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312" r:id="rId9"/>
    <p:sldId id="263" r:id="rId10"/>
    <p:sldId id="311" r:id="rId11"/>
    <p:sldId id="264" r:id="rId12"/>
    <p:sldId id="265" r:id="rId13"/>
    <p:sldId id="266" r:id="rId14"/>
    <p:sldId id="267" r:id="rId15"/>
    <p:sldId id="268" r:id="rId16"/>
    <p:sldId id="269" r:id="rId17"/>
    <p:sldId id="270" r:id="rId18"/>
    <p:sldId id="271" r:id="rId19"/>
    <p:sldId id="272" r:id="rId20"/>
    <p:sldId id="316"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13" r:id="rId58"/>
    <p:sldId id="314" r:id="rId59"/>
    <p:sldId id="315" r:id="rId60"/>
    <p:sldId id="309" r:id="rId61"/>
    <p:sldId id="310"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61" d="100"/>
          <a:sy n="61" d="100"/>
        </p:scale>
        <p:origin x="9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3EA12-9A19-4D53-94CA-6BF4E2BFA9DD}"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fa-IR"/>
        </a:p>
      </dgm:t>
    </dgm:pt>
    <dgm:pt modelId="{2046440F-A3AE-473C-A4CA-89F66AB55113}">
      <dgm:prSet phldrT="[Text]" custT="1"/>
      <dgm:spPr/>
      <dgm:t>
        <a:bodyPr/>
        <a:lstStyle/>
        <a:p>
          <a:pPr rtl="1"/>
          <a:r>
            <a:rPr lang="fa-IR" sz="1600" dirty="0">
              <a:cs typeface="B Titr" panose="00000700000000000000" pitchFamily="2" charset="-78"/>
            </a:rPr>
            <a:t>1</a:t>
          </a:r>
          <a:r>
            <a:rPr lang="fa-IR" sz="1800" dirty="0">
              <a:cs typeface="B Titr" panose="00000700000000000000" pitchFamily="2" charset="-78"/>
            </a:rPr>
            <a:t> – عمل </a:t>
          </a:r>
          <a:r>
            <a:rPr lang="fa-IR" sz="1800" dirty="0" err="1">
              <a:cs typeface="B Titr" panose="00000700000000000000" pitchFamily="2" charset="-78"/>
            </a:rPr>
            <a:t>تآثیر</a:t>
          </a:r>
          <a:r>
            <a:rPr lang="fa-IR" sz="1800" dirty="0">
              <a:cs typeface="B Titr" panose="00000700000000000000" pitchFamily="2" charset="-78"/>
            </a:rPr>
            <a:t> گذاری بر افراد به طوری که از روی میل و علاقه برای اهداف گروهی تلاش کنند</a:t>
          </a:r>
        </a:p>
      </dgm:t>
    </dgm:pt>
    <dgm:pt modelId="{2FA75A1D-0152-44F3-862A-C49A3DE100E1}" type="parTrans" cxnId="{EC8EE766-A74A-43D0-A440-0AA48C08971D}">
      <dgm:prSet/>
      <dgm:spPr/>
      <dgm:t>
        <a:bodyPr/>
        <a:lstStyle/>
        <a:p>
          <a:pPr rtl="1"/>
          <a:endParaRPr lang="fa-IR"/>
        </a:p>
      </dgm:t>
    </dgm:pt>
    <dgm:pt modelId="{F2AAEACF-7E25-400A-AF47-F3E5DC66E75E}" type="sibTrans" cxnId="{EC8EE766-A74A-43D0-A440-0AA48C08971D}">
      <dgm:prSet/>
      <dgm:spPr/>
      <dgm:t>
        <a:bodyPr/>
        <a:lstStyle/>
        <a:p>
          <a:pPr rtl="1"/>
          <a:endParaRPr lang="fa-IR"/>
        </a:p>
      </dgm:t>
    </dgm:pt>
    <dgm:pt modelId="{E3256153-6068-4AC0-9AA6-BB1C9BB0EFB5}">
      <dgm:prSet phldrT="[Text]" custT="1"/>
      <dgm:spPr/>
      <dgm:t>
        <a:bodyPr/>
        <a:lstStyle/>
        <a:p>
          <a:pPr rtl="1"/>
          <a:r>
            <a:rPr lang="fa-IR" sz="1600" dirty="0">
              <a:cs typeface="B Titr" panose="00000700000000000000" pitchFamily="2" charset="-78"/>
            </a:rPr>
            <a:t>2</a:t>
          </a:r>
          <a:r>
            <a:rPr lang="fa-IR" sz="2000" dirty="0">
              <a:cs typeface="B Titr" panose="00000700000000000000" pitchFamily="2" charset="-78"/>
            </a:rPr>
            <a:t> – رهبری </a:t>
          </a:r>
          <a:r>
            <a:rPr lang="fa-IR" sz="2000" dirty="0" err="1">
              <a:cs typeface="B Titr" panose="00000700000000000000" pitchFamily="2" charset="-78"/>
            </a:rPr>
            <a:t>تآثیر</a:t>
          </a:r>
          <a:r>
            <a:rPr lang="fa-IR" sz="2000" dirty="0">
              <a:cs typeface="B Titr" panose="00000700000000000000" pitchFamily="2" charset="-78"/>
            </a:rPr>
            <a:t> گذاری بر افراد است تا تحقق هدف مشترک را دنبال کنند ( برای رسیدن به هدف خاص ) </a:t>
          </a:r>
        </a:p>
      </dgm:t>
    </dgm:pt>
    <dgm:pt modelId="{083D4506-6722-47A8-B8D4-37FB889C877E}" type="parTrans" cxnId="{B79B311C-EE46-4863-B939-8840F8F0FB4F}">
      <dgm:prSet/>
      <dgm:spPr/>
      <dgm:t>
        <a:bodyPr/>
        <a:lstStyle/>
        <a:p>
          <a:pPr rtl="1"/>
          <a:endParaRPr lang="fa-IR"/>
        </a:p>
      </dgm:t>
    </dgm:pt>
    <dgm:pt modelId="{7EBDAD1B-D41F-4536-AF06-7E350C42F4E4}" type="sibTrans" cxnId="{B79B311C-EE46-4863-B939-8840F8F0FB4F}">
      <dgm:prSet/>
      <dgm:spPr/>
      <dgm:t>
        <a:bodyPr/>
        <a:lstStyle/>
        <a:p>
          <a:pPr rtl="1"/>
          <a:endParaRPr lang="fa-IR"/>
        </a:p>
      </dgm:t>
    </dgm:pt>
    <dgm:pt modelId="{34442D9D-52B7-49F4-8978-4356B1B5B325}">
      <dgm:prSet phldrT="[Text]" custT="1"/>
      <dgm:spPr/>
      <dgm:t>
        <a:bodyPr/>
        <a:lstStyle/>
        <a:p>
          <a:pPr rtl="1"/>
          <a:r>
            <a:rPr lang="fa-IR" sz="2000" dirty="0">
              <a:cs typeface="B Titr" panose="00000700000000000000" pitchFamily="2" charset="-78"/>
            </a:rPr>
            <a:t>3 – اثر گذاری بر دیگران است ( نقش رهبری )</a:t>
          </a:r>
        </a:p>
      </dgm:t>
    </dgm:pt>
    <dgm:pt modelId="{5EA61CB3-2C35-4DAD-89C2-956ED3D1BD46}" type="parTrans" cxnId="{9F71C141-4CEA-44C7-85AB-E24BB4117166}">
      <dgm:prSet/>
      <dgm:spPr/>
      <dgm:t>
        <a:bodyPr/>
        <a:lstStyle/>
        <a:p>
          <a:pPr rtl="1"/>
          <a:endParaRPr lang="fa-IR"/>
        </a:p>
      </dgm:t>
    </dgm:pt>
    <dgm:pt modelId="{FE98538A-147F-4A56-8279-78616F364F0A}" type="sibTrans" cxnId="{9F71C141-4CEA-44C7-85AB-E24BB4117166}">
      <dgm:prSet/>
      <dgm:spPr/>
      <dgm:t>
        <a:bodyPr/>
        <a:lstStyle/>
        <a:p>
          <a:pPr rtl="1"/>
          <a:endParaRPr lang="fa-IR"/>
        </a:p>
      </dgm:t>
    </dgm:pt>
    <dgm:pt modelId="{F8F4137C-3B01-44ED-89B8-7A8D46655DC5}">
      <dgm:prSet phldrT="[Text]" custT="1"/>
      <dgm:spPr/>
      <dgm:t>
        <a:bodyPr/>
        <a:lstStyle/>
        <a:p>
          <a:pPr rtl="1"/>
          <a:r>
            <a:rPr lang="fa-IR" sz="2400" dirty="0">
              <a:cs typeface="B Titr" panose="00000700000000000000" pitchFamily="2" charset="-78"/>
            </a:rPr>
            <a:t>4 – رهبری در سازمان های غیر رسمی است</a:t>
          </a:r>
        </a:p>
      </dgm:t>
    </dgm:pt>
    <dgm:pt modelId="{4B64D30A-AC3F-4A92-B945-7387D957E8A6}" type="parTrans" cxnId="{69D647CE-7F4B-4FA5-A41C-908FBE19454C}">
      <dgm:prSet/>
      <dgm:spPr/>
      <dgm:t>
        <a:bodyPr/>
        <a:lstStyle/>
        <a:p>
          <a:pPr rtl="1"/>
          <a:endParaRPr lang="fa-IR"/>
        </a:p>
      </dgm:t>
    </dgm:pt>
    <dgm:pt modelId="{43A2004F-8751-4295-8876-7959CFC9BEC8}" type="sibTrans" cxnId="{69D647CE-7F4B-4FA5-A41C-908FBE19454C}">
      <dgm:prSet/>
      <dgm:spPr/>
      <dgm:t>
        <a:bodyPr/>
        <a:lstStyle/>
        <a:p>
          <a:pPr rtl="1"/>
          <a:endParaRPr lang="fa-IR"/>
        </a:p>
      </dgm:t>
    </dgm:pt>
    <dgm:pt modelId="{A7228C42-E1E5-42E2-84CD-E85A2E3F41B5}">
      <dgm:prSet phldrT="[Text]" custT="1"/>
      <dgm:spPr/>
      <dgm:t>
        <a:bodyPr/>
        <a:lstStyle/>
        <a:p>
          <a:pPr rtl="1"/>
          <a:r>
            <a:rPr lang="fa-IR" sz="2000" dirty="0">
              <a:cs typeface="B Titr" panose="00000700000000000000" pitchFamily="2" charset="-78"/>
            </a:rPr>
            <a:t>5 – رهبری مستلزم داشتن مهارت است داشتن مقام رسمی تضمین </a:t>
          </a:r>
          <a:r>
            <a:rPr lang="fa-IR" sz="2000" dirty="0" err="1">
              <a:cs typeface="B Titr" panose="00000700000000000000" pitchFamily="2" charset="-78"/>
            </a:rPr>
            <a:t>نمی</a:t>
          </a:r>
          <a:r>
            <a:rPr lang="fa-IR" sz="2000" dirty="0">
              <a:cs typeface="B Titr" panose="00000700000000000000" pitchFamily="2" charset="-78"/>
            </a:rPr>
            <a:t> کنند که شخص مدیر </a:t>
          </a:r>
          <a:r>
            <a:rPr lang="fa-IR" sz="2000" dirty="0" err="1">
              <a:cs typeface="B Titr" panose="00000700000000000000" pitchFamily="2" charset="-78"/>
            </a:rPr>
            <a:t>حتمآ</a:t>
          </a:r>
          <a:r>
            <a:rPr lang="fa-IR" sz="2000" dirty="0">
              <a:cs typeface="B Titr" panose="00000700000000000000" pitchFamily="2" charset="-78"/>
            </a:rPr>
            <a:t> رهبر خوبی است</a:t>
          </a:r>
        </a:p>
      </dgm:t>
    </dgm:pt>
    <dgm:pt modelId="{B5475458-3CDA-4A56-82DE-4E5AAD54DCB3}" type="parTrans" cxnId="{0D3BD12D-B8AB-4CAD-A86E-F93BC9BB8749}">
      <dgm:prSet/>
      <dgm:spPr/>
      <dgm:t>
        <a:bodyPr/>
        <a:lstStyle/>
        <a:p>
          <a:pPr rtl="1"/>
          <a:endParaRPr lang="fa-IR"/>
        </a:p>
      </dgm:t>
    </dgm:pt>
    <dgm:pt modelId="{FCECB3FF-7E58-4557-A353-CDC18B30DB91}" type="sibTrans" cxnId="{0D3BD12D-B8AB-4CAD-A86E-F93BC9BB8749}">
      <dgm:prSet/>
      <dgm:spPr/>
      <dgm:t>
        <a:bodyPr/>
        <a:lstStyle/>
        <a:p>
          <a:pPr rtl="1"/>
          <a:endParaRPr lang="fa-IR"/>
        </a:p>
      </dgm:t>
    </dgm:pt>
    <dgm:pt modelId="{567D8CC3-5076-47C6-9833-C2929A21BE61}" type="pres">
      <dgm:prSet presAssocID="{3F83EA12-9A19-4D53-94CA-6BF4E2BFA9DD}" presName="Name0" presStyleCnt="0">
        <dgm:presLayoutVars>
          <dgm:dir/>
          <dgm:resizeHandles val="exact"/>
        </dgm:presLayoutVars>
      </dgm:prSet>
      <dgm:spPr/>
      <dgm:t>
        <a:bodyPr/>
        <a:lstStyle/>
        <a:p>
          <a:endParaRPr lang="en-US"/>
        </a:p>
      </dgm:t>
    </dgm:pt>
    <dgm:pt modelId="{C87229EC-53E2-42E1-AECF-A7E1E702AD46}" type="pres">
      <dgm:prSet presAssocID="{3F83EA12-9A19-4D53-94CA-6BF4E2BFA9DD}" presName="cycle" presStyleCnt="0"/>
      <dgm:spPr/>
    </dgm:pt>
    <dgm:pt modelId="{48D4D10A-5BF8-454A-ACB0-4C8F8914B1CF}" type="pres">
      <dgm:prSet presAssocID="{2046440F-A3AE-473C-A4CA-89F66AB55113}" presName="nodeFirstNode" presStyleLbl="node1" presStyleIdx="0" presStyleCnt="5" custScaleX="102312" custScaleY="156853" custRadScaleRad="114217" custRadScaleInc="-1188">
        <dgm:presLayoutVars>
          <dgm:bulletEnabled val="1"/>
        </dgm:presLayoutVars>
      </dgm:prSet>
      <dgm:spPr/>
      <dgm:t>
        <a:bodyPr/>
        <a:lstStyle/>
        <a:p>
          <a:endParaRPr lang="en-US"/>
        </a:p>
      </dgm:t>
    </dgm:pt>
    <dgm:pt modelId="{E1638CBD-6B3D-4CB0-893B-7A5DF35F5E46}" type="pres">
      <dgm:prSet presAssocID="{F2AAEACF-7E25-400A-AF47-F3E5DC66E75E}" presName="sibTransFirstNode" presStyleLbl="bgShp" presStyleIdx="0" presStyleCnt="1"/>
      <dgm:spPr/>
      <dgm:t>
        <a:bodyPr/>
        <a:lstStyle/>
        <a:p>
          <a:endParaRPr lang="en-US"/>
        </a:p>
      </dgm:t>
    </dgm:pt>
    <dgm:pt modelId="{853F56A4-3F0A-4AA7-8327-F2631D52EC2A}" type="pres">
      <dgm:prSet presAssocID="{E3256153-6068-4AC0-9AA6-BB1C9BB0EFB5}" presName="nodeFollowingNodes" presStyleLbl="node1" presStyleIdx="1" presStyleCnt="5" custScaleX="132725" custScaleY="157612" custRadScaleRad="108046" custRadScaleInc="10326">
        <dgm:presLayoutVars>
          <dgm:bulletEnabled val="1"/>
        </dgm:presLayoutVars>
      </dgm:prSet>
      <dgm:spPr/>
      <dgm:t>
        <a:bodyPr/>
        <a:lstStyle/>
        <a:p>
          <a:endParaRPr lang="en-US"/>
        </a:p>
      </dgm:t>
    </dgm:pt>
    <dgm:pt modelId="{E34677D4-888A-4434-A2C3-9AF577BEF13F}" type="pres">
      <dgm:prSet presAssocID="{34442D9D-52B7-49F4-8978-4356B1B5B325}" presName="nodeFollowingNodes" presStyleLbl="node1" presStyleIdx="2" presStyleCnt="5" custScaleY="170156">
        <dgm:presLayoutVars>
          <dgm:bulletEnabled val="1"/>
        </dgm:presLayoutVars>
      </dgm:prSet>
      <dgm:spPr/>
      <dgm:t>
        <a:bodyPr/>
        <a:lstStyle/>
        <a:p>
          <a:endParaRPr lang="en-US"/>
        </a:p>
      </dgm:t>
    </dgm:pt>
    <dgm:pt modelId="{D056F64C-7240-430E-B4D1-482D81B836B9}" type="pres">
      <dgm:prSet presAssocID="{F8F4137C-3B01-44ED-89B8-7A8D46655DC5}" presName="nodeFollowingNodes" presStyleLbl="node1" presStyleIdx="3" presStyleCnt="5" custScaleY="165241">
        <dgm:presLayoutVars>
          <dgm:bulletEnabled val="1"/>
        </dgm:presLayoutVars>
      </dgm:prSet>
      <dgm:spPr/>
      <dgm:t>
        <a:bodyPr/>
        <a:lstStyle/>
        <a:p>
          <a:endParaRPr lang="en-US"/>
        </a:p>
      </dgm:t>
    </dgm:pt>
    <dgm:pt modelId="{0B78AA8A-00A1-4A1B-9BC5-9838A3A96B9C}" type="pres">
      <dgm:prSet presAssocID="{A7228C42-E1E5-42E2-84CD-E85A2E3F41B5}" presName="nodeFollowingNodes" presStyleLbl="node1" presStyleIdx="4" presStyleCnt="5" custScaleX="138681" custScaleY="153163" custRadScaleRad="99778" custRadScaleInc="-8400">
        <dgm:presLayoutVars>
          <dgm:bulletEnabled val="1"/>
        </dgm:presLayoutVars>
      </dgm:prSet>
      <dgm:spPr/>
      <dgm:t>
        <a:bodyPr/>
        <a:lstStyle/>
        <a:p>
          <a:endParaRPr lang="en-US"/>
        </a:p>
      </dgm:t>
    </dgm:pt>
  </dgm:ptLst>
  <dgm:cxnLst>
    <dgm:cxn modelId="{9F71C141-4CEA-44C7-85AB-E24BB4117166}" srcId="{3F83EA12-9A19-4D53-94CA-6BF4E2BFA9DD}" destId="{34442D9D-52B7-49F4-8978-4356B1B5B325}" srcOrd="2" destOrd="0" parTransId="{5EA61CB3-2C35-4DAD-89C2-956ED3D1BD46}" sibTransId="{FE98538A-147F-4A56-8279-78616F364F0A}"/>
    <dgm:cxn modelId="{90163EA0-5FA9-45F2-BB9F-84D29D4304C3}" type="presOf" srcId="{F8F4137C-3B01-44ED-89B8-7A8D46655DC5}" destId="{D056F64C-7240-430E-B4D1-482D81B836B9}" srcOrd="0" destOrd="0" presId="urn:microsoft.com/office/officeart/2005/8/layout/cycle3"/>
    <dgm:cxn modelId="{7F63BA9E-08A1-4568-AF1A-93344C32880E}" type="presOf" srcId="{F2AAEACF-7E25-400A-AF47-F3E5DC66E75E}" destId="{E1638CBD-6B3D-4CB0-893B-7A5DF35F5E46}" srcOrd="0" destOrd="0" presId="urn:microsoft.com/office/officeart/2005/8/layout/cycle3"/>
    <dgm:cxn modelId="{B79B311C-EE46-4863-B939-8840F8F0FB4F}" srcId="{3F83EA12-9A19-4D53-94CA-6BF4E2BFA9DD}" destId="{E3256153-6068-4AC0-9AA6-BB1C9BB0EFB5}" srcOrd="1" destOrd="0" parTransId="{083D4506-6722-47A8-B8D4-37FB889C877E}" sibTransId="{7EBDAD1B-D41F-4536-AF06-7E350C42F4E4}"/>
    <dgm:cxn modelId="{0D3BD12D-B8AB-4CAD-A86E-F93BC9BB8749}" srcId="{3F83EA12-9A19-4D53-94CA-6BF4E2BFA9DD}" destId="{A7228C42-E1E5-42E2-84CD-E85A2E3F41B5}" srcOrd="4" destOrd="0" parTransId="{B5475458-3CDA-4A56-82DE-4E5AAD54DCB3}" sibTransId="{FCECB3FF-7E58-4557-A353-CDC18B30DB91}"/>
    <dgm:cxn modelId="{BE2FD942-ACA6-40F3-8D32-8D39183ED151}" type="presOf" srcId="{E3256153-6068-4AC0-9AA6-BB1C9BB0EFB5}" destId="{853F56A4-3F0A-4AA7-8327-F2631D52EC2A}" srcOrd="0" destOrd="0" presId="urn:microsoft.com/office/officeart/2005/8/layout/cycle3"/>
    <dgm:cxn modelId="{FE3863D4-E6A9-441D-AEBA-CE8FF718473B}" type="presOf" srcId="{34442D9D-52B7-49F4-8978-4356B1B5B325}" destId="{E34677D4-888A-4434-A2C3-9AF577BEF13F}" srcOrd="0" destOrd="0" presId="urn:microsoft.com/office/officeart/2005/8/layout/cycle3"/>
    <dgm:cxn modelId="{69D647CE-7F4B-4FA5-A41C-908FBE19454C}" srcId="{3F83EA12-9A19-4D53-94CA-6BF4E2BFA9DD}" destId="{F8F4137C-3B01-44ED-89B8-7A8D46655DC5}" srcOrd="3" destOrd="0" parTransId="{4B64D30A-AC3F-4A92-B945-7387D957E8A6}" sibTransId="{43A2004F-8751-4295-8876-7959CFC9BEC8}"/>
    <dgm:cxn modelId="{EC8EE766-A74A-43D0-A440-0AA48C08971D}" srcId="{3F83EA12-9A19-4D53-94CA-6BF4E2BFA9DD}" destId="{2046440F-A3AE-473C-A4CA-89F66AB55113}" srcOrd="0" destOrd="0" parTransId="{2FA75A1D-0152-44F3-862A-C49A3DE100E1}" sibTransId="{F2AAEACF-7E25-400A-AF47-F3E5DC66E75E}"/>
    <dgm:cxn modelId="{09AB77E2-761A-4CC8-8BD4-0283388BD4BB}" type="presOf" srcId="{A7228C42-E1E5-42E2-84CD-E85A2E3F41B5}" destId="{0B78AA8A-00A1-4A1B-9BC5-9838A3A96B9C}" srcOrd="0" destOrd="0" presId="urn:microsoft.com/office/officeart/2005/8/layout/cycle3"/>
    <dgm:cxn modelId="{24DDD975-CF30-4434-A9F0-8AB3F382EC61}" type="presOf" srcId="{2046440F-A3AE-473C-A4CA-89F66AB55113}" destId="{48D4D10A-5BF8-454A-ACB0-4C8F8914B1CF}" srcOrd="0" destOrd="0" presId="urn:microsoft.com/office/officeart/2005/8/layout/cycle3"/>
    <dgm:cxn modelId="{3A8FE26A-6BE3-4098-92DB-A6C54A44831F}" type="presOf" srcId="{3F83EA12-9A19-4D53-94CA-6BF4E2BFA9DD}" destId="{567D8CC3-5076-47C6-9833-C2929A21BE61}" srcOrd="0" destOrd="0" presId="urn:microsoft.com/office/officeart/2005/8/layout/cycle3"/>
    <dgm:cxn modelId="{436ED698-1BE7-4A5D-AA41-2AD9219EA9E5}" type="presParOf" srcId="{567D8CC3-5076-47C6-9833-C2929A21BE61}" destId="{C87229EC-53E2-42E1-AECF-A7E1E702AD46}" srcOrd="0" destOrd="0" presId="urn:microsoft.com/office/officeart/2005/8/layout/cycle3"/>
    <dgm:cxn modelId="{6C486E4D-0835-4B05-8ED3-95A2B549816F}" type="presParOf" srcId="{C87229EC-53E2-42E1-AECF-A7E1E702AD46}" destId="{48D4D10A-5BF8-454A-ACB0-4C8F8914B1CF}" srcOrd="0" destOrd="0" presId="urn:microsoft.com/office/officeart/2005/8/layout/cycle3"/>
    <dgm:cxn modelId="{4743A414-33BC-4AA7-AAD0-8D0B1C4A6D88}" type="presParOf" srcId="{C87229EC-53E2-42E1-AECF-A7E1E702AD46}" destId="{E1638CBD-6B3D-4CB0-893B-7A5DF35F5E46}" srcOrd="1" destOrd="0" presId="urn:microsoft.com/office/officeart/2005/8/layout/cycle3"/>
    <dgm:cxn modelId="{296A7D84-5EBB-4AA2-BDE3-9B0656AD068C}" type="presParOf" srcId="{C87229EC-53E2-42E1-AECF-A7E1E702AD46}" destId="{853F56A4-3F0A-4AA7-8327-F2631D52EC2A}" srcOrd="2" destOrd="0" presId="urn:microsoft.com/office/officeart/2005/8/layout/cycle3"/>
    <dgm:cxn modelId="{D4C5EBCA-C209-4062-A662-9AA266FBB3FF}" type="presParOf" srcId="{C87229EC-53E2-42E1-AECF-A7E1E702AD46}" destId="{E34677D4-888A-4434-A2C3-9AF577BEF13F}" srcOrd="3" destOrd="0" presId="urn:microsoft.com/office/officeart/2005/8/layout/cycle3"/>
    <dgm:cxn modelId="{CEB07B5A-167E-4C84-BE2B-7A7749628FBB}" type="presParOf" srcId="{C87229EC-53E2-42E1-AECF-A7E1E702AD46}" destId="{D056F64C-7240-430E-B4D1-482D81B836B9}" srcOrd="4" destOrd="0" presId="urn:microsoft.com/office/officeart/2005/8/layout/cycle3"/>
    <dgm:cxn modelId="{8D75B283-8299-4081-A390-AB115E47CC23}" type="presParOf" srcId="{C87229EC-53E2-42E1-AECF-A7E1E702AD46}" destId="{0B78AA8A-00A1-4A1B-9BC5-9838A3A96B9C}"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74CE82-F684-454E-A79A-CD36EB82FD1B}"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fa-IR"/>
        </a:p>
      </dgm:t>
    </dgm:pt>
    <dgm:pt modelId="{5703027B-B2C7-4CA6-AD8D-4A4D117EA9E8}">
      <dgm:prSet phldrT="[Text]"/>
      <dgm:spPr/>
      <dgm:t>
        <a:bodyPr/>
        <a:lstStyle/>
        <a:p>
          <a:pPr rtl="1"/>
          <a:r>
            <a:rPr lang="fa-IR" dirty="0">
              <a:cs typeface="B Titr" panose="00000700000000000000" pitchFamily="2" charset="-78"/>
            </a:rPr>
            <a:t>1 – حفظ و حراست از منافع کلی سازمان</a:t>
          </a:r>
        </a:p>
      </dgm:t>
    </dgm:pt>
    <dgm:pt modelId="{87C684E0-20A1-40D2-A658-8FE1CEE6A1D0}" type="parTrans" cxnId="{6A685189-9A84-40A7-A8A1-99F1FDD05E35}">
      <dgm:prSet/>
      <dgm:spPr/>
      <dgm:t>
        <a:bodyPr/>
        <a:lstStyle/>
        <a:p>
          <a:pPr rtl="1"/>
          <a:endParaRPr lang="fa-IR"/>
        </a:p>
      </dgm:t>
    </dgm:pt>
    <dgm:pt modelId="{BF7E8E70-FE48-4E65-8B3B-0AF47FB79DB7}" type="sibTrans" cxnId="{6A685189-9A84-40A7-A8A1-99F1FDD05E35}">
      <dgm:prSet/>
      <dgm:spPr/>
      <dgm:t>
        <a:bodyPr/>
        <a:lstStyle/>
        <a:p>
          <a:pPr rtl="1"/>
          <a:endParaRPr lang="fa-IR"/>
        </a:p>
      </dgm:t>
    </dgm:pt>
    <dgm:pt modelId="{54990463-0FF6-4209-86F7-CCFE5F21009B}">
      <dgm:prSet phldrT="[Text]" custT="1"/>
      <dgm:spPr/>
      <dgm:t>
        <a:bodyPr/>
        <a:lstStyle/>
        <a:p>
          <a:pPr rtl="1"/>
          <a:r>
            <a:rPr lang="fa-IR" sz="2400" dirty="0">
              <a:cs typeface="B Titr" panose="00000700000000000000" pitchFamily="2" charset="-78"/>
            </a:rPr>
            <a:t>2 – حمایت از حقوق کارکنان </a:t>
          </a:r>
        </a:p>
      </dgm:t>
    </dgm:pt>
    <dgm:pt modelId="{462C206F-7E31-4897-81A7-BE819A5A2AD6}" type="parTrans" cxnId="{F4119382-CB4E-49C5-BADA-486D74487A0A}">
      <dgm:prSet/>
      <dgm:spPr/>
      <dgm:t>
        <a:bodyPr/>
        <a:lstStyle/>
        <a:p>
          <a:pPr rtl="1"/>
          <a:endParaRPr lang="fa-IR"/>
        </a:p>
      </dgm:t>
    </dgm:pt>
    <dgm:pt modelId="{25E72FDD-EA56-4497-9FEC-5B0A77B82216}" type="sibTrans" cxnId="{F4119382-CB4E-49C5-BADA-486D74487A0A}">
      <dgm:prSet/>
      <dgm:spPr/>
      <dgm:t>
        <a:bodyPr/>
        <a:lstStyle/>
        <a:p>
          <a:pPr rtl="1"/>
          <a:endParaRPr lang="fa-IR"/>
        </a:p>
      </dgm:t>
    </dgm:pt>
    <dgm:pt modelId="{B45C0EB7-18B4-4090-AC74-54B9D22A1BDF}">
      <dgm:prSet phldrT="[Text]" custT="1"/>
      <dgm:spPr/>
      <dgm:t>
        <a:bodyPr/>
        <a:lstStyle/>
        <a:p>
          <a:pPr rtl="1"/>
          <a:r>
            <a:rPr lang="fa-IR" sz="1800" dirty="0">
              <a:cs typeface="B Titr" panose="00000700000000000000" pitchFamily="2" charset="-78"/>
            </a:rPr>
            <a:t>3</a:t>
          </a:r>
          <a:r>
            <a:rPr lang="fa-IR" sz="2000" dirty="0">
              <a:cs typeface="B Titr" panose="00000700000000000000" pitchFamily="2" charset="-78"/>
            </a:rPr>
            <a:t> – رفع نا </a:t>
          </a:r>
          <a:r>
            <a:rPr lang="fa-IR" sz="2000" dirty="0" err="1">
              <a:cs typeface="B Titr" panose="00000700000000000000" pitchFamily="2" charset="-78"/>
            </a:rPr>
            <a:t>بهنجاری</a:t>
          </a:r>
          <a:r>
            <a:rPr lang="fa-IR" sz="2000" dirty="0">
              <a:cs typeface="B Titr" panose="00000700000000000000" pitchFamily="2" charset="-78"/>
            </a:rPr>
            <a:t> های محیط کاری و ایجاد محیط آرام برای کارکنان</a:t>
          </a:r>
        </a:p>
      </dgm:t>
    </dgm:pt>
    <dgm:pt modelId="{67648386-CC58-4FA1-8439-3CA1C045CE31}" type="parTrans" cxnId="{357EE174-D899-4F36-8A66-693E567CD5A2}">
      <dgm:prSet/>
      <dgm:spPr/>
      <dgm:t>
        <a:bodyPr/>
        <a:lstStyle/>
        <a:p>
          <a:pPr rtl="1"/>
          <a:endParaRPr lang="fa-IR"/>
        </a:p>
      </dgm:t>
    </dgm:pt>
    <dgm:pt modelId="{49C984AD-9529-4AF1-837D-9C89D1F37345}" type="sibTrans" cxnId="{357EE174-D899-4F36-8A66-693E567CD5A2}">
      <dgm:prSet/>
      <dgm:spPr/>
      <dgm:t>
        <a:bodyPr/>
        <a:lstStyle/>
        <a:p>
          <a:pPr rtl="1"/>
          <a:endParaRPr lang="fa-IR"/>
        </a:p>
      </dgm:t>
    </dgm:pt>
    <dgm:pt modelId="{ADA977E4-F2C7-4C60-BCA1-6471378549BD}">
      <dgm:prSet phldrT="[Text]" custT="1"/>
      <dgm:spPr/>
      <dgm:t>
        <a:bodyPr/>
        <a:lstStyle/>
        <a:p>
          <a:pPr rtl="1"/>
          <a:r>
            <a:rPr lang="fa-IR" sz="2800" dirty="0">
              <a:cs typeface="B Titr" panose="00000700000000000000" pitchFamily="2" charset="-78"/>
            </a:rPr>
            <a:t>4 – بالا بردن کیفیت کارکنان </a:t>
          </a:r>
        </a:p>
      </dgm:t>
    </dgm:pt>
    <dgm:pt modelId="{58E706FB-8630-430D-81A0-4FE1E6BD952A}" type="parTrans" cxnId="{32CBEFC1-EB27-4953-9265-79CDE5ACED73}">
      <dgm:prSet/>
      <dgm:spPr/>
      <dgm:t>
        <a:bodyPr/>
        <a:lstStyle/>
        <a:p>
          <a:pPr rtl="1"/>
          <a:endParaRPr lang="fa-IR"/>
        </a:p>
      </dgm:t>
    </dgm:pt>
    <dgm:pt modelId="{526FAE6C-FC61-40AF-A602-509CF29B0522}" type="sibTrans" cxnId="{32CBEFC1-EB27-4953-9265-79CDE5ACED73}">
      <dgm:prSet/>
      <dgm:spPr/>
      <dgm:t>
        <a:bodyPr/>
        <a:lstStyle/>
        <a:p>
          <a:pPr rtl="1"/>
          <a:endParaRPr lang="fa-IR"/>
        </a:p>
      </dgm:t>
    </dgm:pt>
    <dgm:pt modelId="{D21099BA-6C96-4590-81CD-00DE0B28BAFA}">
      <dgm:prSet phldrT="[Text]" custT="1"/>
      <dgm:spPr/>
      <dgm:t>
        <a:bodyPr/>
        <a:lstStyle/>
        <a:p>
          <a:pPr rtl="1"/>
          <a:r>
            <a:rPr lang="fa-IR" sz="2400" dirty="0">
              <a:cs typeface="B Titr" panose="00000700000000000000" pitchFamily="2" charset="-78"/>
            </a:rPr>
            <a:t>5 – بالا بردن اثر بخشی و کارایی در سازمان</a:t>
          </a:r>
        </a:p>
      </dgm:t>
    </dgm:pt>
    <dgm:pt modelId="{557AA80F-9F27-4088-BBAB-B289EDD92624}" type="parTrans" cxnId="{3B46460C-D8FE-4979-948F-1BE54A3AD3CD}">
      <dgm:prSet/>
      <dgm:spPr/>
      <dgm:t>
        <a:bodyPr/>
        <a:lstStyle/>
        <a:p>
          <a:pPr rtl="1"/>
          <a:endParaRPr lang="fa-IR"/>
        </a:p>
      </dgm:t>
    </dgm:pt>
    <dgm:pt modelId="{17D8BC0B-D3D2-4570-82E3-40D08A439CF0}" type="sibTrans" cxnId="{3B46460C-D8FE-4979-948F-1BE54A3AD3CD}">
      <dgm:prSet/>
      <dgm:spPr/>
      <dgm:t>
        <a:bodyPr/>
        <a:lstStyle/>
        <a:p>
          <a:pPr rtl="1"/>
          <a:endParaRPr lang="fa-IR"/>
        </a:p>
      </dgm:t>
    </dgm:pt>
    <dgm:pt modelId="{F5887023-E111-41E3-9CDC-59356FB5CFF3}" type="pres">
      <dgm:prSet presAssocID="{3574CE82-F684-454E-A79A-CD36EB82FD1B}" presName="Name0" presStyleCnt="0">
        <dgm:presLayoutVars>
          <dgm:dir/>
          <dgm:resizeHandles val="exact"/>
        </dgm:presLayoutVars>
      </dgm:prSet>
      <dgm:spPr/>
      <dgm:t>
        <a:bodyPr/>
        <a:lstStyle/>
        <a:p>
          <a:endParaRPr lang="en-US"/>
        </a:p>
      </dgm:t>
    </dgm:pt>
    <dgm:pt modelId="{E7E68132-43C5-4D11-992F-21C51A0CC239}" type="pres">
      <dgm:prSet presAssocID="{3574CE82-F684-454E-A79A-CD36EB82FD1B}" presName="cycle" presStyleCnt="0"/>
      <dgm:spPr/>
    </dgm:pt>
    <dgm:pt modelId="{76246572-DB00-49D2-8155-295D6025BAE4}" type="pres">
      <dgm:prSet presAssocID="{5703027B-B2C7-4CA6-AD8D-4A4D117EA9E8}" presName="nodeFirstNode" presStyleLbl="node1" presStyleIdx="0" presStyleCnt="5" custScaleX="102771" custScaleY="115820">
        <dgm:presLayoutVars>
          <dgm:bulletEnabled val="1"/>
        </dgm:presLayoutVars>
      </dgm:prSet>
      <dgm:spPr/>
      <dgm:t>
        <a:bodyPr/>
        <a:lstStyle/>
        <a:p>
          <a:endParaRPr lang="en-US"/>
        </a:p>
      </dgm:t>
    </dgm:pt>
    <dgm:pt modelId="{D73A7953-C60D-4824-8337-C2F1103D3F00}" type="pres">
      <dgm:prSet presAssocID="{BF7E8E70-FE48-4E65-8B3B-0AF47FB79DB7}" presName="sibTransFirstNode" presStyleLbl="bgShp" presStyleIdx="0" presStyleCnt="1"/>
      <dgm:spPr/>
      <dgm:t>
        <a:bodyPr/>
        <a:lstStyle/>
        <a:p>
          <a:endParaRPr lang="en-US"/>
        </a:p>
      </dgm:t>
    </dgm:pt>
    <dgm:pt modelId="{F4A20A72-6F64-4D4B-853D-5A7B7F710085}" type="pres">
      <dgm:prSet presAssocID="{54990463-0FF6-4209-86F7-CCFE5F21009B}" presName="nodeFollowingNodes" presStyleLbl="node1" presStyleIdx="1" presStyleCnt="5" custScaleX="107512" custScaleY="119328">
        <dgm:presLayoutVars>
          <dgm:bulletEnabled val="1"/>
        </dgm:presLayoutVars>
      </dgm:prSet>
      <dgm:spPr/>
      <dgm:t>
        <a:bodyPr/>
        <a:lstStyle/>
        <a:p>
          <a:endParaRPr lang="en-US"/>
        </a:p>
      </dgm:t>
    </dgm:pt>
    <dgm:pt modelId="{052CEA3C-E0D0-4203-BBB3-BE9DAD5DCE68}" type="pres">
      <dgm:prSet presAssocID="{B45C0EB7-18B4-4090-AC74-54B9D22A1BDF}" presName="nodeFollowingNodes" presStyleLbl="node1" presStyleIdx="2" presStyleCnt="5" custScaleX="104592" custScaleY="120716">
        <dgm:presLayoutVars>
          <dgm:bulletEnabled val="1"/>
        </dgm:presLayoutVars>
      </dgm:prSet>
      <dgm:spPr/>
      <dgm:t>
        <a:bodyPr/>
        <a:lstStyle/>
        <a:p>
          <a:endParaRPr lang="en-US"/>
        </a:p>
      </dgm:t>
    </dgm:pt>
    <dgm:pt modelId="{D8A10566-06E2-43CB-BC9C-6D8ACD2A524D}" type="pres">
      <dgm:prSet presAssocID="{ADA977E4-F2C7-4C60-BCA1-6471378549BD}" presName="nodeFollowingNodes" presStyleLbl="node1" presStyleIdx="3" presStyleCnt="5" custScaleX="107801" custScaleY="120907">
        <dgm:presLayoutVars>
          <dgm:bulletEnabled val="1"/>
        </dgm:presLayoutVars>
      </dgm:prSet>
      <dgm:spPr/>
      <dgm:t>
        <a:bodyPr/>
        <a:lstStyle/>
        <a:p>
          <a:endParaRPr lang="en-US"/>
        </a:p>
      </dgm:t>
    </dgm:pt>
    <dgm:pt modelId="{67920610-13E6-4298-BA72-4DE3FC72D8EF}" type="pres">
      <dgm:prSet presAssocID="{D21099BA-6C96-4590-81CD-00DE0B28BAFA}" presName="nodeFollowingNodes" presStyleLbl="node1" presStyleIdx="4" presStyleCnt="5" custScaleX="106954" custScaleY="118413">
        <dgm:presLayoutVars>
          <dgm:bulletEnabled val="1"/>
        </dgm:presLayoutVars>
      </dgm:prSet>
      <dgm:spPr/>
      <dgm:t>
        <a:bodyPr/>
        <a:lstStyle/>
        <a:p>
          <a:endParaRPr lang="en-US"/>
        </a:p>
      </dgm:t>
    </dgm:pt>
  </dgm:ptLst>
  <dgm:cxnLst>
    <dgm:cxn modelId="{357EE174-D899-4F36-8A66-693E567CD5A2}" srcId="{3574CE82-F684-454E-A79A-CD36EB82FD1B}" destId="{B45C0EB7-18B4-4090-AC74-54B9D22A1BDF}" srcOrd="2" destOrd="0" parTransId="{67648386-CC58-4FA1-8439-3CA1C045CE31}" sibTransId="{49C984AD-9529-4AF1-837D-9C89D1F37345}"/>
    <dgm:cxn modelId="{DD15C20C-B353-4770-BE66-52454655C4DB}" type="presOf" srcId="{BF7E8E70-FE48-4E65-8B3B-0AF47FB79DB7}" destId="{D73A7953-C60D-4824-8337-C2F1103D3F00}" srcOrd="0" destOrd="0" presId="urn:microsoft.com/office/officeart/2005/8/layout/cycle3"/>
    <dgm:cxn modelId="{52A087A8-AA29-4331-B72D-4A8F4A5EE4E9}" type="presOf" srcId="{D21099BA-6C96-4590-81CD-00DE0B28BAFA}" destId="{67920610-13E6-4298-BA72-4DE3FC72D8EF}" srcOrd="0" destOrd="0" presId="urn:microsoft.com/office/officeart/2005/8/layout/cycle3"/>
    <dgm:cxn modelId="{F4119382-CB4E-49C5-BADA-486D74487A0A}" srcId="{3574CE82-F684-454E-A79A-CD36EB82FD1B}" destId="{54990463-0FF6-4209-86F7-CCFE5F21009B}" srcOrd="1" destOrd="0" parTransId="{462C206F-7E31-4897-81A7-BE819A5A2AD6}" sibTransId="{25E72FDD-EA56-4497-9FEC-5B0A77B82216}"/>
    <dgm:cxn modelId="{6A685189-9A84-40A7-A8A1-99F1FDD05E35}" srcId="{3574CE82-F684-454E-A79A-CD36EB82FD1B}" destId="{5703027B-B2C7-4CA6-AD8D-4A4D117EA9E8}" srcOrd="0" destOrd="0" parTransId="{87C684E0-20A1-40D2-A658-8FE1CEE6A1D0}" sibTransId="{BF7E8E70-FE48-4E65-8B3B-0AF47FB79DB7}"/>
    <dgm:cxn modelId="{0AE5D5FB-C0AF-49FB-9A4A-84A9BFD7A322}" type="presOf" srcId="{ADA977E4-F2C7-4C60-BCA1-6471378549BD}" destId="{D8A10566-06E2-43CB-BC9C-6D8ACD2A524D}" srcOrd="0" destOrd="0" presId="urn:microsoft.com/office/officeart/2005/8/layout/cycle3"/>
    <dgm:cxn modelId="{0EE0ED62-0779-4716-819E-CB5D0A2B0543}" type="presOf" srcId="{5703027B-B2C7-4CA6-AD8D-4A4D117EA9E8}" destId="{76246572-DB00-49D2-8155-295D6025BAE4}" srcOrd="0" destOrd="0" presId="urn:microsoft.com/office/officeart/2005/8/layout/cycle3"/>
    <dgm:cxn modelId="{3B46460C-D8FE-4979-948F-1BE54A3AD3CD}" srcId="{3574CE82-F684-454E-A79A-CD36EB82FD1B}" destId="{D21099BA-6C96-4590-81CD-00DE0B28BAFA}" srcOrd="4" destOrd="0" parTransId="{557AA80F-9F27-4088-BBAB-B289EDD92624}" sibTransId="{17D8BC0B-D3D2-4570-82E3-40D08A439CF0}"/>
    <dgm:cxn modelId="{4211866E-04C8-40B4-B050-F3246CEB44F1}" type="presOf" srcId="{54990463-0FF6-4209-86F7-CCFE5F21009B}" destId="{F4A20A72-6F64-4D4B-853D-5A7B7F710085}" srcOrd="0" destOrd="0" presId="urn:microsoft.com/office/officeart/2005/8/layout/cycle3"/>
    <dgm:cxn modelId="{4EBE90B5-1375-47D1-8570-11C94F76EF88}" type="presOf" srcId="{B45C0EB7-18B4-4090-AC74-54B9D22A1BDF}" destId="{052CEA3C-E0D0-4203-BBB3-BE9DAD5DCE68}" srcOrd="0" destOrd="0" presId="urn:microsoft.com/office/officeart/2005/8/layout/cycle3"/>
    <dgm:cxn modelId="{6D28866D-A503-4D6C-ADD0-4EF260DFBED2}" type="presOf" srcId="{3574CE82-F684-454E-A79A-CD36EB82FD1B}" destId="{F5887023-E111-41E3-9CDC-59356FB5CFF3}" srcOrd="0" destOrd="0" presId="urn:microsoft.com/office/officeart/2005/8/layout/cycle3"/>
    <dgm:cxn modelId="{32CBEFC1-EB27-4953-9265-79CDE5ACED73}" srcId="{3574CE82-F684-454E-A79A-CD36EB82FD1B}" destId="{ADA977E4-F2C7-4C60-BCA1-6471378549BD}" srcOrd="3" destOrd="0" parTransId="{58E706FB-8630-430D-81A0-4FE1E6BD952A}" sibTransId="{526FAE6C-FC61-40AF-A602-509CF29B0522}"/>
    <dgm:cxn modelId="{67C55C10-C3C8-481A-BC1B-4F77BF1F162D}" type="presParOf" srcId="{F5887023-E111-41E3-9CDC-59356FB5CFF3}" destId="{E7E68132-43C5-4D11-992F-21C51A0CC239}" srcOrd="0" destOrd="0" presId="urn:microsoft.com/office/officeart/2005/8/layout/cycle3"/>
    <dgm:cxn modelId="{F0097A66-7CC3-45C2-8772-3BC1E531B719}" type="presParOf" srcId="{E7E68132-43C5-4D11-992F-21C51A0CC239}" destId="{76246572-DB00-49D2-8155-295D6025BAE4}" srcOrd="0" destOrd="0" presId="urn:microsoft.com/office/officeart/2005/8/layout/cycle3"/>
    <dgm:cxn modelId="{A33392E4-8F73-4D8F-8AB3-BA55B2B26610}" type="presParOf" srcId="{E7E68132-43C5-4D11-992F-21C51A0CC239}" destId="{D73A7953-C60D-4824-8337-C2F1103D3F00}" srcOrd="1" destOrd="0" presId="urn:microsoft.com/office/officeart/2005/8/layout/cycle3"/>
    <dgm:cxn modelId="{5D2A14A8-34A3-443F-BC09-E6FA73F9DFF3}" type="presParOf" srcId="{E7E68132-43C5-4D11-992F-21C51A0CC239}" destId="{F4A20A72-6F64-4D4B-853D-5A7B7F710085}" srcOrd="2" destOrd="0" presId="urn:microsoft.com/office/officeart/2005/8/layout/cycle3"/>
    <dgm:cxn modelId="{71683857-1A34-4065-B92B-C7D0D776B63D}" type="presParOf" srcId="{E7E68132-43C5-4D11-992F-21C51A0CC239}" destId="{052CEA3C-E0D0-4203-BBB3-BE9DAD5DCE68}" srcOrd="3" destOrd="0" presId="urn:microsoft.com/office/officeart/2005/8/layout/cycle3"/>
    <dgm:cxn modelId="{AFE7D06B-26C4-4C2E-8B9D-550DE15BA299}" type="presParOf" srcId="{E7E68132-43C5-4D11-992F-21C51A0CC239}" destId="{D8A10566-06E2-43CB-BC9C-6D8ACD2A524D}" srcOrd="4" destOrd="0" presId="urn:microsoft.com/office/officeart/2005/8/layout/cycle3"/>
    <dgm:cxn modelId="{83B2DDC1-885C-4F7B-A243-76ACD1CF889F}" type="presParOf" srcId="{E7E68132-43C5-4D11-992F-21C51A0CC239}" destId="{67920610-13E6-4298-BA72-4DE3FC72D8EF}"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D87B90-4154-48CB-812C-59F9782720D8}" type="doc">
      <dgm:prSet loTypeId="urn:microsoft.com/office/officeart/2005/8/layout/process1" loCatId="process" qsTypeId="urn:microsoft.com/office/officeart/2005/8/quickstyle/simple1" qsCatId="simple" csTypeId="urn:microsoft.com/office/officeart/2005/8/colors/accent1_2" csCatId="accent1" phldr="1"/>
      <dgm:spPr/>
    </dgm:pt>
    <dgm:pt modelId="{411CA3D5-5A9C-40FE-AF22-CEA36DD7A64B}">
      <dgm:prSet phldrT="[Text]" custT="1"/>
      <dgm:spPr/>
      <dgm:t>
        <a:bodyPr/>
        <a:lstStyle/>
        <a:p>
          <a:pPr rtl="1"/>
          <a:r>
            <a:rPr lang="fa-IR" sz="2400" dirty="0">
              <a:cs typeface="B Titr" panose="00000700000000000000" pitchFamily="2" charset="-78"/>
            </a:rPr>
            <a:t>وضعیت موجود نقطه شروع برنامه ریزی </a:t>
          </a:r>
        </a:p>
      </dgm:t>
    </dgm:pt>
    <dgm:pt modelId="{8FBBDA05-814B-4255-AE58-C3283C84500E}" type="parTrans" cxnId="{84B2F319-A2F5-41F2-BF5B-8802C8E0B1C5}">
      <dgm:prSet/>
      <dgm:spPr/>
      <dgm:t>
        <a:bodyPr/>
        <a:lstStyle/>
        <a:p>
          <a:pPr rtl="1"/>
          <a:endParaRPr lang="fa-IR"/>
        </a:p>
      </dgm:t>
    </dgm:pt>
    <dgm:pt modelId="{D16F99C6-5566-446D-ACBE-436F423D7BC1}" type="sibTrans" cxnId="{84B2F319-A2F5-41F2-BF5B-8802C8E0B1C5}">
      <dgm:prSet/>
      <dgm:spPr/>
      <dgm:t>
        <a:bodyPr/>
        <a:lstStyle/>
        <a:p>
          <a:pPr rtl="1"/>
          <a:endParaRPr lang="fa-IR"/>
        </a:p>
      </dgm:t>
    </dgm:pt>
    <dgm:pt modelId="{8FC1BAE5-935C-4717-B18E-A722CD255061}">
      <dgm:prSet phldrT="[Text]" custT="1"/>
      <dgm:spPr/>
      <dgm:t>
        <a:bodyPr/>
        <a:lstStyle/>
        <a:p>
          <a:pPr rtl="1"/>
          <a:r>
            <a:rPr lang="fa-IR" sz="3600" dirty="0">
              <a:cs typeface="B Titr" panose="00000700000000000000" pitchFamily="2" charset="-78"/>
            </a:rPr>
            <a:t>راه و روش </a:t>
          </a:r>
        </a:p>
      </dgm:t>
    </dgm:pt>
    <dgm:pt modelId="{3EB79652-D0A1-457E-AC28-2F6818C9F97E}" type="parTrans" cxnId="{D4C9B489-7B74-4D1C-9B8C-B78130A0D6CA}">
      <dgm:prSet/>
      <dgm:spPr/>
      <dgm:t>
        <a:bodyPr/>
        <a:lstStyle/>
        <a:p>
          <a:pPr rtl="1"/>
          <a:endParaRPr lang="fa-IR"/>
        </a:p>
      </dgm:t>
    </dgm:pt>
    <dgm:pt modelId="{3A23C594-403C-45F1-90A4-DA267952E1C6}" type="sibTrans" cxnId="{D4C9B489-7B74-4D1C-9B8C-B78130A0D6CA}">
      <dgm:prSet/>
      <dgm:spPr/>
      <dgm:t>
        <a:bodyPr/>
        <a:lstStyle/>
        <a:p>
          <a:pPr rtl="1"/>
          <a:endParaRPr lang="fa-IR"/>
        </a:p>
      </dgm:t>
    </dgm:pt>
    <dgm:pt modelId="{1271B62A-1177-4161-9C9B-50291ACE0EBD}">
      <dgm:prSet phldrT="[Text]" custT="1"/>
      <dgm:spPr/>
      <dgm:t>
        <a:bodyPr/>
        <a:lstStyle/>
        <a:p>
          <a:pPr rtl="1"/>
          <a:r>
            <a:rPr lang="fa-IR" sz="2800" dirty="0">
              <a:cs typeface="B Titr" panose="00000700000000000000" pitchFamily="2" charset="-78"/>
            </a:rPr>
            <a:t>وضعیت مطلوب نقطه هدف برنامه ریزی</a:t>
          </a:r>
        </a:p>
      </dgm:t>
    </dgm:pt>
    <dgm:pt modelId="{F2A81882-F2A8-4EBE-8EDF-61C3094DD7B1}" type="parTrans" cxnId="{758D2CAA-E8B0-4FAC-A9E1-CF3965337B85}">
      <dgm:prSet/>
      <dgm:spPr/>
      <dgm:t>
        <a:bodyPr/>
        <a:lstStyle/>
        <a:p>
          <a:pPr rtl="1"/>
          <a:endParaRPr lang="fa-IR"/>
        </a:p>
      </dgm:t>
    </dgm:pt>
    <dgm:pt modelId="{76B9D175-1BDD-40DF-9DBE-3BFD5FB32C8C}" type="sibTrans" cxnId="{758D2CAA-E8B0-4FAC-A9E1-CF3965337B85}">
      <dgm:prSet/>
      <dgm:spPr/>
      <dgm:t>
        <a:bodyPr/>
        <a:lstStyle/>
        <a:p>
          <a:pPr rtl="1"/>
          <a:endParaRPr lang="fa-IR"/>
        </a:p>
      </dgm:t>
    </dgm:pt>
    <dgm:pt modelId="{BBE0D19B-8C7F-44A2-BD1D-23032279D216}" type="pres">
      <dgm:prSet presAssocID="{51D87B90-4154-48CB-812C-59F9782720D8}" presName="Name0" presStyleCnt="0">
        <dgm:presLayoutVars>
          <dgm:dir/>
          <dgm:resizeHandles val="exact"/>
        </dgm:presLayoutVars>
      </dgm:prSet>
      <dgm:spPr/>
    </dgm:pt>
    <dgm:pt modelId="{DDD90AD8-A69B-41F9-B4A7-A29E39F94D0D}" type="pres">
      <dgm:prSet presAssocID="{411CA3D5-5A9C-40FE-AF22-CEA36DD7A64B}" presName="node" presStyleLbl="node1" presStyleIdx="0" presStyleCnt="3">
        <dgm:presLayoutVars>
          <dgm:bulletEnabled val="1"/>
        </dgm:presLayoutVars>
      </dgm:prSet>
      <dgm:spPr/>
      <dgm:t>
        <a:bodyPr/>
        <a:lstStyle/>
        <a:p>
          <a:endParaRPr lang="en-US"/>
        </a:p>
      </dgm:t>
    </dgm:pt>
    <dgm:pt modelId="{CF2196FD-319F-4D4F-8573-5935D6BF1792}" type="pres">
      <dgm:prSet presAssocID="{D16F99C6-5566-446D-ACBE-436F423D7BC1}" presName="sibTrans" presStyleLbl="sibTrans2D1" presStyleIdx="0" presStyleCnt="2"/>
      <dgm:spPr/>
      <dgm:t>
        <a:bodyPr/>
        <a:lstStyle/>
        <a:p>
          <a:endParaRPr lang="en-US"/>
        </a:p>
      </dgm:t>
    </dgm:pt>
    <dgm:pt modelId="{A08F84F4-C7C0-4436-980A-86DD8DA3D167}" type="pres">
      <dgm:prSet presAssocID="{D16F99C6-5566-446D-ACBE-436F423D7BC1}" presName="connectorText" presStyleLbl="sibTrans2D1" presStyleIdx="0" presStyleCnt="2"/>
      <dgm:spPr/>
      <dgm:t>
        <a:bodyPr/>
        <a:lstStyle/>
        <a:p>
          <a:endParaRPr lang="en-US"/>
        </a:p>
      </dgm:t>
    </dgm:pt>
    <dgm:pt modelId="{58684362-1702-413F-A460-3AE4BBD54837}" type="pres">
      <dgm:prSet presAssocID="{8FC1BAE5-935C-4717-B18E-A722CD255061}" presName="node" presStyleLbl="node1" presStyleIdx="1" presStyleCnt="3">
        <dgm:presLayoutVars>
          <dgm:bulletEnabled val="1"/>
        </dgm:presLayoutVars>
      </dgm:prSet>
      <dgm:spPr/>
      <dgm:t>
        <a:bodyPr/>
        <a:lstStyle/>
        <a:p>
          <a:endParaRPr lang="en-US"/>
        </a:p>
      </dgm:t>
    </dgm:pt>
    <dgm:pt modelId="{6161BD6A-F95D-45E7-8A03-38A1E2CFA549}" type="pres">
      <dgm:prSet presAssocID="{3A23C594-403C-45F1-90A4-DA267952E1C6}" presName="sibTrans" presStyleLbl="sibTrans2D1" presStyleIdx="1" presStyleCnt="2"/>
      <dgm:spPr/>
      <dgm:t>
        <a:bodyPr/>
        <a:lstStyle/>
        <a:p>
          <a:endParaRPr lang="en-US"/>
        </a:p>
      </dgm:t>
    </dgm:pt>
    <dgm:pt modelId="{FA8902C7-A2E2-419A-BA51-DE74323428F5}" type="pres">
      <dgm:prSet presAssocID="{3A23C594-403C-45F1-90A4-DA267952E1C6}" presName="connectorText" presStyleLbl="sibTrans2D1" presStyleIdx="1" presStyleCnt="2"/>
      <dgm:spPr/>
      <dgm:t>
        <a:bodyPr/>
        <a:lstStyle/>
        <a:p>
          <a:endParaRPr lang="en-US"/>
        </a:p>
      </dgm:t>
    </dgm:pt>
    <dgm:pt modelId="{59D636C8-DB66-4711-B83E-EED9CB6458D7}" type="pres">
      <dgm:prSet presAssocID="{1271B62A-1177-4161-9C9B-50291ACE0EBD}" presName="node" presStyleLbl="node1" presStyleIdx="2" presStyleCnt="3">
        <dgm:presLayoutVars>
          <dgm:bulletEnabled val="1"/>
        </dgm:presLayoutVars>
      </dgm:prSet>
      <dgm:spPr/>
      <dgm:t>
        <a:bodyPr/>
        <a:lstStyle/>
        <a:p>
          <a:endParaRPr lang="en-US"/>
        </a:p>
      </dgm:t>
    </dgm:pt>
  </dgm:ptLst>
  <dgm:cxnLst>
    <dgm:cxn modelId="{2021F58B-8FA6-4D2E-BB16-A183EB50E819}" type="presOf" srcId="{411CA3D5-5A9C-40FE-AF22-CEA36DD7A64B}" destId="{DDD90AD8-A69B-41F9-B4A7-A29E39F94D0D}" srcOrd="0" destOrd="0" presId="urn:microsoft.com/office/officeart/2005/8/layout/process1"/>
    <dgm:cxn modelId="{D4C9B489-7B74-4D1C-9B8C-B78130A0D6CA}" srcId="{51D87B90-4154-48CB-812C-59F9782720D8}" destId="{8FC1BAE5-935C-4717-B18E-A722CD255061}" srcOrd="1" destOrd="0" parTransId="{3EB79652-D0A1-457E-AC28-2F6818C9F97E}" sibTransId="{3A23C594-403C-45F1-90A4-DA267952E1C6}"/>
    <dgm:cxn modelId="{3DB35442-72E9-4EAD-8AC6-4A87E4E67390}" type="presOf" srcId="{D16F99C6-5566-446D-ACBE-436F423D7BC1}" destId="{A08F84F4-C7C0-4436-980A-86DD8DA3D167}" srcOrd="1" destOrd="0" presId="urn:microsoft.com/office/officeart/2005/8/layout/process1"/>
    <dgm:cxn modelId="{63516F48-1B46-407D-9030-0C5CDACBF594}" type="presOf" srcId="{3A23C594-403C-45F1-90A4-DA267952E1C6}" destId="{6161BD6A-F95D-45E7-8A03-38A1E2CFA549}" srcOrd="0" destOrd="0" presId="urn:microsoft.com/office/officeart/2005/8/layout/process1"/>
    <dgm:cxn modelId="{84B2F319-A2F5-41F2-BF5B-8802C8E0B1C5}" srcId="{51D87B90-4154-48CB-812C-59F9782720D8}" destId="{411CA3D5-5A9C-40FE-AF22-CEA36DD7A64B}" srcOrd="0" destOrd="0" parTransId="{8FBBDA05-814B-4255-AE58-C3283C84500E}" sibTransId="{D16F99C6-5566-446D-ACBE-436F423D7BC1}"/>
    <dgm:cxn modelId="{00BEC018-E4B2-422A-A52E-DFBE68057241}" type="presOf" srcId="{3A23C594-403C-45F1-90A4-DA267952E1C6}" destId="{FA8902C7-A2E2-419A-BA51-DE74323428F5}" srcOrd="1" destOrd="0" presId="urn:microsoft.com/office/officeart/2005/8/layout/process1"/>
    <dgm:cxn modelId="{758D2CAA-E8B0-4FAC-A9E1-CF3965337B85}" srcId="{51D87B90-4154-48CB-812C-59F9782720D8}" destId="{1271B62A-1177-4161-9C9B-50291ACE0EBD}" srcOrd="2" destOrd="0" parTransId="{F2A81882-F2A8-4EBE-8EDF-61C3094DD7B1}" sibTransId="{76B9D175-1BDD-40DF-9DBE-3BFD5FB32C8C}"/>
    <dgm:cxn modelId="{90CECD00-0822-45BA-AE99-8C3E50192056}" type="presOf" srcId="{D16F99C6-5566-446D-ACBE-436F423D7BC1}" destId="{CF2196FD-319F-4D4F-8573-5935D6BF1792}" srcOrd="0" destOrd="0" presId="urn:microsoft.com/office/officeart/2005/8/layout/process1"/>
    <dgm:cxn modelId="{98D36786-C438-474E-AAB7-A0EEB181B53B}" type="presOf" srcId="{51D87B90-4154-48CB-812C-59F9782720D8}" destId="{BBE0D19B-8C7F-44A2-BD1D-23032279D216}" srcOrd="0" destOrd="0" presId="urn:microsoft.com/office/officeart/2005/8/layout/process1"/>
    <dgm:cxn modelId="{E82CC723-AEA4-446A-A07D-223D217FEA05}" type="presOf" srcId="{8FC1BAE5-935C-4717-B18E-A722CD255061}" destId="{58684362-1702-413F-A460-3AE4BBD54837}" srcOrd="0" destOrd="0" presId="urn:microsoft.com/office/officeart/2005/8/layout/process1"/>
    <dgm:cxn modelId="{E12943C7-CC1D-441F-8D34-328560BE5F6B}" type="presOf" srcId="{1271B62A-1177-4161-9C9B-50291ACE0EBD}" destId="{59D636C8-DB66-4711-B83E-EED9CB6458D7}" srcOrd="0" destOrd="0" presId="urn:microsoft.com/office/officeart/2005/8/layout/process1"/>
    <dgm:cxn modelId="{24F7D47D-7B93-466C-A2FC-D9487CD76E91}" type="presParOf" srcId="{BBE0D19B-8C7F-44A2-BD1D-23032279D216}" destId="{DDD90AD8-A69B-41F9-B4A7-A29E39F94D0D}" srcOrd="0" destOrd="0" presId="urn:microsoft.com/office/officeart/2005/8/layout/process1"/>
    <dgm:cxn modelId="{0D2C48B6-71B2-49E7-9DB8-4E77033368EC}" type="presParOf" srcId="{BBE0D19B-8C7F-44A2-BD1D-23032279D216}" destId="{CF2196FD-319F-4D4F-8573-5935D6BF1792}" srcOrd="1" destOrd="0" presId="urn:microsoft.com/office/officeart/2005/8/layout/process1"/>
    <dgm:cxn modelId="{1658A54A-32FE-4386-888E-693AA521D3A6}" type="presParOf" srcId="{CF2196FD-319F-4D4F-8573-5935D6BF1792}" destId="{A08F84F4-C7C0-4436-980A-86DD8DA3D167}" srcOrd="0" destOrd="0" presId="urn:microsoft.com/office/officeart/2005/8/layout/process1"/>
    <dgm:cxn modelId="{DF6D5DB3-BF48-461E-8B9C-B07B94F7022F}" type="presParOf" srcId="{BBE0D19B-8C7F-44A2-BD1D-23032279D216}" destId="{58684362-1702-413F-A460-3AE4BBD54837}" srcOrd="2" destOrd="0" presId="urn:microsoft.com/office/officeart/2005/8/layout/process1"/>
    <dgm:cxn modelId="{0A5BA3AB-2193-4586-9C4F-89A1E97A0DA1}" type="presParOf" srcId="{BBE0D19B-8C7F-44A2-BD1D-23032279D216}" destId="{6161BD6A-F95D-45E7-8A03-38A1E2CFA549}" srcOrd="3" destOrd="0" presId="urn:microsoft.com/office/officeart/2005/8/layout/process1"/>
    <dgm:cxn modelId="{600DF0C9-6181-4925-98BA-6DE5F3383C5D}" type="presParOf" srcId="{6161BD6A-F95D-45E7-8A03-38A1E2CFA549}" destId="{FA8902C7-A2E2-419A-BA51-DE74323428F5}" srcOrd="0" destOrd="0" presId="urn:microsoft.com/office/officeart/2005/8/layout/process1"/>
    <dgm:cxn modelId="{733E5FA0-8719-41EE-A574-D59F1CC4F625}" type="presParOf" srcId="{BBE0D19B-8C7F-44A2-BD1D-23032279D216}" destId="{59D636C8-DB66-4711-B83E-EED9CB6458D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09E4E80-C3EA-4297-B909-956A9503FFF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ED21F282-6FB8-4A09-B694-5B1663A2961A}">
      <dgm:prSet phldrT="[Text]" custT="1"/>
      <dgm:spPr/>
      <dgm:t>
        <a:bodyPr/>
        <a:lstStyle/>
        <a:p>
          <a:pPr rtl="1"/>
          <a:r>
            <a:rPr lang="fa-IR" sz="2400" dirty="0">
              <a:solidFill>
                <a:srgbClr val="FFFF00"/>
              </a:solidFill>
              <a:cs typeface="B Nazanin" panose="00000400000000000000" pitchFamily="2" charset="-78"/>
            </a:rPr>
            <a:t>اجزای برنامه ریزی :</a:t>
          </a:r>
        </a:p>
      </dgm:t>
    </dgm:pt>
    <dgm:pt modelId="{8571D5C5-F67F-477B-B004-365C0812AB6D}" type="parTrans" cxnId="{CB38A6DE-3C59-4DFD-85D9-A8BBB105FF18}">
      <dgm:prSet/>
      <dgm:spPr/>
      <dgm:t>
        <a:bodyPr/>
        <a:lstStyle/>
        <a:p>
          <a:pPr rtl="1"/>
          <a:endParaRPr lang="fa-IR"/>
        </a:p>
      </dgm:t>
    </dgm:pt>
    <dgm:pt modelId="{2F1426CE-9FD3-456E-ACED-7C29AF388918}" type="sibTrans" cxnId="{CB38A6DE-3C59-4DFD-85D9-A8BBB105FF18}">
      <dgm:prSet/>
      <dgm:spPr/>
      <dgm:t>
        <a:bodyPr/>
        <a:lstStyle/>
        <a:p>
          <a:pPr rtl="1"/>
          <a:endParaRPr lang="fa-IR"/>
        </a:p>
      </dgm:t>
    </dgm:pt>
    <dgm:pt modelId="{39630CE1-80EF-453C-BF13-6978399CA7F2}">
      <dgm:prSet phldrT="[Text]" custT="1"/>
      <dgm:spPr/>
      <dgm:t>
        <a:bodyPr/>
        <a:lstStyle/>
        <a:p>
          <a:pPr rtl="1"/>
          <a:r>
            <a:rPr lang="fa-IR" sz="2400" dirty="0">
              <a:cs typeface="2  Titr" panose="00000700000000000000" pitchFamily="2" charset="-78"/>
            </a:rPr>
            <a:t>1</a:t>
          </a:r>
          <a:r>
            <a:rPr lang="fa-IR" sz="2400" dirty="0">
              <a:cs typeface="B Nazanin" panose="00000400000000000000" pitchFamily="2" charset="-78"/>
            </a:rPr>
            <a:t> – فعالیت ها</a:t>
          </a:r>
        </a:p>
      </dgm:t>
    </dgm:pt>
    <dgm:pt modelId="{A0EFA974-FADE-4500-8B5D-327BF91D2F7D}" type="parTrans" cxnId="{B61EDC4F-4D7E-43F8-BD85-7EB26B0037AA}">
      <dgm:prSet/>
      <dgm:spPr/>
      <dgm:t>
        <a:bodyPr/>
        <a:lstStyle/>
        <a:p>
          <a:pPr rtl="1"/>
          <a:endParaRPr lang="fa-IR"/>
        </a:p>
      </dgm:t>
    </dgm:pt>
    <dgm:pt modelId="{29611488-41BA-4D59-8200-CC0CFA90B593}" type="sibTrans" cxnId="{B61EDC4F-4D7E-43F8-BD85-7EB26B0037AA}">
      <dgm:prSet/>
      <dgm:spPr/>
      <dgm:t>
        <a:bodyPr/>
        <a:lstStyle/>
        <a:p>
          <a:pPr rtl="1"/>
          <a:endParaRPr lang="fa-IR"/>
        </a:p>
      </dgm:t>
    </dgm:pt>
    <dgm:pt modelId="{FC447DA4-471E-4A52-8EAA-DF8FD6F23FF5}">
      <dgm:prSet phldrT="[Text]" custT="1"/>
      <dgm:spPr/>
      <dgm:t>
        <a:bodyPr/>
        <a:lstStyle/>
        <a:p>
          <a:pPr rtl="1"/>
          <a:r>
            <a:rPr lang="fa-IR" sz="2000" dirty="0">
              <a:cs typeface="2  Titr" panose="00000700000000000000" pitchFamily="2" charset="-78"/>
            </a:rPr>
            <a:t>6</a:t>
          </a:r>
          <a:r>
            <a:rPr lang="fa-IR" sz="2400" dirty="0">
              <a:cs typeface="B Nazanin" panose="00000400000000000000" pitchFamily="2" charset="-78"/>
            </a:rPr>
            <a:t> – زمان و مکان</a:t>
          </a:r>
        </a:p>
      </dgm:t>
    </dgm:pt>
    <dgm:pt modelId="{EC28C02F-2417-409C-9C9F-7799EA65DF94}" type="parTrans" cxnId="{89233DEB-948D-4635-874B-FFA42E358015}">
      <dgm:prSet/>
      <dgm:spPr/>
      <dgm:t>
        <a:bodyPr/>
        <a:lstStyle/>
        <a:p>
          <a:pPr rtl="1"/>
          <a:endParaRPr lang="fa-IR"/>
        </a:p>
      </dgm:t>
    </dgm:pt>
    <dgm:pt modelId="{1C90ECFB-5D38-477F-BDBB-43280B203B73}" type="sibTrans" cxnId="{89233DEB-948D-4635-874B-FFA42E358015}">
      <dgm:prSet/>
      <dgm:spPr/>
      <dgm:t>
        <a:bodyPr/>
        <a:lstStyle/>
        <a:p>
          <a:pPr rtl="1"/>
          <a:endParaRPr lang="fa-IR"/>
        </a:p>
      </dgm:t>
    </dgm:pt>
    <dgm:pt modelId="{0D1E956A-287A-40FE-8334-9BB167308B6B}">
      <dgm:prSet phldrT="[Text]" custT="1"/>
      <dgm:spPr/>
      <dgm:t>
        <a:bodyPr/>
        <a:lstStyle/>
        <a:p>
          <a:pPr rtl="1"/>
          <a:r>
            <a:rPr lang="fa-IR" sz="2400" dirty="0">
              <a:cs typeface="B Nazanin" panose="00000400000000000000" pitchFamily="2" charset="-78"/>
            </a:rPr>
            <a:t>7 – روش ها</a:t>
          </a:r>
        </a:p>
      </dgm:t>
    </dgm:pt>
    <dgm:pt modelId="{C1EEA272-6502-4FD7-9A28-F0C483FE9FC1}" type="parTrans" cxnId="{12A26AA2-1F31-48A8-9264-EB5D04126321}">
      <dgm:prSet/>
      <dgm:spPr/>
      <dgm:t>
        <a:bodyPr/>
        <a:lstStyle/>
        <a:p>
          <a:pPr rtl="1"/>
          <a:endParaRPr lang="fa-IR"/>
        </a:p>
      </dgm:t>
    </dgm:pt>
    <dgm:pt modelId="{6151E71A-4307-4E0F-BF00-7E1778081B32}" type="sibTrans" cxnId="{12A26AA2-1F31-48A8-9264-EB5D04126321}">
      <dgm:prSet/>
      <dgm:spPr/>
      <dgm:t>
        <a:bodyPr/>
        <a:lstStyle/>
        <a:p>
          <a:pPr rtl="1"/>
          <a:endParaRPr lang="fa-IR"/>
        </a:p>
      </dgm:t>
    </dgm:pt>
    <dgm:pt modelId="{5A16E350-FCE4-4F29-AB5E-4B6F0ACD4172}">
      <dgm:prSet phldrT="[Text]" custT="1"/>
      <dgm:spPr/>
      <dgm:t>
        <a:bodyPr/>
        <a:lstStyle/>
        <a:p>
          <a:pPr rtl="1"/>
          <a:r>
            <a:rPr lang="fa-IR" sz="1800" dirty="0">
              <a:cs typeface="2  Titr" panose="00000700000000000000" pitchFamily="2" charset="-78"/>
            </a:rPr>
            <a:t>8</a:t>
          </a:r>
          <a:r>
            <a:rPr lang="fa-IR" sz="2400" dirty="0">
              <a:cs typeface="B Nazanin" panose="00000400000000000000" pitchFamily="2" charset="-78"/>
            </a:rPr>
            <a:t>- هدف ها</a:t>
          </a:r>
        </a:p>
      </dgm:t>
    </dgm:pt>
    <dgm:pt modelId="{84B58067-6772-42A6-9931-6446737DE21D}" type="parTrans" cxnId="{C3DB9DE2-27C5-4AC2-9ED1-92AD4943A32F}">
      <dgm:prSet/>
      <dgm:spPr/>
      <dgm:t>
        <a:bodyPr/>
        <a:lstStyle/>
        <a:p>
          <a:pPr rtl="1"/>
          <a:endParaRPr lang="fa-IR"/>
        </a:p>
      </dgm:t>
    </dgm:pt>
    <dgm:pt modelId="{268AB2A1-CFA4-4272-A9D2-DD9A18A5ED62}" type="sibTrans" cxnId="{C3DB9DE2-27C5-4AC2-9ED1-92AD4943A32F}">
      <dgm:prSet/>
      <dgm:spPr/>
      <dgm:t>
        <a:bodyPr/>
        <a:lstStyle/>
        <a:p>
          <a:pPr rtl="1"/>
          <a:endParaRPr lang="fa-IR"/>
        </a:p>
      </dgm:t>
    </dgm:pt>
    <dgm:pt modelId="{2D4DF8F4-4E57-40F4-A26F-4C897AF1DA7A}">
      <dgm:prSet custT="1"/>
      <dgm:spPr/>
      <dgm:t>
        <a:bodyPr/>
        <a:lstStyle/>
        <a:p>
          <a:pPr rtl="1"/>
          <a:r>
            <a:rPr lang="fa-IR" sz="2400" dirty="0">
              <a:cs typeface="2  Titr" panose="00000700000000000000" pitchFamily="2" charset="-78"/>
            </a:rPr>
            <a:t>5</a:t>
          </a:r>
          <a:r>
            <a:rPr lang="fa-IR" sz="2400" dirty="0">
              <a:cs typeface="B Nazanin" panose="00000400000000000000" pitchFamily="2" charset="-78"/>
            </a:rPr>
            <a:t> – بودجه </a:t>
          </a:r>
        </a:p>
      </dgm:t>
    </dgm:pt>
    <dgm:pt modelId="{706307D4-A9E6-4ED7-898E-E09CC4FF2078}" type="parTrans" cxnId="{69C92065-2165-49E0-952F-17D9FA867744}">
      <dgm:prSet/>
      <dgm:spPr/>
      <dgm:t>
        <a:bodyPr/>
        <a:lstStyle/>
        <a:p>
          <a:pPr rtl="1"/>
          <a:endParaRPr lang="fa-IR"/>
        </a:p>
      </dgm:t>
    </dgm:pt>
    <dgm:pt modelId="{43E42D24-B0D2-43C2-A6EE-934C4DDB3584}" type="sibTrans" cxnId="{69C92065-2165-49E0-952F-17D9FA867744}">
      <dgm:prSet/>
      <dgm:spPr/>
      <dgm:t>
        <a:bodyPr/>
        <a:lstStyle/>
        <a:p>
          <a:pPr rtl="1"/>
          <a:endParaRPr lang="fa-IR"/>
        </a:p>
      </dgm:t>
    </dgm:pt>
    <dgm:pt modelId="{544FAF3C-70A4-4208-B064-27E69A7C7B61}">
      <dgm:prSet custT="1"/>
      <dgm:spPr/>
      <dgm:t>
        <a:bodyPr/>
        <a:lstStyle/>
        <a:p>
          <a:pPr rtl="1"/>
          <a:r>
            <a:rPr lang="fa-IR" sz="1600" dirty="0">
              <a:cs typeface="2  Titr" panose="00000700000000000000" pitchFamily="2" charset="-78"/>
            </a:rPr>
            <a:t>4</a:t>
          </a:r>
          <a:r>
            <a:rPr lang="fa-IR" sz="2400" dirty="0">
              <a:cs typeface="B Nazanin" panose="00000400000000000000" pitchFamily="2" charset="-78"/>
            </a:rPr>
            <a:t> – ارزشیابی</a:t>
          </a:r>
        </a:p>
      </dgm:t>
    </dgm:pt>
    <dgm:pt modelId="{1336134D-94FC-475A-8D47-53F6838BF52D}" type="parTrans" cxnId="{EF280BB3-F867-4F95-985B-86AF27C8BB6A}">
      <dgm:prSet/>
      <dgm:spPr/>
      <dgm:t>
        <a:bodyPr/>
        <a:lstStyle/>
        <a:p>
          <a:pPr rtl="1"/>
          <a:endParaRPr lang="fa-IR"/>
        </a:p>
      </dgm:t>
    </dgm:pt>
    <dgm:pt modelId="{776D4025-E1DD-47E7-8EBD-8F50E385D259}" type="sibTrans" cxnId="{EF280BB3-F867-4F95-985B-86AF27C8BB6A}">
      <dgm:prSet/>
      <dgm:spPr/>
      <dgm:t>
        <a:bodyPr/>
        <a:lstStyle/>
        <a:p>
          <a:pPr rtl="1"/>
          <a:endParaRPr lang="fa-IR"/>
        </a:p>
      </dgm:t>
    </dgm:pt>
    <dgm:pt modelId="{289B6E62-84F2-4F03-843A-07968966F2AC}">
      <dgm:prSet custT="1"/>
      <dgm:spPr/>
      <dgm:t>
        <a:bodyPr/>
        <a:lstStyle/>
        <a:p>
          <a:pPr rtl="1"/>
          <a:r>
            <a:rPr lang="fa-IR" sz="2000" dirty="0">
              <a:cs typeface="2  Titr" panose="00000700000000000000" pitchFamily="2" charset="-78"/>
            </a:rPr>
            <a:t>3</a:t>
          </a:r>
          <a:r>
            <a:rPr lang="fa-IR" sz="2400" dirty="0">
              <a:cs typeface="B Nazanin" panose="00000400000000000000" pitchFamily="2" charset="-78"/>
            </a:rPr>
            <a:t> – نیروی انسانی</a:t>
          </a:r>
        </a:p>
      </dgm:t>
    </dgm:pt>
    <dgm:pt modelId="{37F41356-3546-41EF-8B84-AFEAB709F7C3}" type="parTrans" cxnId="{5E12A066-C7ED-4FC1-94AB-17989B641521}">
      <dgm:prSet/>
      <dgm:spPr/>
      <dgm:t>
        <a:bodyPr/>
        <a:lstStyle/>
        <a:p>
          <a:pPr rtl="1"/>
          <a:endParaRPr lang="fa-IR"/>
        </a:p>
      </dgm:t>
    </dgm:pt>
    <dgm:pt modelId="{08AB19F6-17E1-4334-A42E-BF5D5E5649E8}" type="sibTrans" cxnId="{5E12A066-C7ED-4FC1-94AB-17989B641521}">
      <dgm:prSet/>
      <dgm:spPr/>
      <dgm:t>
        <a:bodyPr/>
        <a:lstStyle/>
        <a:p>
          <a:pPr rtl="1"/>
          <a:endParaRPr lang="fa-IR"/>
        </a:p>
      </dgm:t>
    </dgm:pt>
    <dgm:pt modelId="{05D387F7-6833-4A1F-83D5-5C9A53C2832B}">
      <dgm:prSet custT="1"/>
      <dgm:spPr/>
      <dgm:t>
        <a:bodyPr/>
        <a:lstStyle/>
        <a:p>
          <a:pPr rtl="1"/>
          <a:r>
            <a:rPr lang="fa-IR" sz="2100" dirty="0">
              <a:cs typeface="B Nazanin" panose="00000400000000000000" pitchFamily="2" charset="-78"/>
            </a:rPr>
            <a:t>2</a:t>
          </a:r>
          <a:r>
            <a:rPr lang="fa-IR" sz="2400" dirty="0">
              <a:cs typeface="B Nazanin" panose="00000400000000000000" pitchFamily="2" charset="-78"/>
            </a:rPr>
            <a:t> – وسایل </a:t>
          </a:r>
        </a:p>
      </dgm:t>
    </dgm:pt>
    <dgm:pt modelId="{D8B4B32E-A5CB-4734-916B-DC6E7806BAA1}" type="parTrans" cxnId="{3BF57CED-FE90-4492-B229-6109131DBEB2}">
      <dgm:prSet/>
      <dgm:spPr/>
      <dgm:t>
        <a:bodyPr/>
        <a:lstStyle/>
        <a:p>
          <a:pPr rtl="1"/>
          <a:endParaRPr lang="fa-IR"/>
        </a:p>
      </dgm:t>
    </dgm:pt>
    <dgm:pt modelId="{2F580F8E-6939-4846-8EAB-B3111C5CAE43}" type="sibTrans" cxnId="{3BF57CED-FE90-4492-B229-6109131DBEB2}">
      <dgm:prSet/>
      <dgm:spPr/>
      <dgm:t>
        <a:bodyPr/>
        <a:lstStyle/>
        <a:p>
          <a:pPr rtl="1"/>
          <a:endParaRPr lang="fa-IR"/>
        </a:p>
      </dgm:t>
    </dgm:pt>
    <dgm:pt modelId="{6DBECA03-E64E-4053-915D-6C9CC7442588}" type="pres">
      <dgm:prSet presAssocID="{609E4E80-C3EA-4297-B909-956A9503FFF4}" presName="Name0" presStyleCnt="0">
        <dgm:presLayoutVars>
          <dgm:chMax val="1"/>
          <dgm:dir/>
          <dgm:animLvl val="ctr"/>
          <dgm:resizeHandles val="exact"/>
        </dgm:presLayoutVars>
      </dgm:prSet>
      <dgm:spPr/>
      <dgm:t>
        <a:bodyPr/>
        <a:lstStyle/>
        <a:p>
          <a:endParaRPr lang="en-US"/>
        </a:p>
      </dgm:t>
    </dgm:pt>
    <dgm:pt modelId="{3B6739A8-C83A-4184-910C-0E298BDAC103}" type="pres">
      <dgm:prSet presAssocID="{ED21F282-6FB8-4A09-B694-5B1663A2961A}" presName="centerShape" presStyleLbl="node0" presStyleIdx="0" presStyleCnt="1"/>
      <dgm:spPr/>
      <dgm:t>
        <a:bodyPr/>
        <a:lstStyle/>
        <a:p>
          <a:endParaRPr lang="en-US"/>
        </a:p>
      </dgm:t>
    </dgm:pt>
    <dgm:pt modelId="{3E0B70C3-6400-4E3B-B0F7-6670279D2616}" type="pres">
      <dgm:prSet presAssocID="{39630CE1-80EF-453C-BF13-6978399CA7F2}" presName="node" presStyleLbl="node1" presStyleIdx="0" presStyleCnt="8" custScaleX="161503" custRadScaleRad="99344">
        <dgm:presLayoutVars>
          <dgm:bulletEnabled val="1"/>
        </dgm:presLayoutVars>
      </dgm:prSet>
      <dgm:spPr/>
      <dgm:t>
        <a:bodyPr/>
        <a:lstStyle/>
        <a:p>
          <a:endParaRPr lang="en-US"/>
        </a:p>
      </dgm:t>
    </dgm:pt>
    <dgm:pt modelId="{8341C27C-4251-43AE-8452-1566E061594D}" type="pres">
      <dgm:prSet presAssocID="{39630CE1-80EF-453C-BF13-6978399CA7F2}" presName="dummy" presStyleCnt="0"/>
      <dgm:spPr/>
    </dgm:pt>
    <dgm:pt modelId="{3BA3A3CB-4D8F-41A0-ABBF-05012C6265BA}" type="pres">
      <dgm:prSet presAssocID="{29611488-41BA-4D59-8200-CC0CFA90B593}" presName="sibTrans" presStyleLbl="sibTrans2D1" presStyleIdx="0" presStyleCnt="8"/>
      <dgm:spPr/>
      <dgm:t>
        <a:bodyPr/>
        <a:lstStyle/>
        <a:p>
          <a:endParaRPr lang="en-US"/>
        </a:p>
      </dgm:t>
    </dgm:pt>
    <dgm:pt modelId="{62733D8E-13C2-4C38-B470-953EADFFA00B}" type="pres">
      <dgm:prSet presAssocID="{05D387F7-6833-4A1F-83D5-5C9A53C2832B}" presName="node" presStyleLbl="node1" presStyleIdx="1" presStyleCnt="8" custScaleX="153032">
        <dgm:presLayoutVars>
          <dgm:bulletEnabled val="1"/>
        </dgm:presLayoutVars>
      </dgm:prSet>
      <dgm:spPr/>
      <dgm:t>
        <a:bodyPr/>
        <a:lstStyle/>
        <a:p>
          <a:endParaRPr lang="en-US"/>
        </a:p>
      </dgm:t>
    </dgm:pt>
    <dgm:pt modelId="{DFFC84AB-4B4E-4399-8FC2-F99CEB565F53}" type="pres">
      <dgm:prSet presAssocID="{05D387F7-6833-4A1F-83D5-5C9A53C2832B}" presName="dummy" presStyleCnt="0"/>
      <dgm:spPr/>
    </dgm:pt>
    <dgm:pt modelId="{749DEC64-014D-41C0-ADC9-74000BDD6078}" type="pres">
      <dgm:prSet presAssocID="{2F580F8E-6939-4846-8EAB-B3111C5CAE43}" presName="sibTrans" presStyleLbl="sibTrans2D1" presStyleIdx="1" presStyleCnt="8"/>
      <dgm:spPr/>
      <dgm:t>
        <a:bodyPr/>
        <a:lstStyle/>
        <a:p>
          <a:endParaRPr lang="en-US"/>
        </a:p>
      </dgm:t>
    </dgm:pt>
    <dgm:pt modelId="{5355A157-A2AA-4188-B4B8-B6C8E04FDB40}" type="pres">
      <dgm:prSet presAssocID="{289B6E62-84F2-4F03-843A-07968966F2AC}" presName="node" presStyleLbl="node1" presStyleIdx="2" presStyleCnt="8" custScaleX="176530">
        <dgm:presLayoutVars>
          <dgm:bulletEnabled val="1"/>
        </dgm:presLayoutVars>
      </dgm:prSet>
      <dgm:spPr/>
      <dgm:t>
        <a:bodyPr/>
        <a:lstStyle/>
        <a:p>
          <a:endParaRPr lang="en-US"/>
        </a:p>
      </dgm:t>
    </dgm:pt>
    <dgm:pt modelId="{3DB3EA93-1448-46C7-835C-35320BB8BFD5}" type="pres">
      <dgm:prSet presAssocID="{289B6E62-84F2-4F03-843A-07968966F2AC}" presName="dummy" presStyleCnt="0"/>
      <dgm:spPr/>
    </dgm:pt>
    <dgm:pt modelId="{2DCCDBF1-FE99-46A2-8197-96B21C5CE8A2}" type="pres">
      <dgm:prSet presAssocID="{08AB19F6-17E1-4334-A42E-BF5D5E5649E8}" presName="sibTrans" presStyleLbl="sibTrans2D1" presStyleIdx="2" presStyleCnt="8"/>
      <dgm:spPr/>
      <dgm:t>
        <a:bodyPr/>
        <a:lstStyle/>
        <a:p>
          <a:endParaRPr lang="en-US"/>
        </a:p>
      </dgm:t>
    </dgm:pt>
    <dgm:pt modelId="{A91A21D8-0F14-4D62-BE24-F9A7DBFC0512}" type="pres">
      <dgm:prSet presAssocID="{544FAF3C-70A4-4208-B064-27E69A7C7B61}" presName="node" presStyleLbl="node1" presStyleIdx="3" presStyleCnt="8" custScaleX="179729">
        <dgm:presLayoutVars>
          <dgm:bulletEnabled val="1"/>
        </dgm:presLayoutVars>
      </dgm:prSet>
      <dgm:spPr/>
      <dgm:t>
        <a:bodyPr/>
        <a:lstStyle/>
        <a:p>
          <a:endParaRPr lang="en-US"/>
        </a:p>
      </dgm:t>
    </dgm:pt>
    <dgm:pt modelId="{F337E06F-1220-426D-9C5B-31B6612A910F}" type="pres">
      <dgm:prSet presAssocID="{544FAF3C-70A4-4208-B064-27E69A7C7B61}" presName="dummy" presStyleCnt="0"/>
      <dgm:spPr/>
    </dgm:pt>
    <dgm:pt modelId="{C422375C-F9B6-4E1B-9DD6-A1DF29EEB901}" type="pres">
      <dgm:prSet presAssocID="{776D4025-E1DD-47E7-8EBD-8F50E385D259}" presName="sibTrans" presStyleLbl="sibTrans2D1" presStyleIdx="3" presStyleCnt="8"/>
      <dgm:spPr/>
      <dgm:t>
        <a:bodyPr/>
        <a:lstStyle/>
        <a:p>
          <a:endParaRPr lang="en-US"/>
        </a:p>
      </dgm:t>
    </dgm:pt>
    <dgm:pt modelId="{DB16EFCE-3476-4EBF-8857-0B58B3B5C906}" type="pres">
      <dgm:prSet presAssocID="{2D4DF8F4-4E57-40F4-A26F-4C897AF1DA7A}" presName="node" presStyleLbl="node1" presStyleIdx="4" presStyleCnt="8" custScaleX="182787" custRadScaleRad="100655">
        <dgm:presLayoutVars>
          <dgm:bulletEnabled val="1"/>
        </dgm:presLayoutVars>
      </dgm:prSet>
      <dgm:spPr/>
      <dgm:t>
        <a:bodyPr/>
        <a:lstStyle/>
        <a:p>
          <a:endParaRPr lang="en-US"/>
        </a:p>
      </dgm:t>
    </dgm:pt>
    <dgm:pt modelId="{FBE1DC46-A8FB-4099-A3D7-87D1B6F532F2}" type="pres">
      <dgm:prSet presAssocID="{2D4DF8F4-4E57-40F4-A26F-4C897AF1DA7A}" presName="dummy" presStyleCnt="0"/>
      <dgm:spPr/>
    </dgm:pt>
    <dgm:pt modelId="{7C2BCC59-D193-40C9-A5B1-3F5610958306}" type="pres">
      <dgm:prSet presAssocID="{43E42D24-B0D2-43C2-A6EE-934C4DDB3584}" presName="sibTrans" presStyleLbl="sibTrans2D1" presStyleIdx="4" presStyleCnt="8"/>
      <dgm:spPr/>
      <dgm:t>
        <a:bodyPr/>
        <a:lstStyle/>
        <a:p>
          <a:endParaRPr lang="en-US"/>
        </a:p>
      </dgm:t>
    </dgm:pt>
    <dgm:pt modelId="{D02EA737-8C75-4174-941B-9FC5785573ED}" type="pres">
      <dgm:prSet presAssocID="{FC447DA4-471E-4A52-8EAA-DF8FD6F23FF5}" presName="node" presStyleLbl="node1" presStyleIdx="5" presStyleCnt="8" custScaleX="180432">
        <dgm:presLayoutVars>
          <dgm:bulletEnabled val="1"/>
        </dgm:presLayoutVars>
      </dgm:prSet>
      <dgm:spPr/>
      <dgm:t>
        <a:bodyPr/>
        <a:lstStyle/>
        <a:p>
          <a:endParaRPr lang="en-US"/>
        </a:p>
      </dgm:t>
    </dgm:pt>
    <dgm:pt modelId="{CF841992-5F35-485D-928D-998F330CA7AE}" type="pres">
      <dgm:prSet presAssocID="{FC447DA4-471E-4A52-8EAA-DF8FD6F23FF5}" presName="dummy" presStyleCnt="0"/>
      <dgm:spPr/>
    </dgm:pt>
    <dgm:pt modelId="{FC8A9D77-ED4D-4610-8FC6-6BEA19C909D7}" type="pres">
      <dgm:prSet presAssocID="{1C90ECFB-5D38-477F-BDBB-43280B203B73}" presName="sibTrans" presStyleLbl="sibTrans2D1" presStyleIdx="5" presStyleCnt="8"/>
      <dgm:spPr/>
      <dgm:t>
        <a:bodyPr/>
        <a:lstStyle/>
        <a:p>
          <a:endParaRPr lang="en-US"/>
        </a:p>
      </dgm:t>
    </dgm:pt>
    <dgm:pt modelId="{ECBF3D60-A7AD-4EE9-90A4-AB6707DDB7FA}" type="pres">
      <dgm:prSet presAssocID="{0D1E956A-287A-40FE-8334-9BB167308B6B}" presName="node" presStyleLbl="node1" presStyleIdx="6" presStyleCnt="8" custScaleX="200241" custRadScaleRad="99347" custRadScaleInc="-2520">
        <dgm:presLayoutVars>
          <dgm:bulletEnabled val="1"/>
        </dgm:presLayoutVars>
      </dgm:prSet>
      <dgm:spPr/>
      <dgm:t>
        <a:bodyPr/>
        <a:lstStyle/>
        <a:p>
          <a:endParaRPr lang="en-US"/>
        </a:p>
      </dgm:t>
    </dgm:pt>
    <dgm:pt modelId="{D9DCCE9E-8E3A-4AA1-B612-E709469A59DE}" type="pres">
      <dgm:prSet presAssocID="{0D1E956A-287A-40FE-8334-9BB167308B6B}" presName="dummy" presStyleCnt="0"/>
      <dgm:spPr/>
    </dgm:pt>
    <dgm:pt modelId="{27B8254C-4617-4050-A14B-8C2B532D82BC}" type="pres">
      <dgm:prSet presAssocID="{6151E71A-4307-4E0F-BF00-7E1778081B32}" presName="sibTrans" presStyleLbl="sibTrans2D1" presStyleIdx="6" presStyleCnt="8"/>
      <dgm:spPr/>
      <dgm:t>
        <a:bodyPr/>
        <a:lstStyle/>
        <a:p>
          <a:endParaRPr lang="en-US"/>
        </a:p>
      </dgm:t>
    </dgm:pt>
    <dgm:pt modelId="{2F810C64-9C20-4EFA-B211-826870FC5733}" type="pres">
      <dgm:prSet presAssocID="{5A16E350-FCE4-4F29-AB5E-4B6F0ACD4172}" presName="node" presStyleLbl="node1" presStyleIdx="7" presStyleCnt="8" custScaleX="171004">
        <dgm:presLayoutVars>
          <dgm:bulletEnabled val="1"/>
        </dgm:presLayoutVars>
      </dgm:prSet>
      <dgm:spPr/>
      <dgm:t>
        <a:bodyPr/>
        <a:lstStyle/>
        <a:p>
          <a:endParaRPr lang="en-US"/>
        </a:p>
      </dgm:t>
    </dgm:pt>
    <dgm:pt modelId="{740B5991-714B-40A2-B5D9-2E3043F6CFE4}" type="pres">
      <dgm:prSet presAssocID="{5A16E350-FCE4-4F29-AB5E-4B6F0ACD4172}" presName="dummy" presStyleCnt="0"/>
      <dgm:spPr/>
    </dgm:pt>
    <dgm:pt modelId="{63F6DBB5-AB37-4C99-8392-F6CDB60AEDF1}" type="pres">
      <dgm:prSet presAssocID="{268AB2A1-CFA4-4272-A9D2-DD9A18A5ED62}" presName="sibTrans" presStyleLbl="sibTrans2D1" presStyleIdx="7" presStyleCnt="8"/>
      <dgm:spPr/>
      <dgm:t>
        <a:bodyPr/>
        <a:lstStyle/>
        <a:p>
          <a:endParaRPr lang="en-US"/>
        </a:p>
      </dgm:t>
    </dgm:pt>
  </dgm:ptLst>
  <dgm:cxnLst>
    <dgm:cxn modelId="{12A26AA2-1F31-48A8-9264-EB5D04126321}" srcId="{ED21F282-6FB8-4A09-B694-5B1663A2961A}" destId="{0D1E956A-287A-40FE-8334-9BB167308B6B}" srcOrd="6" destOrd="0" parTransId="{C1EEA272-6502-4FD7-9A28-F0C483FE9FC1}" sibTransId="{6151E71A-4307-4E0F-BF00-7E1778081B32}"/>
    <dgm:cxn modelId="{69C92065-2165-49E0-952F-17D9FA867744}" srcId="{ED21F282-6FB8-4A09-B694-5B1663A2961A}" destId="{2D4DF8F4-4E57-40F4-A26F-4C897AF1DA7A}" srcOrd="4" destOrd="0" parTransId="{706307D4-A9E6-4ED7-898E-E09CC4FF2078}" sibTransId="{43E42D24-B0D2-43C2-A6EE-934C4DDB3584}"/>
    <dgm:cxn modelId="{7AB3D3DA-70A9-4C70-8CD4-9DC8AA73F1D9}" type="presOf" srcId="{2D4DF8F4-4E57-40F4-A26F-4C897AF1DA7A}" destId="{DB16EFCE-3476-4EBF-8857-0B58B3B5C906}" srcOrd="0" destOrd="0" presId="urn:microsoft.com/office/officeart/2005/8/layout/radial6"/>
    <dgm:cxn modelId="{EF280BB3-F867-4F95-985B-86AF27C8BB6A}" srcId="{ED21F282-6FB8-4A09-B694-5B1663A2961A}" destId="{544FAF3C-70A4-4208-B064-27E69A7C7B61}" srcOrd="3" destOrd="0" parTransId="{1336134D-94FC-475A-8D47-53F6838BF52D}" sibTransId="{776D4025-E1DD-47E7-8EBD-8F50E385D259}"/>
    <dgm:cxn modelId="{E329A551-35F6-406A-95FC-EAE05AC95E20}" type="presOf" srcId="{5A16E350-FCE4-4F29-AB5E-4B6F0ACD4172}" destId="{2F810C64-9C20-4EFA-B211-826870FC5733}" srcOrd="0" destOrd="0" presId="urn:microsoft.com/office/officeart/2005/8/layout/radial6"/>
    <dgm:cxn modelId="{7BD56953-C742-4009-93DE-E764095144DC}" type="presOf" srcId="{1C90ECFB-5D38-477F-BDBB-43280B203B73}" destId="{FC8A9D77-ED4D-4610-8FC6-6BEA19C909D7}" srcOrd="0" destOrd="0" presId="urn:microsoft.com/office/officeart/2005/8/layout/radial6"/>
    <dgm:cxn modelId="{3765ADA3-8B78-4078-89F9-366CC59A57F7}" type="presOf" srcId="{268AB2A1-CFA4-4272-A9D2-DD9A18A5ED62}" destId="{63F6DBB5-AB37-4C99-8392-F6CDB60AEDF1}" srcOrd="0" destOrd="0" presId="urn:microsoft.com/office/officeart/2005/8/layout/radial6"/>
    <dgm:cxn modelId="{B61EDC4F-4D7E-43F8-BD85-7EB26B0037AA}" srcId="{ED21F282-6FB8-4A09-B694-5B1663A2961A}" destId="{39630CE1-80EF-453C-BF13-6978399CA7F2}" srcOrd="0" destOrd="0" parTransId="{A0EFA974-FADE-4500-8B5D-327BF91D2F7D}" sibTransId="{29611488-41BA-4D59-8200-CC0CFA90B593}"/>
    <dgm:cxn modelId="{82F71B62-8594-4718-9941-73205EA2D8E1}" type="presOf" srcId="{289B6E62-84F2-4F03-843A-07968966F2AC}" destId="{5355A157-A2AA-4188-B4B8-B6C8E04FDB40}" srcOrd="0" destOrd="0" presId="urn:microsoft.com/office/officeart/2005/8/layout/radial6"/>
    <dgm:cxn modelId="{047C2F64-DDEC-441D-AFBF-1AEEB21E1740}" type="presOf" srcId="{2F580F8E-6939-4846-8EAB-B3111C5CAE43}" destId="{749DEC64-014D-41C0-ADC9-74000BDD6078}" srcOrd="0" destOrd="0" presId="urn:microsoft.com/office/officeart/2005/8/layout/radial6"/>
    <dgm:cxn modelId="{DFD1BC71-CBA0-4C89-A794-2BF8D5EC6978}" type="presOf" srcId="{08AB19F6-17E1-4334-A42E-BF5D5E5649E8}" destId="{2DCCDBF1-FE99-46A2-8197-96B21C5CE8A2}" srcOrd="0" destOrd="0" presId="urn:microsoft.com/office/officeart/2005/8/layout/radial6"/>
    <dgm:cxn modelId="{748998CD-F141-4F55-9A02-D0A1A51B4B49}" type="presOf" srcId="{29611488-41BA-4D59-8200-CC0CFA90B593}" destId="{3BA3A3CB-4D8F-41A0-ABBF-05012C6265BA}" srcOrd="0" destOrd="0" presId="urn:microsoft.com/office/officeart/2005/8/layout/radial6"/>
    <dgm:cxn modelId="{EEC860F8-B45C-423F-B4CC-0495C3591D90}" type="presOf" srcId="{0D1E956A-287A-40FE-8334-9BB167308B6B}" destId="{ECBF3D60-A7AD-4EE9-90A4-AB6707DDB7FA}" srcOrd="0" destOrd="0" presId="urn:microsoft.com/office/officeart/2005/8/layout/radial6"/>
    <dgm:cxn modelId="{ECD7BB66-ADA4-4215-88C0-032E1EE21D27}" type="presOf" srcId="{39630CE1-80EF-453C-BF13-6978399CA7F2}" destId="{3E0B70C3-6400-4E3B-B0F7-6670279D2616}" srcOrd="0" destOrd="0" presId="urn:microsoft.com/office/officeart/2005/8/layout/radial6"/>
    <dgm:cxn modelId="{513610B2-BF3F-4BAA-AAFB-FB36C2104DF0}" type="presOf" srcId="{FC447DA4-471E-4A52-8EAA-DF8FD6F23FF5}" destId="{D02EA737-8C75-4174-941B-9FC5785573ED}" srcOrd="0" destOrd="0" presId="urn:microsoft.com/office/officeart/2005/8/layout/radial6"/>
    <dgm:cxn modelId="{89233DEB-948D-4635-874B-FFA42E358015}" srcId="{ED21F282-6FB8-4A09-B694-5B1663A2961A}" destId="{FC447DA4-471E-4A52-8EAA-DF8FD6F23FF5}" srcOrd="5" destOrd="0" parTransId="{EC28C02F-2417-409C-9C9F-7799EA65DF94}" sibTransId="{1C90ECFB-5D38-477F-BDBB-43280B203B73}"/>
    <dgm:cxn modelId="{08BEB100-B21C-45AF-BACE-6C9ECDA914F8}" type="presOf" srcId="{ED21F282-6FB8-4A09-B694-5B1663A2961A}" destId="{3B6739A8-C83A-4184-910C-0E298BDAC103}" srcOrd="0" destOrd="0" presId="urn:microsoft.com/office/officeart/2005/8/layout/radial6"/>
    <dgm:cxn modelId="{0CD66CFB-F1A2-4271-99CB-1E727B094BB5}" type="presOf" srcId="{05D387F7-6833-4A1F-83D5-5C9A53C2832B}" destId="{62733D8E-13C2-4C38-B470-953EADFFA00B}" srcOrd="0" destOrd="0" presId="urn:microsoft.com/office/officeart/2005/8/layout/radial6"/>
    <dgm:cxn modelId="{C3DB9DE2-27C5-4AC2-9ED1-92AD4943A32F}" srcId="{ED21F282-6FB8-4A09-B694-5B1663A2961A}" destId="{5A16E350-FCE4-4F29-AB5E-4B6F0ACD4172}" srcOrd="7" destOrd="0" parTransId="{84B58067-6772-42A6-9931-6446737DE21D}" sibTransId="{268AB2A1-CFA4-4272-A9D2-DD9A18A5ED62}"/>
    <dgm:cxn modelId="{2CA9D2B6-0426-4BB3-8D13-A0BBAB05C079}" type="presOf" srcId="{776D4025-E1DD-47E7-8EBD-8F50E385D259}" destId="{C422375C-F9B6-4E1B-9DD6-A1DF29EEB901}" srcOrd="0" destOrd="0" presId="urn:microsoft.com/office/officeart/2005/8/layout/radial6"/>
    <dgm:cxn modelId="{9CF85C9E-AC38-4042-BE7A-061B927A8AFB}" type="presOf" srcId="{43E42D24-B0D2-43C2-A6EE-934C4DDB3584}" destId="{7C2BCC59-D193-40C9-A5B1-3F5610958306}" srcOrd="0" destOrd="0" presId="urn:microsoft.com/office/officeart/2005/8/layout/radial6"/>
    <dgm:cxn modelId="{CB38A6DE-3C59-4DFD-85D9-A8BBB105FF18}" srcId="{609E4E80-C3EA-4297-B909-956A9503FFF4}" destId="{ED21F282-6FB8-4A09-B694-5B1663A2961A}" srcOrd="0" destOrd="0" parTransId="{8571D5C5-F67F-477B-B004-365C0812AB6D}" sibTransId="{2F1426CE-9FD3-456E-ACED-7C29AF388918}"/>
    <dgm:cxn modelId="{AE3A4FAD-4E79-49D2-977C-24B4BF7C5A63}" type="presOf" srcId="{544FAF3C-70A4-4208-B064-27E69A7C7B61}" destId="{A91A21D8-0F14-4D62-BE24-F9A7DBFC0512}" srcOrd="0" destOrd="0" presId="urn:microsoft.com/office/officeart/2005/8/layout/radial6"/>
    <dgm:cxn modelId="{5E12A066-C7ED-4FC1-94AB-17989B641521}" srcId="{ED21F282-6FB8-4A09-B694-5B1663A2961A}" destId="{289B6E62-84F2-4F03-843A-07968966F2AC}" srcOrd="2" destOrd="0" parTransId="{37F41356-3546-41EF-8B84-AFEAB709F7C3}" sibTransId="{08AB19F6-17E1-4334-A42E-BF5D5E5649E8}"/>
    <dgm:cxn modelId="{25C32502-0680-4878-9505-458BFE5E00F3}" type="presOf" srcId="{6151E71A-4307-4E0F-BF00-7E1778081B32}" destId="{27B8254C-4617-4050-A14B-8C2B532D82BC}" srcOrd="0" destOrd="0" presId="urn:microsoft.com/office/officeart/2005/8/layout/radial6"/>
    <dgm:cxn modelId="{86131DDB-8B21-4E8A-8815-CC7568DE6AE4}" type="presOf" srcId="{609E4E80-C3EA-4297-B909-956A9503FFF4}" destId="{6DBECA03-E64E-4053-915D-6C9CC7442588}" srcOrd="0" destOrd="0" presId="urn:microsoft.com/office/officeart/2005/8/layout/radial6"/>
    <dgm:cxn modelId="{3BF57CED-FE90-4492-B229-6109131DBEB2}" srcId="{ED21F282-6FB8-4A09-B694-5B1663A2961A}" destId="{05D387F7-6833-4A1F-83D5-5C9A53C2832B}" srcOrd="1" destOrd="0" parTransId="{D8B4B32E-A5CB-4734-916B-DC6E7806BAA1}" sibTransId="{2F580F8E-6939-4846-8EAB-B3111C5CAE43}"/>
    <dgm:cxn modelId="{C68F3906-F155-4D70-8A50-975F664E05F9}" type="presParOf" srcId="{6DBECA03-E64E-4053-915D-6C9CC7442588}" destId="{3B6739A8-C83A-4184-910C-0E298BDAC103}" srcOrd="0" destOrd="0" presId="urn:microsoft.com/office/officeart/2005/8/layout/radial6"/>
    <dgm:cxn modelId="{EC518DAA-EBC9-4A03-A5FA-AE9B3B8B7EB3}" type="presParOf" srcId="{6DBECA03-E64E-4053-915D-6C9CC7442588}" destId="{3E0B70C3-6400-4E3B-B0F7-6670279D2616}" srcOrd="1" destOrd="0" presId="urn:microsoft.com/office/officeart/2005/8/layout/radial6"/>
    <dgm:cxn modelId="{B4B6E46C-ADCC-456B-A4F9-B6937A355A03}" type="presParOf" srcId="{6DBECA03-E64E-4053-915D-6C9CC7442588}" destId="{8341C27C-4251-43AE-8452-1566E061594D}" srcOrd="2" destOrd="0" presId="urn:microsoft.com/office/officeart/2005/8/layout/radial6"/>
    <dgm:cxn modelId="{5EADE0B4-2A62-426D-A57A-D47B47816D04}" type="presParOf" srcId="{6DBECA03-E64E-4053-915D-6C9CC7442588}" destId="{3BA3A3CB-4D8F-41A0-ABBF-05012C6265BA}" srcOrd="3" destOrd="0" presId="urn:microsoft.com/office/officeart/2005/8/layout/radial6"/>
    <dgm:cxn modelId="{700376E1-3DAA-49D6-A321-7D71D522A983}" type="presParOf" srcId="{6DBECA03-E64E-4053-915D-6C9CC7442588}" destId="{62733D8E-13C2-4C38-B470-953EADFFA00B}" srcOrd="4" destOrd="0" presId="urn:microsoft.com/office/officeart/2005/8/layout/radial6"/>
    <dgm:cxn modelId="{594C24BF-B9FF-4AC7-97CB-7AFABD2D0E2B}" type="presParOf" srcId="{6DBECA03-E64E-4053-915D-6C9CC7442588}" destId="{DFFC84AB-4B4E-4399-8FC2-F99CEB565F53}" srcOrd="5" destOrd="0" presId="urn:microsoft.com/office/officeart/2005/8/layout/radial6"/>
    <dgm:cxn modelId="{E006D6B3-35BC-48FD-B40C-88C5DBA9D64C}" type="presParOf" srcId="{6DBECA03-E64E-4053-915D-6C9CC7442588}" destId="{749DEC64-014D-41C0-ADC9-74000BDD6078}" srcOrd="6" destOrd="0" presId="urn:microsoft.com/office/officeart/2005/8/layout/radial6"/>
    <dgm:cxn modelId="{E98C9134-B73F-449B-85D2-C4100F8C69BC}" type="presParOf" srcId="{6DBECA03-E64E-4053-915D-6C9CC7442588}" destId="{5355A157-A2AA-4188-B4B8-B6C8E04FDB40}" srcOrd="7" destOrd="0" presId="urn:microsoft.com/office/officeart/2005/8/layout/radial6"/>
    <dgm:cxn modelId="{335C8607-3418-48A5-8893-F011BB9946E6}" type="presParOf" srcId="{6DBECA03-E64E-4053-915D-6C9CC7442588}" destId="{3DB3EA93-1448-46C7-835C-35320BB8BFD5}" srcOrd="8" destOrd="0" presId="urn:microsoft.com/office/officeart/2005/8/layout/radial6"/>
    <dgm:cxn modelId="{EA2F0CCD-3E4A-47FA-A1A2-6404F2D98E57}" type="presParOf" srcId="{6DBECA03-E64E-4053-915D-6C9CC7442588}" destId="{2DCCDBF1-FE99-46A2-8197-96B21C5CE8A2}" srcOrd="9" destOrd="0" presId="urn:microsoft.com/office/officeart/2005/8/layout/radial6"/>
    <dgm:cxn modelId="{8F10DE6C-A580-44AD-A16D-FD4680527C24}" type="presParOf" srcId="{6DBECA03-E64E-4053-915D-6C9CC7442588}" destId="{A91A21D8-0F14-4D62-BE24-F9A7DBFC0512}" srcOrd="10" destOrd="0" presId="urn:microsoft.com/office/officeart/2005/8/layout/radial6"/>
    <dgm:cxn modelId="{EB70A3FF-BF4C-4DE3-82E1-D23A0A2D624D}" type="presParOf" srcId="{6DBECA03-E64E-4053-915D-6C9CC7442588}" destId="{F337E06F-1220-426D-9C5B-31B6612A910F}" srcOrd="11" destOrd="0" presId="urn:microsoft.com/office/officeart/2005/8/layout/radial6"/>
    <dgm:cxn modelId="{5B4E0F2E-F528-4574-9C29-50960E7DC601}" type="presParOf" srcId="{6DBECA03-E64E-4053-915D-6C9CC7442588}" destId="{C422375C-F9B6-4E1B-9DD6-A1DF29EEB901}" srcOrd="12" destOrd="0" presId="urn:microsoft.com/office/officeart/2005/8/layout/radial6"/>
    <dgm:cxn modelId="{9E6E8089-AF66-4DDF-A14B-17F08C8484BF}" type="presParOf" srcId="{6DBECA03-E64E-4053-915D-6C9CC7442588}" destId="{DB16EFCE-3476-4EBF-8857-0B58B3B5C906}" srcOrd="13" destOrd="0" presId="urn:microsoft.com/office/officeart/2005/8/layout/radial6"/>
    <dgm:cxn modelId="{FC08E97B-1EF9-41E3-A91F-B18E66C65904}" type="presParOf" srcId="{6DBECA03-E64E-4053-915D-6C9CC7442588}" destId="{FBE1DC46-A8FB-4099-A3D7-87D1B6F532F2}" srcOrd="14" destOrd="0" presId="urn:microsoft.com/office/officeart/2005/8/layout/radial6"/>
    <dgm:cxn modelId="{D60830DA-5C77-407A-B40E-AAC75569ECD8}" type="presParOf" srcId="{6DBECA03-E64E-4053-915D-6C9CC7442588}" destId="{7C2BCC59-D193-40C9-A5B1-3F5610958306}" srcOrd="15" destOrd="0" presId="urn:microsoft.com/office/officeart/2005/8/layout/radial6"/>
    <dgm:cxn modelId="{49532F50-033A-4D4C-8F10-231E116FC0D9}" type="presParOf" srcId="{6DBECA03-E64E-4053-915D-6C9CC7442588}" destId="{D02EA737-8C75-4174-941B-9FC5785573ED}" srcOrd="16" destOrd="0" presId="urn:microsoft.com/office/officeart/2005/8/layout/radial6"/>
    <dgm:cxn modelId="{8C30CA38-AA53-4402-B297-5F3921D4C8EB}" type="presParOf" srcId="{6DBECA03-E64E-4053-915D-6C9CC7442588}" destId="{CF841992-5F35-485D-928D-998F330CA7AE}" srcOrd="17" destOrd="0" presId="urn:microsoft.com/office/officeart/2005/8/layout/radial6"/>
    <dgm:cxn modelId="{BF2EAF09-46EE-40F6-8169-60A0DF6DBF98}" type="presParOf" srcId="{6DBECA03-E64E-4053-915D-6C9CC7442588}" destId="{FC8A9D77-ED4D-4610-8FC6-6BEA19C909D7}" srcOrd="18" destOrd="0" presId="urn:microsoft.com/office/officeart/2005/8/layout/radial6"/>
    <dgm:cxn modelId="{916131A9-48A6-49D8-91E1-36AD471CDE0B}" type="presParOf" srcId="{6DBECA03-E64E-4053-915D-6C9CC7442588}" destId="{ECBF3D60-A7AD-4EE9-90A4-AB6707DDB7FA}" srcOrd="19" destOrd="0" presId="urn:microsoft.com/office/officeart/2005/8/layout/radial6"/>
    <dgm:cxn modelId="{F89C591E-4917-4323-8182-041AF7BEF209}" type="presParOf" srcId="{6DBECA03-E64E-4053-915D-6C9CC7442588}" destId="{D9DCCE9E-8E3A-4AA1-B612-E709469A59DE}" srcOrd="20" destOrd="0" presId="urn:microsoft.com/office/officeart/2005/8/layout/radial6"/>
    <dgm:cxn modelId="{991F8C54-B709-4A50-B1F5-D7273994D15E}" type="presParOf" srcId="{6DBECA03-E64E-4053-915D-6C9CC7442588}" destId="{27B8254C-4617-4050-A14B-8C2B532D82BC}" srcOrd="21" destOrd="0" presId="urn:microsoft.com/office/officeart/2005/8/layout/radial6"/>
    <dgm:cxn modelId="{E9F62DBC-ED54-47D6-98D8-89152F474501}" type="presParOf" srcId="{6DBECA03-E64E-4053-915D-6C9CC7442588}" destId="{2F810C64-9C20-4EFA-B211-826870FC5733}" srcOrd="22" destOrd="0" presId="urn:microsoft.com/office/officeart/2005/8/layout/radial6"/>
    <dgm:cxn modelId="{676A2FC9-CA2D-4422-8486-03158D6EE4C6}" type="presParOf" srcId="{6DBECA03-E64E-4053-915D-6C9CC7442588}" destId="{740B5991-714B-40A2-B5D9-2E3043F6CFE4}" srcOrd="23" destOrd="0" presId="urn:microsoft.com/office/officeart/2005/8/layout/radial6"/>
    <dgm:cxn modelId="{0AD2815F-0A38-41F0-B12F-7E95C964492B}" type="presParOf" srcId="{6DBECA03-E64E-4053-915D-6C9CC7442588}" destId="{63F6DBB5-AB37-4C99-8392-F6CDB60AEDF1}"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AD43370-3967-44EB-9B80-C533065A033E}" type="doc">
      <dgm:prSet loTypeId="urn:microsoft.com/office/officeart/2005/8/layout/pyramid1" loCatId="pyramid" qsTypeId="urn:microsoft.com/office/officeart/2005/8/quickstyle/simple1" qsCatId="simple" csTypeId="urn:microsoft.com/office/officeart/2005/8/colors/accent1_2" csCatId="accent1" phldr="1"/>
      <dgm:spPr/>
    </dgm:pt>
    <dgm:pt modelId="{758A4968-124C-424F-87F5-B0C87E24480E}">
      <dgm:prSet phldrT="[Text]" custT="1"/>
      <dgm:spPr/>
      <dgm:t>
        <a:bodyPr/>
        <a:lstStyle/>
        <a:p>
          <a:pPr rtl="1"/>
          <a:r>
            <a:rPr lang="fa-IR" sz="3600" dirty="0">
              <a:cs typeface="B Nazanin" panose="00000400000000000000" pitchFamily="2" charset="-78"/>
            </a:rPr>
            <a:t>ارشد</a:t>
          </a:r>
          <a:r>
            <a:rPr lang="fa-IR" sz="4400" dirty="0">
              <a:cs typeface="B Nazanin" panose="00000400000000000000" pitchFamily="2" charset="-78"/>
            </a:rPr>
            <a:t> </a:t>
          </a:r>
        </a:p>
      </dgm:t>
    </dgm:pt>
    <dgm:pt modelId="{A7DA6475-A890-466B-9B44-FBEF8F8466B6}" type="parTrans" cxnId="{1B79A220-7862-4355-B488-1915F3555D27}">
      <dgm:prSet/>
      <dgm:spPr/>
      <dgm:t>
        <a:bodyPr/>
        <a:lstStyle/>
        <a:p>
          <a:pPr rtl="1"/>
          <a:endParaRPr lang="fa-IR"/>
        </a:p>
      </dgm:t>
    </dgm:pt>
    <dgm:pt modelId="{353E1CDD-594B-44FF-ABAF-1B15A4DC421C}" type="sibTrans" cxnId="{1B79A220-7862-4355-B488-1915F3555D27}">
      <dgm:prSet/>
      <dgm:spPr/>
      <dgm:t>
        <a:bodyPr/>
        <a:lstStyle/>
        <a:p>
          <a:pPr rtl="1"/>
          <a:endParaRPr lang="fa-IR"/>
        </a:p>
      </dgm:t>
    </dgm:pt>
    <dgm:pt modelId="{F82BB87D-1525-4DF4-9DCD-5F8DB2B502BE}">
      <dgm:prSet phldrT="[Text]" custT="1"/>
      <dgm:spPr/>
      <dgm:t>
        <a:bodyPr/>
        <a:lstStyle/>
        <a:p>
          <a:pPr rtl="1"/>
          <a:r>
            <a:rPr lang="fa-IR" sz="5400" dirty="0">
              <a:cs typeface="B Nazanin" panose="00000400000000000000" pitchFamily="2" charset="-78"/>
            </a:rPr>
            <a:t>میانی </a:t>
          </a:r>
        </a:p>
      </dgm:t>
    </dgm:pt>
    <dgm:pt modelId="{830D2C40-CEFD-40FA-80B0-E3C502BC3337}" type="parTrans" cxnId="{E2811018-FD55-48CC-8053-8BCBDAD8F1AF}">
      <dgm:prSet/>
      <dgm:spPr/>
      <dgm:t>
        <a:bodyPr/>
        <a:lstStyle/>
        <a:p>
          <a:pPr rtl="1"/>
          <a:endParaRPr lang="fa-IR"/>
        </a:p>
      </dgm:t>
    </dgm:pt>
    <dgm:pt modelId="{60093590-1797-4986-B414-2EADB66F73B2}" type="sibTrans" cxnId="{E2811018-FD55-48CC-8053-8BCBDAD8F1AF}">
      <dgm:prSet/>
      <dgm:spPr/>
      <dgm:t>
        <a:bodyPr/>
        <a:lstStyle/>
        <a:p>
          <a:pPr rtl="1"/>
          <a:endParaRPr lang="fa-IR"/>
        </a:p>
      </dgm:t>
    </dgm:pt>
    <dgm:pt modelId="{36D0E1A6-7239-446E-84DA-5F90F0CC27A0}">
      <dgm:prSet phldrT="[Text]" custT="1"/>
      <dgm:spPr/>
      <dgm:t>
        <a:bodyPr/>
        <a:lstStyle/>
        <a:p>
          <a:pPr rtl="1"/>
          <a:r>
            <a:rPr lang="fa-IR" sz="5400" dirty="0">
              <a:cs typeface="B Nazanin" panose="00000400000000000000" pitchFamily="2" charset="-78"/>
            </a:rPr>
            <a:t>عملیاتی</a:t>
          </a:r>
          <a:r>
            <a:rPr lang="fa-IR" sz="6500" dirty="0"/>
            <a:t> </a:t>
          </a:r>
        </a:p>
      </dgm:t>
    </dgm:pt>
    <dgm:pt modelId="{8F7E1E46-0B27-46F5-AB3D-FE84647E4C59}" type="parTrans" cxnId="{0EA38731-7196-4245-BD86-48B5D5EB5CEB}">
      <dgm:prSet/>
      <dgm:spPr/>
      <dgm:t>
        <a:bodyPr/>
        <a:lstStyle/>
        <a:p>
          <a:pPr rtl="1"/>
          <a:endParaRPr lang="fa-IR"/>
        </a:p>
      </dgm:t>
    </dgm:pt>
    <dgm:pt modelId="{212E573B-D461-4D1C-A6C9-0A7A34D52A58}" type="sibTrans" cxnId="{0EA38731-7196-4245-BD86-48B5D5EB5CEB}">
      <dgm:prSet/>
      <dgm:spPr/>
      <dgm:t>
        <a:bodyPr/>
        <a:lstStyle/>
        <a:p>
          <a:pPr rtl="1"/>
          <a:endParaRPr lang="fa-IR"/>
        </a:p>
      </dgm:t>
    </dgm:pt>
    <dgm:pt modelId="{649F0F36-A459-4FA4-B73D-3DC4D2FD1E1E}" type="pres">
      <dgm:prSet presAssocID="{AAD43370-3967-44EB-9B80-C533065A033E}" presName="Name0" presStyleCnt="0">
        <dgm:presLayoutVars>
          <dgm:dir/>
          <dgm:animLvl val="lvl"/>
          <dgm:resizeHandles val="exact"/>
        </dgm:presLayoutVars>
      </dgm:prSet>
      <dgm:spPr/>
    </dgm:pt>
    <dgm:pt modelId="{AB8483F6-0CC4-487D-B877-F42F8F3D8635}" type="pres">
      <dgm:prSet presAssocID="{758A4968-124C-424F-87F5-B0C87E24480E}" presName="Name8" presStyleCnt="0"/>
      <dgm:spPr/>
    </dgm:pt>
    <dgm:pt modelId="{C295A772-633F-48D3-8A38-805BB8F02770}" type="pres">
      <dgm:prSet presAssocID="{758A4968-124C-424F-87F5-B0C87E24480E}" presName="level" presStyleLbl="node1" presStyleIdx="0" presStyleCnt="3">
        <dgm:presLayoutVars>
          <dgm:chMax val="1"/>
          <dgm:bulletEnabled val="1"/>
        </dgm:presLayoutVars>
      </dgm:prSet>
      <dgm:spPr/>
      <dgm:t>
        <a:bodyPr/>
        <a:lstStyle/>
        <a:p>
          <a:endParaRPr lang="en-US"/>
        </a:p>
      </dgm:t>
    </dgm:pt>
    <dgm:pt modelId="{B5BFB201-5699-4040-8236-972F86977777}" type="pres">
      <dgm:prSet presAssocID="{758A4968-124C-424F-87F5-B0C87E24480E}" presName="levelTx" presStyleLbl="revTx" presStyleIdx="0" presStyleCnt="0">
        <dgm:presLayoutVars>
          <dgm:chMax val="1"/>
          <dgm:bulletEnabled val="1"/>
        </dgm:presLayoutVars>
      </dgm:prSet>
      <dgm:spPr/>
      <dgm:t>
        <a:bodyPr/>
        <a:lstStyle/>
        <a:p>
          <a:endParaRPr lang="en-US"/>
        </a:p>
      </dgm:t>
    </dgm:pt>
    <dgm:pt modelId="{9AD5D680-9546-4AC3-90DD-0824BD317770}" type="pres">
      <dgm:prSet presAssocID="{F82BB87D-1525-4DF4-9DCD-5F8DB2B502BE}" presName="Name8" presStyleCnt="0"/>
      <dgm:spPr/>
    </dgm:pt>
    <dgm:pt modelId="{5ABD11B1-80A9-4F83-9634-813200A0925D}" type="pres">
      <dgm:prSet presAssocID="{F82BB87D-1525-4DF4-9DCD-5F8DB2B502BE}" presName="level" presStyleLbl="node1" presStyleIdx="1" presStyleCnt="3">
        <dgm:presLayoutVars>
          <dgm:chMax val="1"/>
          <dgm:bulletEnabled val="1"/>
        </dgm:presLayoutVars>
      </dgm:prSet>
      <dgm:spPr/>
      <dgm:t>
        <a:bodyPr/>
        <a:lstStyle/>
        <a:p>
          <a:endParaRPr lang="en-US"/>
        </a:p>
      </dgm:t>
    </dgm:pt>
    <dgm:pt modelId="{AC827E59-0A15-442C-BEF2-3C897F82C584}" type="pres">
      <dgm:prSet presAssocID="{F82BB87D-1525-4DF4-9DCD-5F8DB2B502BE}" presName="levelTx" presStyleLbl="revTx" presStyleIdx="0" presStyleCnt="0">
        <dgm:presLayoutVars>
          <dgm:chMax val="1"/>
          <dgm:bulletEnabled val="1"/>
        </dgm:presLayoutVars>
      </dgm:prSet>
      <dgm:spPr/>
      <dgm:t>
        <a:bodyPr/>
        <a:lstStyle/>
        <a:p>
          <a:endParaRPr lang="en-US"/>
        </a:p>
      </dgm:t>
    </dgm:pt>
    <dgm:pt modelId="{9A5BAD84-9724-41ED-80BA-10706A8289B0}" type="pres">
      <dgm:prSet presAssocID="{36D0E1A6-7239-446E-84DA-5F90F0CC27A0}" presName="Name8" presStyleCnt="0"/>
      <dgm:spPr/>
    </dgm:pt>
    <dgm:pt modelId="{6D60CF0F-AF1E-491A-BD69-A72BBE81F78C}" type="pres">
      <dgm:prSet presAssocID="{36D0E1A6-7239-446E-84DA-5F90F0CC27A0}" presName="level" presStyleLbl="node1" presStyleIdx="2" presStyleCnt="3">
        <dgm:presLayoutVars>
          <dgm:chMax val="1"/>
          <dgm:bulletEnabled val="1"/>
        </dgm:presLayoutVars>
      </dgm:prSet>
      <dgm:spPr/>
      <dgm:t>
        <a:bodyPr/>
        <a:lstStyle/>
        <a:p>
          <a:endParaRPr lang="en-US"/>
        </a:p>
      </dgm:t>
    </dgm:pt>
    <dgm:pt modelId="{640B250B-C6B4-4069-ABC0-CA9B25C5BB4D}" type="pres">
      <dgm:prSet presAssocID="{36D0E1A6-7239-446E-84DA-5F90F0CC27A0}" presName="levelTx" presStyleLbl="revTx" presStyleIdx="0" presStyleCnt="0">
        <dgm:presLayoutVars>
          <dgm:chMax val="1"/>
          <dgm:bulletEnabled val="1"/>
        </dgm:presLayoutVars>
      </dgm:prSet>
      <dgm:spPr/>
      <dgm:t>
        <a:bodyPr/>
        <a:lstStyle/>
        <a:p>
          <a:endParaRPr lang="en-US"/>
        </a:p>
      </dgm:t>
    </dgm:pt>
  </dgm:ptLst>
  <dgm:cxnLst>
    <dgm:cxn modelId="{1B79A220-7862-4355-B488-1915F3555D27}" srcId="{AAD43370-3967-44EB-9B80-C533065A033E}" destId="{758A4968-124C-424F-87F5-B0C87E24480E}" srcOrd="0" destOrd="0" parTransId="{A7DA6475-A890-466B-9B44-FBEF8F8466B6}" sibTransId="{353E1CDD-594B-44FF-ABAF-1B15A4DC421C}"/>
    <dgm:cxn modelId="{E2811018-FD55-48CC-8053-8BCBDAD8F1AF}" srcId="{AAD43370-3967-44EB-9B80-C533065A033E}" destId="{F82BB87D-1525-4DF4-9DCD-5F8DB2B502BE}" srcOrd="1" destOrd="0" parTransId="{830D2C40-CEFD-40FA-80B0-E3C502BC3337}" sibTransId="{60093590-1797-4986-B414-2EADB66F73B2}"/>
    <dgm:cxn modelId="{948AC8DD-3252-42FF-A0D8-FE1A3559F7DF}" type="presOf" srcId="{F82BB87D-1525-4DF4-9DCD-5F8DB2B502BE}" destId="{AC827E59-0A15-442C-BEF2-3C897F82C584}" srcOrd="1" destOrd="0" presId="urn:microsoft.com/office/officeart/2005/8/layout/pyramid1"/>
    <dgm:cxn modelId="{DD0C3ADB-E127-45BE-AA41-AFFA5F82AE46}" type="presOf" srcId="{758A4968-124C-424F-87F5-B0C87E24480E}" destId="{C295A772-633F-48D3-8A38-805BB8F02770}" srcOrd="0" destOrd="0" presId="urn:microsoft.com/office/officeart/2005/8/layout/pyramid1"/>
    <dgm:cxn modelId="{0548FF34-E972-4627-81EF-CF5EEBAAC5FC}" type="presOf" srcId="{F82BB87D-1525-4DF4-9DCD-5F8DB2B502BE}" destId="{5ABD11B1-80A9-4F83-9634-813200A0925D}" srcOrd="0" destOrd="0" presId="urn:microsoft.com/office/officeart/2005/8/layout/pyramid1"/>
    <dgm:cxn modelId="{FB313112-F5BE-492A-AEB4-F48EB829EC69}" type="presOf" srcId="{36D0E1A6-7239-446E-84DA-5F90F0CC27A0}" destId="{640B250B-C6B4-4069-ABC0-CA9B25C5BB4D}" srcOrd="1" destOrd="0" presId="urn:microsoft.com/office/officeart/2005/8/layout/pyramid1"/>
    <dgm:cxn modelId="{7B2A2B38-F969-4926-A759-F1F9DC1F646E}" type="presOf" srcId="{758A4968-124C-424F-87F5-B0C87E24480E}" destId="{B5BFB201-5699-4040-8236-972F86977777}" srcOrd="1" destOrd="0" presId="urn:microsoft.com/office/officeart/2005/8/layout/pyramid1"/>
    <dgm:cxn modelId="{0EA38731-7196-4245-BD86-48B5D5EB5CEB}" srcId="{AAD43370-3967-44EB-9B80-C533065A033E}" destId="{36D0E1A6-7239-446E-84DA-5F90F0CC27A0}" srcOrd="2" destOrd="0" parTransId="{8F7E1E46-0B27-46F5-AB3D-FE84647E4C59}" sibTransId="{212E573B-D461-4D1C-A6C9-0A7A34D52A58}"/>
    <dgm:cxn modelId="{19C2F47A-BBDC-4F06-B083-28415BDBEE9E}" type="presOf" srcId="{36D0E1A6-7239-446E-84DA-5F90F0CC27A0}" destId="{6D60CF0F-AF1E-491A-BD69-A72BBE81F78C}" srcOrd="0" destOrd="0" presId="urn:microsoft.com/office/officeart/2005/8/layout/pyramid1"/>
    <dgm:cxn modelId="{729613D2-E570-4D8F-AC28-6D8CD37B7352}" type="presOf" srcId="{AAD43370-3967-44EB-9B80-C533065A033E}" destId="{649F0F36-A459-4FA4-B73D-3DC4D2FD1E1E}" srcOrd="0" destOrd="0" presId="urn:microsoft.com/office/officeart/2005/8/layout/pyramid1"/>
    <dgm:cxn modelId="{A48F7735-0C1F-40B1-A04E-1D3B6668FE03}" type="presParOf" srcId="{649F0F36-A459-4FA4-B73D-3DC4D2FD1E1E}" destId="{AB8483F6-0CC4-487D-B877-F42F8F3D8635}" srcOrd="0" destOrd="0" presId="urn:microsoft.com/office/officeart/2005/8/layout/pyramid1"/>
    <dgm:cxn modelId="{5AD67999-BB64-4D57-AEA8-5F109CEB709F}" type="presParOf" srcId="{AB8483F6-0CC4-487D-B877-F42F8F3D8635}" destId="{C295A772-633F-48D3-8A38-805BB8F02770}" srcOrd="0" destOrd="0" presId="urn:microsoft.com/office/officeart/2005/8/layout/pyramid1"/>
    <dgm:cxn modelId="{D17F0209-9C5F-45F3-A387-B73246825FF9}" type="presParOf" srcId="{AB8483F6-0CC4-487D-B877-F42F8F3D8635}" destId="{B5BFB201-5699-4040-8236-972F86977777}" srcOrd="1" destOrd="0" presId="urn:microsoft.com/office/officeart/2005/8/layout/pyramid1"/>
    <dgm:cxn modelId="{D8CA2BA1-2EE6-4D94-93F0-6BE380338FC4}" type="presParOf" srcId="{649F0F36-A459-4FA4-B73D-3DC4D2FD1E1E}" destId="{9AD5D680-9546-4AC3-90DD-0824BD317770}" srcOrd="1" destOrd="0" presId="urn:microsoft.com/office/officeart/2005/8/layout/pyramid1"/>
    <dgm:cxn modelId="{57B11F8F-3C5B-4C6A-8A04-98A648AAF4E5}" type="presParOf" srcId="{9AD5D680-9546-4AC3-90DD-0824BD317770}" destId="{5ABD11B1-80A9-4F83-9634-813200A0925D}" srcOrd="0" destOrd="0" presId="urn:microsoft.com/office/officeart/2005/8/layout/pyramid1"/>
    <dgm:cxn modelId="{AE4AE9EB-FAC2-4F4F-8BBC-F1DE8757DA29}" type="presParOf" srcId="{9AD5D680-9546-4AC3-90DD-0824BD317770}" destId="{AC827E59-0A15-442C-BEF2-3C897F82C584}" srcOrd="1" destOrd="0" presId="urn:microsoft.com/office/officeart/2005/8/layout/pyramid1"/>
    <dgm:cxn modelId="{790354A7-F021-42DF-AB1B-BAAADDF75D27}" type="presParOf" srcId="{649F0F36-A459-4FA4-B73D-3DC4D2FD1E1E}" destId="{9A5BAD84-9724-41ED-80BA-10706A8289B0}" srcOrd="2" destOrd="0" presId="urn:microsoft.com/office/officeart/2005/8/layout/pyramid1"/>
    <dgm:cxn modelId="{069FD1D9-75D8-49C5-A61D-390ED4BE678F}" type="presParOf" srcId="{9A5BAD84-9724-41ED-80BA-10706A8289B0}" destId="{6D60CF0F-AF1E-491A-BD69-A72BBE81F78C}" srcOrd="0" destOrd="0" presId="urn:microsoft.com/office/officeart/2005/8/layout/pyramid1"/>
    <dgm:cxn modelId="{506B04F8-1B18-465C-9F45-96747DA4FCAA}" type="presParOf" srcId="{9A5BAD84-9724-41ED-80BA-10706A8289B0}" destId="{640B250B-C6B4-4069-ABC0-CA9B25C5BB4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504950D-E755-4616-A354-D15618A12C2C}"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fa-IR"/>
        </a:p>
      </dgm:t>
    </dgm:pt>
    <dgm:pt modelId="{77E2236C-AA28-4AC2-966B-9D02C4AB1352}">
      <dgm:prSet phldrT="[Text]" custT="1"/>
      <dgm:spPr/>
      <dgm:t>
        <a:bodyPr/>
        <a:lstStyle/>
        <a:p>
          <a:pPr rtl="1"/>
          <a:r>
            <a:rPr lang="fa-IR" sz="1800" dirty="0">
              <a:cs typeface="B Nazanin" panose="00000400000000000000" pitchFamily="2" charset="-78"/>
            </a:rPr>
            <a:t>شناخت وضعیت موجود</a:t>
          </a:r>
        </a:p>
      </dgm:t>
    </dgm:pt>
    <dgm:pt modelId="{75CDCEF2-F71E-47A4-A60A-78EF6466CEED}" type="parTrans" cxnId="{529E443D-E931-46D0-81A4-F1FCD1B27B1F}">
      <dgm:prSet/>
      <dgm:spPr/>
      <dgm:t>
        <a:bodyPr/>
        <a:lstStyle/>
        <a:p>
          <a:pPr rtl="1"/>
          <a:endParaRPr lang="fa-IR"/>
        </a:p>
      </dgm:t>
    </dgm:pt>
    <dgm:pt modelId="{B0D7E822-C9E8-4692-B637-E08EEF53E8E1}" type="sibTrans" cxnId="{529E443D-E931-46D0-81A4-F1FCD1B27B1F}">
      <dgm:prSet/>
      <dgm:spPr/>
      <dgm:t>
        <a:bodyPr/>
        <a:lstStyle/>
        <a:p>
          <a:pPr rtl="1"/>
          <a:endParaRPr lang="fa-IR"/>
        </a:p>
      </dgm:t>
    </dgm:pt>
    <dgm:pt modelId="{43E8A20A-C154-42B7-8F53-2DDF97475CF5}">
      <dgm:prSet phldrT="[Text]" custT="1"/>
      <dgm:spPr/>
      <dgm:t>
        <a:bodyPr/>
        <a:lstStyle/>
        <a:p>
          <a:pPr rtl="1"/>
          <a:r>
            <a:rPr lang="fa-IR" sz="1800" dirty="0">
              <a:cs typeface="B Nazanin" panose="00000400000000000000" pitchFamily="2" charset="-78"/>
            </a:rPr>
            <a:t>اجرای آزمایشی برنامه</a:t>
          </a:r>
        </a:p>
      </dgm:t>
    </dgm:pt>
    <dgm:pt modelId="{A6F47641-259A-4151-8F14-53827D597CF5}" type="parTrans" cxnId="{59CF23F6-BBBE-4AE4-AA21-BC1C60FB0C05}">
      <dgm:prSet/>
      <dgm:spPr/>
      <dgm:t>
        <a:bodyPr/>
        <a:lstStyle/>
        <a:p>
          <a:pPr rtl="1"/>
          <a:endParaRPr lang="fa-IR"/>
        </a:p>
      </dgm:t>
    </dgm:pt>
    <dgm:pt modelId="{DF48405F-56C1-4851-8F03-A67FB0591AD5}" type="sibTrans" cxnId="{59CF23F6-BBBE-4AE4-AA21-BC1C60FB0C05}">
      <dgm:prSet/>
      <dgm:spPr/>
      <dgm:t>
        <a:bodyPr/>
        <a:lstStyle/>
        <a:p>
          <a:pPr rtl="1"/>
          <a:endParaRPr lang="fa-IR"/>
        </a:p>
      </dgm:t>
    </dgm:pt>
    <dgm:pt modelId="{186D13F6-4487-4F51-AFE8-26BBA7EE192F}">
      <dgm:prSet phldrT="[Text]" custT="1"/>
      <dgm:spPr/>
      <dgm:t>
        <a:bodyPr/>
        <a:lstStyle/>
        <a:p>
          <a:pPr rtl="1"/>
          <a:r>
            <a:rPr lang="fa-IR" sz="1800" dirty="0">
              <a:cs typeface="B Nazanin" panose="00000400000000000000" pitchFamily="2" charset="-78"/>
            </a:rPr>
            <a:t>اصلاح برنامه </a:t>
          </a:r>
        </a:p>
      </dgm:t>
    </dgm:pt>
    <dgm:pt modelId="{1F242FF7-1B88-4B73-BA2E-57A71E677FF1}" type="parTrans" cxnId="{2ADC9098-0B1C-4401-93A0-FF513B8C0583}">
      <dgm:prSet/>
      <dgm:spPr/>
      <dgm:t>
        <a:bodyPr/>
        <a:lstStyle/>
        <a:p>
          <a:pPr rtl="1"/>
          <a:endParaRPr lang="fa-IR"/>
        </a:p>
      </dgm:t>
    </dgm:pt>
    <dgm:pt modelId="{29CB0881-7A5E-47BC-A6D5-81CAB9C04B2B}" type="sibTrans" cxnId="{2ADC9098-0B1C-4401-93A0-FF513B8C0583}">
      <dgm:prSet/>
      <dgm:spPr/>
      <dgm:t>
        <a:bodyPr/>
        <a:lstStyle/>
        <a:p>
          <a:pPr rtl="1"/>
          <a:endParaRPr lang="fa-IR"/>
        </a:p>
      </dgm:t>
    </dgm:pt>
    <dgm:pt modelId="{ECF9BE24-A6AA-473C-96AF-9E5832C4B9FA}">
      <dgm:prSet phldrT="[Text]" custT="1"/>
      <dgm:spPr/>
      <dgm:t>
        <a:bodyPr/>
        <a:lstStyle/>
        <a:p>
          <a:pPr rtl="1"/>
          <a:r>
            <a:rPr lang="fa-IR" sz="1800" dirty="0">
              <a:cs typeface="B Nazanin" panose="00000400000000000000" pitchFamily="2" charset="-78"/>
            </a:rPr>
            <a:t>اجرای برنامه</a:t>
          </a:r>
        </a:p>
      </dgm:t>
    </dgm:pt>
    <dgm:pt modelId="{8F702C9F-A91E-49CE-9940-9640E61274A0}" type="parTrans" cxnId="{DDA2B71F-D066-4A83-BEF5-B47AEF0ED92F}">
      <dgm:prSet/>
      <dgm:spPr/>
      <dgm:t>
        <a:bodyPr/>
        <a:lstStyle/>
        <a:p>
          <a:pPr rtl="1"/>
          <a:endParaRPr lang="fa-IR"/>
        </a:p>
      </dgm:t>
    </dgm:pt>
    <dgm:pt modelId="{8E8D9AD5-1962-49C3-94EA-ADEF1201AE0E}" type="sibTrans" cxnId="{DDA2B71F-D066-4A83-BEF5-B47AEF0ED92F}">
      <dgm:prSet/>
      <dgm:spPr/>
      <dgm:t>
        <a:bodyPr/>
        <a:lstStyle/>
        <a:p>
          <a:pPr rtl="1"/>
          <a:endParaRPr lang="fa-IR"/>
        </a:p>
      </dgm:t>
    </dgm:pt>
    <dgm:pt modelId="{188C9FF1-777E-43E6-9B8B-1CBF1B4F9E8D}">
      <dgm:prSet phldrT="[Text]" custT="1"/>
      <dgm:spPr/>
      <dgm:t>
        <a:bodyPr/>
        <a:lstStyle/>
        <a:p>
          <a:pPr rtl="1"/>
          <a:r>
            <a:rPr lang="fa-IR" sz="1800" dirty="0">
              <a:cs typeface="B Nazanin" panose="00000400000000000000" pitchFamily="2" charset="-78"/>
            </a:rPr>
            <a:t>ارزشیابی و نظارت</a:t>
          </a:r>
        </a:p>
      </dgm:t>
    </dgm:pt>
    <dgm:pt modelId="{A8CE9FC3-79B7-446C-B861-47A7002C549B}" type="parTrans" cxnId="{36B24D7B-FF71-4303-A91D-92790E86F7D2}">
      <dgm:prSet/>
      <dgm:spPr/>
      <dgm:t>
        <a:bodyPr/>
        <a:lstStyle/>
        <a:p>
          <a:pPr rtl="1"/>
          <a:endParaRPr lang="fa-IR"/>
        </a:p>
      </dgm:t>
    </dgm:pt>
    <dgm:pt modelId="{9A026370-CEF2-4966-888D-E659E8B6BC03}" type="sibTrans" cxnId="{36B24D7B-FF71-4303-A91D-92790E86F7D2}">
      <dgm:prSet/>
      <dgm:spPr/>
      <dgm:t>
        <a:bodyPr/>
        <a:lstStyle/>
        <a:p>
          <a:pPr rtl="1"/>
          <a:endParaRPr lang="fa-IR"/>
        </a:p>
      </dgm:t>
    </dgm:pt>
    <dgm:pt modelId="{4508238A-1F97-4098-9C76-C495F4B8529A}">
      <dgm:prSet custT="1"/>
      <dgm:spPr/>
      <dgm:t>
        <a:bodyPr/>
        <a:lstStyle/>
        <a:p>
          <a:pPr rtl="1"/>
          <a:r>
            <a:rPr lang="fa-IR" sz="1800" dirty="0">
              <a:cs typeface="B Nazanin" panose="00000400000000000000" pitchFamily="2" charset="-78"/>
            </a:rPr>
            <a:t>تدوین برنامه و پیش نیاز </a:t>
          </a:r>
        </a:p>
      </dgm:t>
    </dgm:pt>
    <dgm:pt modelId="{DCA4058D-A7E3-458B-822F-53E5F8422881}" type="parTrans" cxnId="{365C8243-45EB-4578-806B-D3813EDC6FE2}">
      <dgm:prSet/>
      <dgm:spPr/>
      <dgm:t>
        <a:bodyPr/>
        <a:lstStyle/>
        <a:p>
          <a:pPr rtl="1"/>
          <a:endParaRPr lang="fa-IR"/>
        </a:p>
      </dgm:t>
    </dgm:pt>
    <dgm:pt modelId="{9D6BC8E1-ED66-481E-B2FD-16A995EF848C}" type="sibTrans" cxnId="{365C8243-45EB-4578-806B-D3813EDC6FE2}">
      <dgm:prSet/>
      <dgm:spPr/>
      <dgm:t>
        <a:bodyPr/>
        <a:lstStyle/>
        <a:p>
          <a:pPr rtl="1"/>
          <a:endParaRPr lang="fa-IR"/>
        </a:p>
      </dgm:t>
    </dgm:pt>
    <dgm:pt modelId="{6A23FCCC-C3CA-4A7D-B384-1C20911CDB0E}">
      <dgm:prSet custT="1"/>
      <dgm:spPr/>
      <dgm:t>
        <a:bodyPr/>
        <a:lstStyle/>
        <a:p>
          <a:pPr rtl="1"/>
          <a:r>
            <a:rPr lang="fa-IR" sz="1800" dirty="0">
              <a:cs typeface="B Nazanin" panose="00000400000000000000" pitchFamily="2" charset="-78"/>
            </a:rPr>
            <a:t>تدوین برنامه عملیاتی </a:t>
          </a:r>
        </a:p>
      </dgm:t>
    </dgm:pt>
    <dgm:pt modelId="{741B913C-0891-478F-A73E-59730CC989C0}" type="parTrans" cxnId="{4CAC3818-6F52-4FA1-B662-DC16DE48088B}">
      <dgm:prSet/>
      <dgm:spPr/>
      <dgm:t>
        <a:bodyPr/>
        <a:lstStyle/>
        <a:p>
          <a:pPr rtl="1"/>
          <a:endParaRPr lang="fa-IR"/>
        </a:p>
      </dgm:t>
    </dgm:pt>
    <dgm:pt modelId="{746FFEA2-823F-4B3A-8EDB-EA2EC225B483}" type="sibTrans" cxnId="{4CAC3818-6F52-4FA1-B662-DC16DE48088B}">
      <dgm:prSet/>
      <dgm:spPr/>
      <dgm:t>
        <a:bodyPr/>
        <a:lstStyle/>
        <a:p>
          <a:pPr rtl="1"/>
          <a:endParaRPr lang="fa-IR"/>
        </a:p>
      </dgm:t>
    </dgm:pt>
    <dgm:pt modelId="{6F011898-A18C-42CE-9430-C019550AB9A1}">
      <dgm:prSet custT="1"/>
      <dgm:spPr/>
      <dgm:t>
        <a:bodyPr/>
        <a:lstStyle/>
        <a:p>
          <a:pPr rtl="1"/>
          <a:r>
            <a:rPr lang="fa-IR" sz="1800" dirty="0">
              <a:cs typeface="B Nazanin" panose="00000400000000000000" pitchFamily="2" charset="-78"/>
            </a:rPr>
            <a:t>تدوین برنامه راهبردی </a:t>
          </a:r>
        </a:p>
      </dgm:t>
    </dgm:pt>
    <dgm:pt modelId="{0EC52F5F-1781-47A6-9452-A008F0CAE10E}" type="parTrans" cxnId="{DA5A8E7E-600A-4E70-BC3D-081FE67D89F5}">
      <dgm:prSet/>
      <dgm:spPr/>
      <dgm:t>
        <a:bodyPr/>
        <a:lstStyle/>
        <a:p>
          <a:pPr rtl="1"/>
          <a:endParaRPr lang="fa-IR"/>
        </a:p>
      </dgm:t>
    </dgm:pt>
    <dgm:pt modelId="{D511C58C-529C-4C71-A18A-2C4D1B3A543B}" type="sibTrans" cxnId="{DA5A8E7E-600A-4E70-BC3D-081FE67D89F5}">
      <dgm:prSet/>
      <dgm:spPr/>
      <dgm:t>
        <a:bodyPr/>
        <a:lstStyle/>
        <a:p>
          <a:pPr rtl="1"/>
          <a:endParaRPr lang="fa-IR"/>
        </a:p>
      </dgm:t>
    </dgm:pt>
    <dgm:pt modelId="{5BD244F4-9DEB-49FC-8BB8-B90F514BCFDF}" type="pres">
      <dgm:prSet presAssocID="{5504950D-E755-4616-A354-D15618A12C2C}" presName="cycle" presStyleCnt="0">
        <dgm:presLayoutVars>
          <dgm:dir/>
          <dgm:resizeHandles val="exact"/>
        </dgm:presLayoutVars>
      </dgm:prSet>
      <dgm:spPr/>
      <dgm:t>
        <a:bodyPr/>
        <a:lstStyle/>
        <a:p>
          <a:endParaRPr lang="en-US"/>
        </a:p>
      </dgm:t>
    </dgm:pt>
    <dgm:pt modelId="{C3C78B55-2AF5-4BEC-B6E6-12E99A0F48B9}" type="pres">
      <dgm:prSet presAssocID="{77E2236C-AA28-4AC2-966B-9D02C4AB1352}" presName="node" presStyleLbl="node1" presStyleIdx="0" presStyleCnt="8" custScaleX="129545">
        <dgm:presLayoutVars>
          <dgm:bulletEnabled val="1"/>
        </dgm:presLayoutVars>
      </dgm:prSet>
      <dgm:spPr/>
      <dgm:t>
        <a:bodyPr/>
        <a:lstStyle/>
        <a:p>
          <a:endParaRPr lang="en-US"/>
        </a:p>
      </dgm:t>
    </dgm:pt>
    <dgm:pt modelId="{C6FC266D-3805-4EFA-A7E7-819B23B1077C}" type="pres">
      <dgm:prSet presAssocID="{B0D7E822-C9E8-4692-B637-E08EEF53E8E1}" presName="sibTrans" presStyleLbl="sibTrans2D1" presStyleIdx="0" presStyleCnt="8"/>
      <dgm:spPr/>
      <dgm:t>
        <a:bodyPr/>
        <a:lstStyle/>
        <a:p>
          <a:endParaRPr lang="en-US"/>
        </a:p>
      </dgm:t>
    </dgm:pt>
    <dgm:pt modelId="{B2E0FAE3-283B-4EBB-BB23-BF0349A46002}" type="pres">
      <dgm:prSet presAssocID="{B0D7E822-C9E8-4692-B637-E08EEF53E8E1}" presName="connectorText" presStyleLbl="sibTrans2D1" presStyleIdx="0" presStyleCnt="8"/>
      <dgm:spPr/>
      <dgm:t>
        <a:bodyPr/>
        <a:lstStyle/>
        <a:p>
          <a:endParaRPr lang="en-US"/>
        </a:p>
      </dgm:t>
    </dgm:pt>
    <dgm:pt modelId="{90B95C77-5C70-4677-9D36-45D081790658}" type="pres">
      <dgm:prSet presAssocID="{6F011898-A18C-42CE-9430-C019550AB9A1}" presName="node" presStyleLbl="node1" presStyleIdx="1" presStyleCnt="8" custScaleX="137610" custRadScaleRad="100021" custRadScaleInc="-5260">
        <dgm:presLayoutVars>
          <dgm:bulletEnabled val="1"/>
        </dgm:presLayoutVars>
      </dgm:prSet>
      <dgm:spPr/>
      <dgm:t>
        <a:bodyPr/>
        <a:lstStyle/>
        <a:p>
          <a:endParaRPr lang="en-US"/>
        </a:p>
      </dgm:t>
    </dgm:pt>
    <dgm:pt modelId="{3A4322FB-7FBC-478C-8D8F-DB3E5F9AE996}" type="pres">
      <dgm:prSet presAssocID="{D511C58C-529C-4C71-A18A-2C4D1B3A543B}" presName="sibTrans" presStyleLbl="sibTrans2D1" presStyleIdx="1" presStyleCnt="8"/>
      <dgm:spPr/>
      <dgm:t>
        <a:bodyPr/>
        <a:lstStyle/>
        <a:p>
          <a:endParaRPr lang="en-US"/>
        </a:p>
      </dgm:t>
    </dgm:pt>
    <dgm:pt modelId="{4F8F6B2B-F942-424D-9A1C-1105D910940B}" type="pres">
      <dgm:prSet presAssocID="{D511C58C-529C-4C71-A18A-2C4D1B3A543B}" presName="connectorText" presStyleLbl="sibTrans2D1" presStyleIdx="1" presStyleCnt="8"/>
      <dgm:spPr/>
      <dgm:t>
        <a:bodyPr/>
        <a:lstStyle/>
        <a:p>
          <a:endParaRPr lang="en-US"/>
        </a:p>
      </dgm:t>
    </dgm:pt>
    <dgm:pt modelId="{B077B06E-34FC-42D3-9324-6596BFCCF33C}" type="pres">
      <dgm:prSet presAssocID="{6A23FCCC-C3CA-4A7D-B384-1C20911CDB0E}" presName="node" presStyleLbl="node1" presStyleIdx="2" presStyleCnt="8" custScaleX="143637">
        <dgm:presLayoutVars>
          <dgm:bulletEnabled val="1"/>
        </dgm:presLayoutVars>
      </dgm:prSet>
      <dgm:spPr/>
      <dgm:t>
        <a:bodyPr/>
        <a:lstStyle/>
        <a:p>
          <a:endParaRPr lang="en-US"/>
        </a:p>
      </dgm:t>
    </dgm:pt>
    <dgm:pt modelId="{3370EC16-3F3D-4575-8D87-8CE3055872E3}" type="pres">
      <dgm:prSet presAssocID="{746FFEA2-823F-4B3A-8EDB-EA2EC225B483}" presName="sibTrans" presStyleLbl="sibTrans2D1" presStyleIdx="2" presStyleCnt="8"/>
      <dgm:spPr/>
      <dgm:t>
        <a:bodyPr/>
        <a:lstStyle/>
        <a:p>
          <a:endParaRPr lang="en-US"/>
        </a:p>
      </dgm:t>
    </dgm:pt>
    <dgm:pt modelId="{51D2B7C3-DD2E-4164-B378-D9CF600ABED7}" type="pres">
      <dgm:prSet presAssocID="{746FFEA2-823F-4B3A-8EDB-EA2EC225B483}" presName="connectorText" presStyleLbl="sibTrans2D1" presStyleIdx="2" presStyleCnt="8"/>
      <dgm:spPr/>
      <dgm:t>
        <a:bodyPr/>
        <a:lstStyle/>
        <a:p>
          <a:endParaRPr lang="en-US"/>
        </a:p>
      </dgm:t>
    </dgm:pt>
    <dgm:pt modelId="{5AA3C034-D019-4899-867C-5A9C9ADBCE7F}" type="pres">
      <dgm:prSet presAssocID="{4508238A-1F97-4098-9C76-C495F4B8529A}" presName="node" presStyleLbl="node1" presStyleIdx="3" presStyleCnt="8" custScaleX="138738">
        <dgm:presLayoutVars>
          <dgm:bulletEnabled val="1"/>
        </dgm:presLayoutVars>
      </dgm:prSet>
      <dgm:spPr/>
      <dgm:t>
        <a:bodyPr/>
        <a:lstStyle/>
        <a:p>
          <a:endParaRPr lang="en-US"/>
        </a:p>
      </dgm:t>
    </dgm:pt>
    <dgm:pt modelId="{B2B60D61-A4F8-4E3A-B4D8-383A5ABF22A6}" type="pres">
      <dgm:prSet presAssocID="{9D6BC8E1-ED66-481E-B2FD-16A995EF848C}" presName="sibTrans" presStyleLbl="sibTrans2D1" presStyleIdx="3" presStyleCnt="8"/>
      <dgm:spPr/>
      <dgm:t>
        <a:bodyPr/>
        <a:lstStyle/>
        <a:p>
          <a:endParaRPr lang="en-US"/>
        </a:p>
      </dgm:t>
    </dgm:pt>
    <dgm:pt modelId="{10DB6397-6607-474D-8C17-9DEA9C8DF64E}" type="pres">
      <dgm:prSet presAssocID="{9D6BC8E1-ED66-481E-B2FD-16A995EF848C}" presName="connectorText" presStyleLbl="sibTrans2D1" presStyleIdx="3" presStyleCnt="8"/>
      <dgm:spPr/>
      <dgm:t>
        <a:bodyPr/>
        <a:lstStyle/>
        <a:p>
          <a:endParaRPr lang="en-US"/>
        </a:p>
      </dgm:t>
    </dgm:pt>
    <dgm:pt modelId="{6645395E-7623-45A5-9DC9-C0FDC5F9EE00}" type="pres">
      <dgm:prSet presAssocID="{43E8A20A-C154-42B7-8F53-2DDF97475CF5}" presName="node" presStyleLbl="node1" presStyleIdx="4" presStyleCnt="8" custScaleX="136409">
        <dgm:presLayoutVars>
          <dgm:bulletEnabled val="1"/>
        </dgm:presLayoutVars>
      </dgm:prSet>
      <dgm:spPr/>
      <dgm:t>
        <a:bodyPr/>
        <a:lstStyle/>
        <a:p>
          <a:endParaRPr lang="en-US"/>
        </a:p>
      </dgm:t>
    </dgm:pt>
    <dgm:pt modelId="{CEB021CC-1A97-45D9-B57A-4AFB4907E65D}" type="pres">
      <dgm:prSet presAssocID="{DF48405F-56C1-4851-8F03-A67FB0591AD5}" presName="sibTrans" presStyleLbl="sibTrans2D1" presStyleIdx="4" presStyleCnt="8"/>
      <dgm:spPr/>
      <dgm:t>
        <a:bodyPr/>
        <a:lstStyle/>
        <a:p>
          <a:endParaRPr lang="en-US"/>
        </a:p>
      </dgm:t>
    </dgm:pt>
    <dgm:pt modelId="{E5786E45-12FE-4A2A-9D6E-9A2C7E058EC2}" type="pres">
      <dgm:prSet presAssocID="{DF48405F-56C1-4851-8F03-A67FB0591AD5}" presName="connectorText" presStyleLbl="sibTrans2D1" presStyleIdx="4" presStyleCnt="8"/>
      <dgm:spPr/>
      <dgm:t>
        <a:bodyPr/>
        <a:lstStyle/>
        <a:p>
          <a:endParaRPr lang="en-US"/>
        </a:p>
      </dgm:t>
    </dgm:pt>
    <dgm:pt modelId="{7CA379B3-2527-4C7D-BD07-86D16FD14201}" type="pres">
      <dgm:prSet presAssocID="{186D13F6-4487-4F51-AFE8-26BBA7EE192F}" presName="node" presStyleLbl="node1" presStyleIdx="5" presStyleCnt="8" custScaleX="138397">
        <dgm:presLayoutVars>
          <dgm:bulletEnabled val="1"/>
        </dgm:presLayoutVars>
      </dgm:prSet>
      <dgm:spPr/>
      <dgm:t>
        <a:bodyPr/>
        <a:lstStyle/>
        <a:p>
          <a:endParaRPr lang="en-US"/>
        </a:p>
      </dgm:t>
    </dgm:pt>
    <dgm:pt modelId="{15E5B694-93EB-4C06-8FE8-6B4345903370}" type="pres">
      <dgm:prSet presAssocID="{29CB0881-7A5E-47BC-A6D5-81CAB9C04B2B}" presName="sibTrans" presStyleLbl="sibTrans2D1" presStyleIdx="5" presStyleCnt="8"/>
      <dgm:spPr/>
      <dgm:t>
        <a:bodyPr/>
        <a:lstStyle/>
        <a:p>
          <a:endParaRPr lang="en-US"/>
        </a:p>
      </dgm:t>
    </dgm:pt>
    <dgm:pt modelId="{514B1BC3-702E-4FA3-B309-3BBB07090E64}" type="pres">
      <dgm:prSet presAssocID="{29CB0881-7A5E-47BC-A6D5-81CAB9C04B2B}" presName="connectorText" presStyleLbl="sibTrans2D1" presStyleIdx="5" presStyleCnt="8"/>
      <dgm:spPr/>
      <dgm:t>
        <a:bodyPr/>
        <a:lstStyle/>
        <a:p>
          <a:endParaRPr lang="en-US"/>
        </a:p>
      </dgm:t>
    </dgm:pt>
    <dgm:pt modelId="{B6E91E9A-3385-4DC6-89F8-49E0EEB1D881}" type="pres">
      <dgm:prSet presAssocID="{ECF9BE24-A6AA-473C-96AF-9E5832C4B9FA}" presName="node" presStyleLbl="node1" presStyleIdx="6" presStyleCnt="8" custScaleX="133684">
        <dgm:presLayoutVars>
          <dgm:bulletEnabled val="1"/>
        </dgm:presLayoutVars>
      </dgm:prSet>
      <dgm:spPr/>
      <dgm:t>
        <a:bodyPr/>
        <a:lstStyle/>
        <a:p>
          <a:endParaRPr lang="en-US"/>
        </a:p>
      </dgm:t>
    </dgm:pt>
    <dgm:pt modelId="{6D0A2440-A1FA-4B48-B0D7-080851C97CE6}" type="pres">
      <dgm:prSet presAssocID="{8E8D9AD5-1962-49C3-94EA-ADEF1201AE0E}" presName="sibTrans" presStyleLbl="sibTrans2D1" presStyleIdx="6" presStyleCnt="8"/>
      <dgm:spPr/>
      <dgm:t>
        <a:bodyPr/>
        <a:lstStyle/>
        <a:p>
          <a:endParaRPr lang="en-US"/>
        </a:p>
      </dgm:t>
    </dgm:pt>
    <dgm:pt modelId="{EC239581-DCB7-4CE7-A4AE-8DE308954305}" type="pres">
      <dgm:prSet presAssocID="{8E8D9AD5-1962-49C3-94EA-ADEF1201AE0E}" presName="connectorText" presStyleLbl="sibTrans2D1" presStyleIdx="6" presStyleCnt="8"/>
      <dgm:spPr/>
      <dgm:t>
        <a:bodyPr/>
        <a:lstStyle/>
        <a:p>
          <a:endParaRPr lang="en-US"/>
        </a:p>
      </dgm:t>
    </dgm:pt>
    <dgm:pt modelId="{708EF517-2A0C-484B-BFE1-1B5C682DF9C3}" type="pres">
      <dgm:prSet presAssocID="{188C9FF1-777E-43E6-9B8B-1CBF1B4F9E8D}" presName="node" presStyleLbl="node1" presStyleIdx="7" presStyleCnt="8" custScaleX="141632">
        <dgm:presLayoutVars>
          <dgm:bulletEnabled val="1"/>
        </dgm:presLayoutVars>
      </dgm:prSet>
      <dgm:spPr/>
      <dgm:t>
        <a:bodyPr/>
        <a:lstStyle/>
        <a:p>
          <a:endParaRPr lang="en-US"/>
        </a:p>
      </dgm:t>
    </dgm:pt>
    <dgm:pt modelId="{0D09E68B-8F00-4796-96EA-6C1FE68CCC50}" type="pres">
      <dgm:prSet presAssocID="{9A026370-CEF2-4966-888D-E659E8B6BC03}" presName="sibTrans" presStyleLbl="sibTrans2D1" presStyleIdx="7" presStyleCnt="8"/>
      <dgm:spPr/>
      <dgm:t>
        <a:bodyPr/>
        <a:lstStyle/>
        <a:p>
          <a:endParaRPr lang="en-US"/>
        </a:p>
      </dgm:t>
    </dgm:pt>
    <dgm:pt modelId="{84AA974C-AC56-45C5-9B77-DAEA08758B42}" type="pres">
      <dgm:prSet presAssocID="{9A026370-CEF2-4966-888D-E659E8B6BC03}" presName="connectorText" presStyleLbl="sibTrans2D1" presStyleIdx="7" presStyleCnt="8"/>
      <dgm:spPr/>
      <dgm:t>
        <a:bodyPr/>
        <a:lstStyle/>
        <a:p>
          <a:endParaRPr lang="en-US"/>
        </a:p>
      </dgm:t>
    </dgm:pt>
  </dgm:ptLst>
  <dgm:cxnLst>
    <dgm:cxn modelId="{36B24D7B-FF71-4303-A91D-92790E86F7D2}" srcId="{5504950D-E755-4616-A354-D15618A12C2C}" destId="{188C9FF1-777E-43E6-9B8B-1CBF1B4F9E8D}" srcOrd="7" destOrd="0" parTransId="{A8CE9FC3-79B7-446C-B861-47A7002C549B}" sibTransId="{9A026370-CEF2-4966-888D-E659E8B6BC03}"/>
    <dgm:cxn modelId="{6C7319C9-1708-43B9-BF31-D853D6926E34}" type="presOf" srcId="{9D6BC8E1-ED66-481E-B2FD-16A995EF848C}" destId="{B2B60D61-A4F8-4E3A-B4D8-383A5ABF22A6}" srcOrd="0" destOrd="0" presId="urn:microsoft.com/office/officeart/2005/8/layout/cycle2"/>
    <dgm:cxn modelId="{58FF5BA2-135D-4781-86DE-7F769EEBAEAA}" type="presOf" srcId="{29CB0881-7A5E-47BC-A6D5-81CAB9C04B2B}" destId="{15E5B694-93EB-4C06-8FE8-6B4345903370}" srcOrd="0" destOrd="0" presId="urn:microsoft.com/office/officeart/2005/8/layout/cycle2"/>
    <dgm:cxn modelId="{59CF23F6-BBBE-4AE4-AA21-BC1C60FB0C05}" srcId="{5504950D-E755-4616-A354-D15618A12C2C}" destId="{43E8A20A-C154-42B7-8F53-2DDF97475CF5}" srcOrd="4" destOrd="0" parTransId="{A6F47641-259A-4151-8F14-53827D597CF5}" sibTransId="{DF48405F-56C1-4851-8F03-A67FB0591AD5}"/>
    <dgm:cxn modelId="{9D85EBD3-B161-454C-AA12-2E849510E4E8}" type="presOf" srcId="{29CB0881-7A5E-47BC-A6D5-81CAB9C04B2B}" destId="{514B1BC3-702E-4FA3-B309-3BBB07090E64}" srcOrd="1" destOrd="0" presId="urn:microsoft.com/office/officeart/2005/8/layout/cycle2"/>
    <dgm:cxn modelId="{0C7E6232-13EB-438B-86FF-49E7ABD544FB}" type="presOf" srcId="{B0D7E822-C9E8-4692-B637-E08EEF53E8E1}" destId="{C6FC266D-3805-4EFA-A7E7-819B23B1077C}" srcOrd="0" destOrd="0" presId="urn:microsoft.com/office/officeart/2005/8/layout/cycle2"/>
    <dgm:cxn modelId="{20935DFA-938C-47E8-AE32-1CF0CF95F853}" type="presOf" srcId="{5504950D-E755-4616-A354-D15618A12C2C}" destId="{5BD244F4-9DEB-49FC-8BB8-B90F514BCFDF}" srcOrd="0" destOrd="0" presId="urn:microsoft.com/office/officeart/2005/8/layout/cycle2"/>
    <dgm:cxn modelId="{A099B79E-CD85-4930-951D-0459CF760BCF}" type="presOf" srcId="{B0D7E822-C9E8-4692-B637-E08EEF53E8E1}" destId="{B2E0FAE3-283B-4EBB-BB23-BF0349A46002}" srcOrd="1" destOrd="0" presId="urn:microsoft.com/office/officeart/2005/8/layout/cycle2"/>
    <dgm:cxn modelId="{980D38B9-9C16-4B04-BEF2-74D79EF5CB1D}" type="presOf" srcId="{6A23FCCC-C3CA-4A7D-B384-1C20911CDB0E}" destId="{B077B06E-34FC-42D3-9324-6596BFCCF33C}" srcOrd="0" destOrd="0" presId="urn:microsoft.com/office/officeart/2005/8/layout/cycle2"/>
    <dgm:cxn modelId="{9B35FBF4-9313-4700-AEC4-A64E6A4ADA6C}" type="presOf" srcId="{77E2236C-AA28-4AC2-966B-9D02C4AB1352}" destId="{C3C78B55-2AF5-4BEC-B6E6-12E99A0F48B9}" srcOrd="0" destOrd="0" presId="urn:microsoft.com/office/officeart/2005/8/layout/cycle2"/>
    <dgm:cxn modelId="{CA222AB0-5204-42B9-80CD-2EF767F1641F}" type="presOf" srcId="{186D13F6-4487-4F51-AFE8-26BBA7EE192F}" destId="{7CA379B3-2527-4C7D-BD07-86D16FD14201}" srcOrd="0" destOrd="0" presId="urn:microsoft.com/office/officeart/2005/8/layout/cycle2"/>
    <dgm:cxn modelId="{85E45AB9-267C-43F6-9E06-1CC288A9CF8C}" type="presOf" srcId="{6F011898-A18C-42CE-9430-C019550AB9A1}" destId="{90B95C77-5C70-4677-9D36-45D081790658}" srcOrd="0" destOrd="0" presId="urn:microsoft.com/office/officeart/2005/8/layout/cycle2"/>
    <dgm:cxn modelId="{52B90267-27B1-4173-9B9E-A02571703A06}" type="presOf" srcId="{746FFEA2-823F-4B3A-8EDB-EA2EC225B483}" destId="{51D2B7C3-DD2E-4164-B378-D9CF600ABED7}" srcOrd="1" destOrd="0" presId="urn:microsoft.com/office/officeart/2005/8/layout/cycle2"/>
    <dgm:cxn modelId="{299EFE23-3573-4C4B-AFFB-D2D2D52F03B6}" type="presOf" srcId="{4508238A-1F97-4098-9C76-C495F4B8529A}" destId="{5AA3C034-D019-4899-867C-5A9C9ADBCE7F}" srcOrd="0" destOrd="0" presId="urn:microsoft.com/office/officeart/2005/8/layout/cycle2"/>
    <dgm:cxn modelId="{2CD7A260-BB38-4BB0-8409-630AFE89EBAF}" type="presOf" srcId="{43E8A20A-C154-42B7-8F53-2DDF97475CF5}" destId="{6645395E-7623-45A5-9DC9-C0FDC5F9EE00}" srcOrd="0" destOrd="0" presId="urn:microsoft.com/office/officeart/2005/8/layout/cycle2"/>
    <dgm:cxn modelId="{ED07E77F-195D-4F28-8C9F-4459EB48BCC0}" type="presOf" srcId="{ECF9BE24-A6AA-473C-96AF-9E5832C4B9FA}" destId="{B6E91E9A-3385-4DC6-89F8-49E0EEB1D881}" srcOrd="0" destOrd="0" presId="urn:microsoft.com/office/officeart/2005/8/layout/cycle2"/>
    <dgm:cxn modelId="{37E96106-5A25-4C94-BB2F-A4936596F958}" type="presOf" srcId="{8E8D9AD5-1962-49C3-94EA-ADEF1201AE0E}" destId="{EC239581-DCB7-4CE7-A4AE-8DE308954305}" srcOrd="1" destOrd="0" presId="urn:microsoft.com/office/officeart/2005/8/layout/cycle2"/>
    <dgm:cxn modelId="{4CAC3818-6F52-4FA1-B662-DC16DE48088B}" srcId="{5504950D-E755-4616-A354-D15618A12C2C}" destId="{6A23FCCC-C3CA-4A7D-B384-1C20911CDB0E}" srcOrd="2" destOrd="0" parTransId="{741B913C-0891-478F-A73E-59730CC989C0}" sibTransId="{746FFEA2-823F-4B3A-8EDB-EA2EC225B483}"/>
    <dgm:cxn modelId="{F1C42477-DB7B-4709-8A24-9FF0A6D4BA2D}" type="presOf" srcId="{188C9FF1-777E-43E6-9B8B-1CBF1B4F9E8D}" destId="{708EF517-2A0C-484B-BFE1-1B5C682DF9C3}" srcOrd="0" destOrd="0" presId="urn:microsoft.com/office/officeart/2005/8/layout/cycle2"/>
    <dgm:cxn modelId="{DDA2B71F-D066-4A83-BEF5-B47AEF0ED92F}" srcId="{5504950D-E755-4616-A354-D15618A12C2C}" destId="{ECF9BE24-A6AA-473C-96AF-9E5832C4B9FA}" srcOrd="6" destOrd="0" parTransId="{8F702C9F-A91E-49CE-9940-9640E61274A0}" sibTransId="{8E8D9AD5-1962-49C3-94EA-ADEF1201AE0E}"/>
    <dgm:cxn modelId="{DA5A8E7E-600A-4E70-BC3D-081FE67D89F5}" srcId="{5504950D-E755-4616-A354-D15618A12C2C}" destId="{6F011898-A18C-42CE-9430-C019550AB9A1}" srcOrd="1" destOrd="0" parTransId="{0EC52F5F-1781-47A6-9452-A008F0CAE10E}" sibTransId="{D511C58C-529C-4C71-A18A-2C4D1B3A543B}"/>
    <dgm:cxn modelId="{66FA812E-62CD-45F6-A598-DED5B0A1B75B}" type="presOf" srcId="{9A026370-CEF2-4966-888D-E659E8B6BC03}" destId="{84AA974C-AC56-45C5-9B77-DAEA08758B42}" srcOrd="1" destOrd="0" presId="urn:microsoft.com/office/officeart/2005/8/layout/cycle2"/>
    <dgm:cxn modelId="{365C8243-45EB-4578-806B-D3813EDC6FE2}" srcId="{5504950D-E755-4616-A354-D15618A12C2C}" destId="{4508238A-1F97-4098-9C76-C495F4B8529A}" srcOrd="3" destOrd="0" parTransId="{DCA4058D-A7E3-458B-822F-53E5F8422881}" sibTransId="{9D6BC8E1-ED66-481E-B2FD-16A995EF848C}"/>
    <dgm:cxn modelId="{D09EEF18-231E-4722-8203-1CDBF3F1C408}" type="presOf" srcId="{746FFEA2-823F-4B3A-8EDB-EA2EC225B483}" destId="{3370EC16-3F3D-4575-8D87-8CE3055872E3}" srcOrd="0" destOrd="0" presId="urn:microsoft.com/office/officeart/2005/8/layout/cycle2"/>
    <dgm:cxn modelId="{BCB4714D-693E-460E-9974-07EC607D31A0}" type="presOf" srcId="{9D6BC8E1-ED66-481E-B2FD-16A995EF848C}" destId="{10DB6397-6607-474D-8C17-9DEA9C8DF64E}" srcOrd="1" destOrd="0" presId="urn:microsoft.com/office/officeart/2005/8/layout/cycle2"/>
    <dgm:cxn modelId="{529E443D-E931-46D0-81A4-F1FCD1B27B1F}" srcId="{5504950D-E755-4616-A354-D15618A12C2C}" destId="{77E2236C-AA28-4AC2-966B-9D02C4AB1352}" srcOrd="0" destOrd="0" parTransId="{75CDCEF2-F71E-47A4-A60A-78EF6466CEED}" sibTransId="{B0D7E822-C9E8-4692-B637-E08EEF53E8E1}"/>
    <dgm:cxn modelId="{DBA01639-48CB-4A68-BD25-51E74ED99988}" type="presOf" srcId="{DF48405F-56C1-4851-8F03-A67FB0591AD5}" destId="{CEB021CC-1A97-45D9-B57A-4AFB4907E65D}" srcOrd="0" destOrd="0" presId="urn:microsoft.com/office/officeart/2005/8/layout/cycle2"/>
    <dgm:cxn modelId="{5AC6C1D8-D49E-4F1B-8199-0E095FC3893B}" type="presOf" srcId="{D511C58C-529C-4C71-A18A-2C4D1B3A543B}" destId="{4F8F6B2B-F942-424D-9A1C-1105D910940B}" srcOrd="1" destOrd="0" presId="urn:microsoft.com/office/officeart/2005/8/layout/cycle2"/>
    <dgm:cxn modelId="{A18F2D8F-8DEC-47E9-BBBF-166E74830E1E}" type="presOf" srcId="{DF48405F-56C1-4851-8F03-A67FB0591AD5}" destId="{E5786E45-12FE-4A2A-9D6E-9A2C7E058EC2}" srcOrd="1" destOrd="0" presId="urn:microsoft.com/office/officeart/2005/8/layout/cycle2"/>
    <dgm:cxn modelId="{DDF7DC76-0425-4216-9F9A-F11E6BCB56A9}" type="presOf" srcId="{9A026370-CEF2-4966-888D-E659E8B6BC03}" destId="{0D09E68B-8F00-4796-96EA-6C1FE68CCC50}" srcOrd="0" destOrd="0" presId="urn:microsoft.com/office/officeart/2005/8/layout/cycle2"/>
    <dgm:cxn modelId="{4D2580CD-8A59-4765-9575-8755E0D8F515}" type="presOf" srcId="{D511C58C-529C-4C71-A18A-2C4D1B3A543B}" destId="{3A4322FB-7FBC-478C-8D8F-DB3E5F9AE996}" srcOrd="0" destOrd="0" presId="urn:microsoft.com/office/officeart/2005/8/layout/cycle2"/>
    <dgm:cxn modelId="{9B1FEB77-411D-4732-95F1-B9E14F54ADFE}" type="presOf" srcId="{8E8D9AD5-1962-49C3-94EA-ADEF1201AE0E}" destId="{6D0A2440-A1FA-4B48-B0D7-080851C97CE6}" srcOrd="0" destOrd="0" presId="urn:microsoft.com/office/officeart/2005/8/layout/cycle2"/>
    <dgm:cxn modelId="{2ADC9098-0B1C-4401-93A0-FF513B8C0583}" srcId="{5504950D-E755-4616-A354-D15618A12C2C}" destId="{186D13F6-4487-4F51-AFE8-26BBA7EE192F}" srcOrd="5" destOrd="0" parTransId="{1F242FF7-1B88-4B73-BA2E-57A71E677FF1}" sibTransId="{29CB0881-7A5E-47BC-A6D5-81CAB9C04B2B}"/>
    <dgm:cxn modelId="{230976D1-16BA-4665-94A7-FA03D0B85E72}" type="presParOf" srcId="{5BD244F4-9DEB-49FC-8BB8-B90F514BCFDF}" destId="{C3C78B55-2AF5-4BEC-B6E6-12E99A0F48B9}" srcOrd="0" destOrd="0" presId="urn:microsoft.com/office/officeart/2005/8/layout/cycle2"/>
    <dgm:cxn modelId="{3ADA2BD8-5A26-40F8-B206-A8C91739302C}" type="presParOf" srcId="{5BD244F4-9DEB-49FC-8BB8-B90F514BCFDF}" destId="{C6FC266D-3805-4EFA-A7E7-819B23B1077C}" srcOrd="1" destOrd="0" presId="urn:microsoft.com/office/officeart/2005/8/layout/cycle2"/>
    <dgm:cxn modelId="{1285319F-52BA-4862-BA81-8659B0B2CF35}" type="presParOf" srcId="{C6FC266D-3805-4EFA-A7E7-819B23B1077C}" destId="{B2E0FAE3-283B-4EBB-BB23-BF0349A46002}" srcOrd="0" destOrd="0" presId="urn:microsoft.com/office/officeart/2005/8/layout/cycle2"/>
    <dgm:cxn modelId="{DF3B1607-4F6B-48B6-BE99-399019A872CA}" type="presParOf" srcId="{5BD244F4-9DEB-49FC-8BB8-B90F514BCFDF}" destId="{90B95C77-5C70-4677-9D36-45D081790658}" srcOrd="2" destOrd="0" presId="urn:microsoft.com/office/officeart/2005/8/layout/cycle2"/>
    <dgm:cxn modelId="{DC6E82DF-CC24-4F28-A376-716FAC48182E}" type="presParOf" srcId="{5BD244F4-9DEB-49FC-8BB8-B90F514BCFDF}" destId="{3A4322FB-7FBC-478C-8D8F-DB3E5F9AE996}" srcOrd="3" destOrd="0" presId="urn:microsoft.com/office/officeart/2005/8/layout/cycle2"/>
    <dgm:cxn modelId="{45B55F68-DA80-489C-A3CF-1211757FBEA8}" type="presParOf" srcId="{3A4322FB-7FBC-478C-8D8F-DB3E5F9AE996}" destId="{4F8F6B2B-F942-424D-9A1C-1105D910940B}" srcOrd="0" destOrd="0" presId="urn:microsoft.com/office/officeart/2005/8/layout/cycle2"/>
    <dgm:cxn modelId="{5D8897E6-8A00-4042-8D79-7D6F21C0181B}" type="presParOf" srcId="{5BD244F4-9DEB-49FC-8BB8-B90F514BCFDF}" destId="{B077B06E-34FC-42D3-9324-6596BFCCF33C}" srcOrd="4" destOrd="0" presId="urn:microsoft.com/office/officeart/2005/8/layout/cycle2"/>
    <dgm:cxn modelId="{3A3B24FB-E529-48A1-A150-44E4C555D942}" type="presParOf" srcId="{5BD244F4-9DEB-49FC-8BB8-B90F514BCFDF}" destId="{3370EC16-3F3D-4575-8D87-8CE3055872E3}" srcOrd="5" destOrd="0" presId="urn:microsoft.com/office/officeart/2005/8/layout/cycle2"/>
    <dgm:cxn modelId="{A1235D23-C586-44A7-AE53-07B574B43640}" type="presParOf" srcId="{3370EC16-3F3D-4575-8D87-8CE3055872E3}" destId="{51D2B7C3-DD2E-4164-B378-D9CF600ABED7}" srcOrd="0" destOrd="0" presId="urn:microsoft.com/office/officeart/2005/8/layout/cycle2"/>
    <dgm:cxn modelId="{081A968A-124A-4D49-B4B5-85A6AF974F77}" type="presParOf" srcId="{5BD244F4-9DEB-49FC-8BB8-B90F514BCFDF}" destId="{5AA3C034-D019-4899-867C-5A9C9ADBCE7F}" srcOrd="6" destOrd="0" presId="urn:microsoft.com/office/officeart/2005/8/layout/cycle2"/>
    <dgm:cxn modelId="{2F799F6A-0E79-46F9-B083-37317A5D6F0B}" type="presParOf" srcId="{5BD244F4-9DEB-49FC-8BB8-B90F514BCFDF}" destId="{B2B60D61-A4F8-4E3A-B4D8-383A5ABF22A6}" srcOrd="7" destOrd="0" presId="urn:microsoft.com/office/officeart/2005/8/layout/cycle2"/>
    <dgm:cxn modelId="{B6BD1859-8A09-4112-92B6-5696DD692687}" type="presParOf" srcId="{B2B60D61-A4F8-4E3A-B4D8-383A5ABF22A6}" destId="{10DB6397-6607-474D-8C17-9DEA9C8DF64E}" srcOrd="0" destOrd="0" presId="urn:microsoft.com/office/officeart/2005/8/layout/cycle2"/>
    <dgm:cxn modelId="{21EFFD67-0C9D-4450-A01B-38CAD4F97920}" type="presParOf" srcId="{5BD244F4-9DEB-49FC-8BB8-B90F514BCFDF}" destId="{6645395E-7623-45A5-9DC9-C0FDC5F9EE00}" srcOrd="8" destOrd="0" presId="urn:microsoft.com/office/officeart/2005/8/layout/cycle2"/>
    <dgm:cxn modelId="{EFFB64A8-820C-4022-A87D-09CA5B8ED162}" type="presParOf" srcId="{5BD244F4-9DEB-49FC-8BB8-B90F514BCFDF}" destId="{CEB021CC-1A97-45D9-B57A-4AFB4907E65D}" srcOrd="9" destOrd="0" presId="urn:microsoft.com/office/officeart/2005/8/layout/cycle2"/>
    <dgm:cxn modelId="{21B1C59D-F734-4D2C-A909-2D9BFB83399F}" type="presParOf" srcId="{CEB021CC-1A97-45D9-B57A-4AFB4907E65D}" destId="{E5786E45-12FE-4A2A-9D6E-9A2C7E058EC2}" srcOrd="0" destOrd="0" presId="urn:microsoft.com/office/officeart/2005/8/layout/cycle2"/>
    <dgm:cxn modelId="{8B136DD6-1271-4AB0-9B33-B11FBA4245CC}" type="presParOf" srcId="{5BD244F4-9DEB-49FC-8BB8-B90F514BCFDF}" destId="{7CA379B3-2527-4C7D-BD07-86D16FD14201}" srcOrd="10" destOrd="0" presId="urn:microsoft.com/office/officeart/2005/8/layout/cycle2"/>
    <dgm:cxn modelId="{F779A310-D4D5-4CC0-B009-F7D5288ABD0B}" type="presParOf" srcId="{5BD244F4-9DEB-49FC-8BB8-B90F514BCFDF}" destId="{15E5B694-93EB-4C06-8FE8-6B4345903370}" srcOrd="11" destOrd="0" presId="urn:microsoft.com/office/officeart/2005/8/layout/cycle2"/>
    <dgm:cxn modelId="{1BD06AAC-D26F-4BA3-89EF-C22A017D7E98}" type="presParOf" srcId="{15E5B694-93EB-4C06-8FE8-6B4345903370}" destId="{514B1BC3-702E-4FA3-B309-3BBB07090E64}" srcOrd="0" destOrd="0" presId="urn:microsoft.com/office/officeart/2005/8/layout/cycle2"/>
    <dgm:cxn modelId="{EEEAD2A2-80C9-4279-B048-499A0F9952C0}" type="presParOf" srcId="{5BD244F4-9DEB-49FC-8BB8-B90F514BCFDF}" destId="{B6E91E9A-3385-4DC6-89F8-49E0EEB1D881}" srcOrd="12" destOrd="0" presId="urn:microsoft.com/office/officeart/2005/8/layout/cycle2"/>
    <dgm:cxn modelId="{112E10B9-5DA1-4C5D-91A7-87AD7824EF17}" type="presParOf" srcId="{5BD244F4-9DEB-49FC-8BB8-B90F514BCFDF}" destId="{6D0A2440-A1FA-4B48-B0D7-080851C97CE6}" srcOrd="13" destOrd="0" presId="urn:microsoft.com/office/officeart/2005/8/layout/cycle2"/>
    <dgm:cxn modelId="{5455E852-752C-4512-BE38-64214696743F}" type="presParOf" srcId="{6D0A2440-A1FA-4B48-B0D7-080851C97CE6}" destId="{EC239581-DCB7-4CE7-A4AE-8DE308954305}" srcOrd="0" destOrd="0" presId="urn:microsoft.com/office/officeart/2005/8/layout/cycle2"/>
    <dgm:cxn modelId="{B99F5DAD-1FF0-4BF3-9D78-C191E76F46F2}" type="presParOf" srcId="{5BD244F4-9DEB-49FC-8BB8-B90F514BCFDF}" destId="{708EF517-2A0C-484B-BFE1-1B5C682DF9C3}" srcOrd="14" destOrd="0" presId="urn:microsoft.com/office/officeart/2005/8/layout/cycle2"/>
    <dgm:cxn modelId="{01057A65-2C1C-420E-A9D1-C48DE773FD9B}" type="presParOf" srcId="{5BD244F4-9DEB-49FC-8BB8-B90F514BCFDF}" destId="{0D09E68B-8F00-4796-96EA-6C1FE68CCC50}" srcOrd="15" destOrd="0" presId="urn:microsoft.com/office/officeart/2005/8/layout/cycle2"/>
    <dgm:cxn modelId="{DC642984-13FD-446B-85E4-02227C3ED76D}" type="presParOf" srcId="{0D09E68B-8F00-4796-96EA-6C1FE68CCC50}" destId="{84AA974C-AC56-45C5-9B77-DAEA08758B4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66D75B3-2F4A-46A5-B80C-D7BFE347FFE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BEDD1B88-89B3-481F-80A1-5F1CB04DD3B8}">
      <dgm:prSet phldrT="[Text]" custT="1"/>
      <dgm:spPr/>
      <dgm:t>
        <a:bodyPr/>
        <a:lstStyle/>
        <a:p>
          <a:pPr rtl="1"/>
          <a:r>
            <a:rPr lang="fa-IR" sz="2400" b="1" dirty="0">
              <a:solidFill>
                <a:srgbClr val="FFFF00"/>
              </a:solidFill>
              <a:cs typeface="B Nazanin" panose="00000400000000000000" pitchFamily="2" charset="-78"/>
            </a:rPr>
            <a:t>دلایل برنامه ریزی :</a:t>
          </a:r>
        </a:p>
      </dgm:t>
    </dgm:pt>
    <dgm:pt modelId="{3612A7AA-405D-4FDB-BE3D-B1FFF33B9CF1}" type="parTrans" cxnId="{AB5547F2-501F-4DCB-AA33-A88A39D9CE8C}">
      <dgm:prSet/>
      <dgm:spPr/>
      <dgm:t>
        <a:bodyPr/>
        <a:lstStyle/>
        <a:p>
          <a:pPr rtl="1"/>
          <a:endParaRPr lang="fa-IR"/>
        </a:p>
      </dgm:t>
    </dgm:pt>
    <dgm:pt modelId="{B2F1A03E-BAC6-459F-8232-B1591E368B56}" type="sibTrans" cxnId="{AB5547F2-501F-4DCB-AA33-A88A39D9CE8C}">
      <dgm:prSet/>
      <dgm:spPr/>
      <dgm:t>
        <a:bodyPr/>
        <a:lstStyle/>
        <a:p>
          <a:pPr rtl="1"/>
          <a:endParaRPr lang="fa-IR"/>
        </a:p>
      </dgm:t>
    </dgm:pt>
    <dgm:pt modelId="{FFB5CCB7-E167-474B-9BEF-41FB4473685A}">
      <dgm:prSet phldrT="[Text]" custT="1"/>
      <dgm:spPr/>
      <dgm:t>
        <a:bodyPr/>
        <a:lstStyle/>
        <a:p>
          <a:pPr rtl="1"/>
          <a:r>
            <a:rPr lang="fa-IR" sz="2400" b="0" dirty="0">
              <a:cs typeface="B Nazanin" panose="00000400000000000000" pitchFamily="2" charset="-78"/>
            </a:rPr>
            <a:t>1 –</a:t>
          </a:r>
          <a:r>
            <a:rPr lang="fa-IR" sz="2400" b="1" dirty="0">
              <a:cs typeface="B Nazanin" panose="00000400000000000000" pitchFamily="2" charset="-78"/>
            </a:rPr>
            <a:t> مسیر </a:t>
          </a:r>
          <a:r>
            <a:rPr lang="fa-IR" sz="2400" b="1" dirty="0" smtClean="0">
              <a:cs typeface="B Nazanin" panose="00000400000000000000" pitchFamily="2" charset="-78"/>
            </a:rPr>
            <a:t>را </a:t>
          </a:r>
          <a:r>
            <a:rPr lang="fa-IR" sz="2400" b="1" dirty="0">
              <a:cs typeface="B Nazanin" panose="00000400000000000000" pitchFamily="2" charset="-78"/>
            </a:rPr>
            <a:t>تعیین می کند</a:t>
          </a:r>
        </a:p>
      </dgm:t>
    </dgm:pt>
    <dgm:pt modelId="{78D5F799-B607-43A8-B072-E65F2464C32B}" type="parTrans" cxnId="{49FA656E-D47F-4A4D-A058-D3C0C149AFDC}">
      <dgm:prSet/>
      <dgm:spPr/>
      <dgm:t>
        <a:bodyPr/>
        <a:lstStyle/>
        <a:p>
          <a:pPr rtl="1"/>
          <a:endParaRPr lang="fa-IR"/>
        </a:p>
      </dgm:t>
    </dgm:pt>
    <dgm:pt modelId="{D74C163B-8451-499A-9680-D0341EE221A1}" type="sibTrans" cxnId="{49FA656E-D47F-4A4D-A058-D3C0C149AFDC}">
      <dgm:prSet/>
      <dgm:spPr/>
      <dgm:t>
        <a:bodyPr/>
        <a:lstStyle/>
        <a:p>
          <a:pPr rtl="1"/>
          <a:endParaRPr lang="fa-IR"/>
        </a:p>
      </dgm:t>
    </dgm:pt>
    <dgm:pt modelId="{3E703DF2-B4FA-4405-943C-74E1653A88CA}">
      <dgm:prSet phldrT="[Text]" custT="1"/>
      <dgm:spPr/>
      <dgm:t>
        <a:bodyPr/>
        <a:lstStyle/>
        <a:p>
          <a:pPr rtl="1"/>
          <a:r>
            <a:rPr lang="fa-IR" sz="2400" dirty="0">
              <a:cs typeface="2  Titr" panose="00000700000000000000" pitchFamily="2" charset="-78"/>
            </a:rPr>
            <a:t>2</a:t>
          </a:r>
          <a:r>
            <a:rPr lang="fa-IR" sz="2400" b="1" dirty="0">
              <a:cs typeface="B Nazanin" panose="00000400000000000000" pitchFamily="2" charset="-78"/>
            </a:rPr>
            <a:t> – تاثیر تغییرات را کاهش می دهد</a:t>
          </a:r>
        </a:p>
      </dgm:t>
    </dgm:pt>
    <dgm:pt modelId="{E3EA60D3-CCCF-42A6-9071-A08C61654BE2}" type="parTrans" cxnId="{CE872DB6-0FE7-4241-935E-30D7D9EF0C7E}">
      <dgm:prSet/>
      <dgm:spPr/>
      <dgm:t>
        <a:bodyPr/>
        <a:lstStyle/>
        <a:p>
          <a:pPr rtl="1"/>
          <a:endParaRPr lang="fa-IR"/>
        </a:p>
      </dgm:t>
    </dgm:pt>
    <dgm:pt modelId="{D41867AB-3556-4858-9489-08A909FBE097}" type="sibTrans" cxnId="{CE872DB6-0FE7-4241-935E-30D7D9EF0C7E}">
      <dgm:prSet/>
      <dgm:spPr/>
      <dgm:t>
        <a:bodyPr/>
        <a:lstStyle/>
        <a:p>
          <a:pPr rtl="1"/>
          <a:endParaRPr lang="fa-IR"/>
        </a:p>
      </dgm:t>
    </dgm:pt>
    <dgm:pt modelId="{1E3B115F-01C0-4AE9-8FD5-9686D7E079D6}">
      <dgm:prSet phldrT="[Text]" custT="1"/>
      <dgm:spPr/>
      <dgm:t>
        <a:bodyPr/>
        <a:lstStyle/>
        <a:p>
          <a:pPr rtl="1"/>
          <a:r>
            <a:rPr lang="fa-IR" sz="1800" b="1" dirty="0">
              <a:cs typeface="2  Titr" panose="00000700000000000000" pitchFamily="2" charset="-78"/>
            </a:rPr>
            <a:t>3</a:t>
          </a:r>
          <a:r>
            <a:rPr lang="fa-IR" sz="2400" b="1" dirty="0">
              <a:cs typeface="B Nazanin" panose="00000400000000000000" pitchFamily="2" charset="-78"/>
            </a:rPr>
            <a:t> – ضایعات و اختلافات را کاهش می دهد</a:t>
          </a:r>
        </a:p>
      </dgm:t>
    </dgm:pt>
    <dgm:pt modelId="{607E3320-D306-4065-B2AF-34B6B0092F47}" type="parTrans" cxnId="{D391A9EF-45DB-4976-9C9A-053D8F6EE7C4}">
      <dgm:prSet/>
      <dgm:spPr/>
      <dgm:t>
        <a:bodyPr/>
        <a:lstStyle/>
        <a:p>
          <a:pPr rtl="1"/>
          <a:endParaRPr lang="fa-IR"/>
        </a:p>
      </dgm:t>
    </dgm:pt>
    <dgm:pt modelId="{FF5DE0CF-CE78-453D-B5BD-5C39C5F75D9B}" type="sibTrans" cxnId="{D391A9EF-45DB-4976-9C9A-053D8F6EE7C4}">
      <dgm:prSet/>
      <dgm:spPr/>
      <dgm:t>
        <a:bodyPr/>
        <a:lstStyle/>
        <a:p>
          <a:pPr rtl="1"/>
          <a:endParaRPr lang="fa-IR"/>
        </a:p>
      </dgm:t>
    </dgm:pt>
    <dgm:pt modelId="{FF7D5BBA-74EE-48D5-9047-72DE428CADE4}">
      <dgm:prSet phldrT="[Text]" custT="1"/>
      <dgm:spPr/>
      <dgm:t>
        <a:bodyPr/>
        <a:lstStyle/>
        <a:p>
          <a:pPr rtl="1"/>
          <a:r>
            <a:rPr lang="fa-IR" sz="1800" b="1" dirty="0">
              <a:cs typeface="2  Titr" panose="00000700000000000000" pitchFamily="2" charset="-78"/>
            </a:rPr>
            <a:t>4</a:t>
          </a:r>
          <a:r>
            <a:rPr lang="fa-IR" sz="2000" dirty="0">
              <a:cs typeface="2  Titr" panose="00000700000000000000" pitchFamily="2" charset="-78"/>
            </a:rPr>
            <a:t> – </a:t>
          </a:r>
          <a:r>
            <a:rPr lang="fa-IR" sz="2000" b="1" dirty="0">
              <a:cs typeface="B Nazanin" panose="00000400000000000000" pitchFamily="2" charset="-78"/>
            </a:rPr>
            <a:t>استاندارد </a:t>
          </a:r>
          <a:r>
            <a:rPr lang="fa-IR" sz="2000" b="1" u="none" dirty="0" err="1">
              <a:solidFill>
                <a:schemeClr val="bg1"/>
              </a:solidFill>
              <a:cs typeface="B Nazanin" panose="00000400000000000000" pitchFamily="2" charset="-78"/>
            </a:rPr>
            <a:t>هایی</a:t>
          </a:r>
          <a:r>
            <a:rPr lang="fa-IR" sz="2000" b="1" dirty="0">
              <a:cs typeface="B Nazanin" panose="00000400000000000000" pitchFamily="2" charset="-78"/>
            </a:rPr>
            <a:t> را برای تسهیل کنترل به وجود می آورد</a:t>
          </a:r>
        </a:p>
      </dgm:t>
    </dgm:pt>
    <dgm:pt modelId="{04535904-119E-4AC2-B52B-273B5EB0252B}" type="parTrans" cxnId="{7E7A2122-F10D-4CE0-AD7F-E4EAC4CBB4EB}">
      <dgm:prSet/>
      <dgm:spPr/>
      <dgm:t>
        <a:bodyPr/>
        <a:lstStyle/>
        <a:p>
          <a:pPr rtl="1"/>
          <a:endParaRPr lang="fa-IR"/>
        </a:p>
      </dgm:t>
    </dgm:pt>
    <dgm:pt modelId="{DFCF38A5-4DF3-434D-9BCD-36F1C902C827}" type="sibTrans" cxnId="{7E7A2122-F10D-4CE0-AD7F-E4EAC4CBB4EB}">
      <dgm:prSet/>
      <dgm:spPr/>
      <dgm:t>
        <a:bodyPr/>
        <a:lstStyle/>
        <a:p>
          <a:pPr rtl="1"/>
          <a:endParaRPr lang="fa-IR"/>
        </a:p>
      </dgm:t>
    </dgm:pt>
    <dgm:pt modelId="{F39E05FD-8CF8-4E48-98DD-17EEE1C28658}" type="pres">
      <dgm:prSet presAssocID="{966D75B3-2F4A-46A5-B80C-D7BFE347FFEB}" presName="Name0" presStyleCnt="0">
        <dgm:presLayoutVars>
          <dgm:chMax val="1"/>
          <dgm:dir/>
          <dgm:animLvl val="ctr"/>
          <dgm:resizeHandles val="exact"/>
        </dgm:presLayoutVars>
      </dgm:prSet>
      <dgm:spPr/>
      <dgm:t>
        <a:bodyPr/>
        <a:lstStyle/>
        <a:p>
          <a:endParaRPr lang="en-US"/>
        </a:p>
      </dgm:t>
    </dgm:pt>
    <dgm:pt modelId="{EBA3837A-49A4-441D-AD87-B5C9B3A8CF6A}" type="pres">
      <dgm:prSet presAssocID="{BEDD1B88-89B3-481F-80A1-5F1CB04DD3B8}" presName="centerShape" presStyleLbl="node0" presStyleIdx="0" presStyleCnt="1"/>
      <dgm:spPr/>
      <dgm:t>
        <a:bodyPr/>
        <a:lstStyle/>
        <a:p>
          <a:endParaRPr lang="en-US"/>
        </a:p>
      </dgm:t>
    </dgm:pt>
    <dgm:pt modelId="{DF74C725-5DCF-4B01-9619-1FB0BB7D0383}" type="pres">
      <dgm:prSet presAssocID="{FFB5CCB7-E167-474B-9BEF-41FB4473685A}" presName="node" presStyleLbl="node1" presStyleIdx="0" presStyleCnt="4" custScaleX="173563" custScaleY="128600" custRadScaleRad="100012" custRadScaleInc="-2959">
        <dgm:presLayoutVars>
          <dgm:bulletEnabled val="1"/>
        </dgm:presLayoutVars>
      </dgm:prSet>
      <dgm:spPr/>
      <dgm:t>
        <a:bodyPr/>
        <a:lstStyle/>
        <a:p>
          <a:endParaRPr lang="en-US"/>
        </a:p>
      </dgm:t>
    </dgm:pt>
    <dgm:pt modelId="{9B1559E1-D18F-4122-A938-6FD8882543F3}" type="pres">
      <dgm:prSet presAssocID="{FFB5CCB7-E167-474B-9BEF-41FB4473685A}" presName="dummy" presStyleCnt="0"/>
      <dgm:spPr/>
    </dgm:pt>
    <dgm:pt modelId="{5DA9B43F-F16C-4D26-8417-E5960066F847}" type="pres">
      <dgm:prSet presAssocID="{D74C163B-8451-499A-9680-D0341EE221A1}" presName="sibTrans" presStyleLbl="sibTrans2D1" presStyleIdx="0" presStyleCnt="4"/>
      <dgm:spPr/>
      <dgm:t>
        <a:bodyPr/>
        <a:lstStyle/>
        <a:p>
          <a:endParaRPr lang="en-US"/>
        </a:p>
      </dgm:t>
    </dgm:pt>
    <dgm:pt modelId="{9D64A2E8-A1C2-43C2-AE94-A699E9129936}" type="pres">
      <dgm:prSet presAssocID="{3E703DF2-B4FA-4405-943C-74E1653A88CA}" presName="node" presStyleLbl="node1" presStyleIdx="1" presStyleCnt="4" custScaleX="179078" custScaleY="130595" custRadScaleRad="100775">
        <dgm:presLayoutVars>
          <dgm:bulletEnabled val="1"/>
        </dgm:presLayoutVars>
      </dgm:prSet>
      <dgm:spPr/>
      <dgm:t>
        <a:bodyPr/>
        <a:lstStyle/>
        <a:p>
          <a:endParaRPr lang="en-US"/>
        </a:p>
      </dgm:t>
    </dgm:pt>
    <dgm:pt modelId="{7049EDF1-A8ED-41FD-BD7F-53F070CED8FA}" type="pres">
      <dgm:prSet presAssocID="{3E703DF2-B4FA-4405-943C-74E1653A88CA}" presName="dummy" presStyleCnt="0"/>
      <dgm:spPr/>
    </dgm:pt>
    <dgm:pt modelId="{BFBCF3B4-E189-499A-8421-5DA8F418F791}" type="pres">
      <dgm:prSet presAssocID="{D41867AB-3556-4858-9489-08A909FBE097}" presName="sibTrans" presStyleLbl="sibTrans2D1" presStyleIdx="1" presStyleCnt="4"/>
      <dgm:spPr/>
      <dgm:t>
        <a:bodyPr/>
        <a:lstStyle/>
        <a:p>
          <a:endParaRPr lang="en-US"/>
        </a:p>
      </dgm:t>
    </dgm:pt>
    <dgm:pt modelId="{079B44DE-7126-4675-B121-6183056FDC85}" type="pres">
      <dgm:prSet presAssocID="{1E3B115F-01C0-4AE9-8FD5-9686D7E079D6}" presName="node" presStyleLbl="node1" presStyleIdx="2" presStyleCnt="4" custScaleX="184545" custScaleY="130135" custRadScaleRad="98451" custRadScaleInc="0">
        <dgm:presLayoutVars>
          <dgm:bulletEnabled val="1"/>
        </dgm:presLayoutVars>
      </dgm:prSet>
      <dgm:spPr/>
      <dgm:t>
        <a:bodyPr/>
        <a:lstStyle/>
        <a:p>
          <a:endParaRPr lang="en-US"/>
        </a:p>
      </dgm:t>
    </dgm:pt>
    <dgm:pt modelId="{0E337DCA-AD3B-4BC9-8CC6-5423F7EB1313}" type="pres">
      <dgm:prSet presAssocID="{1E3B115F-01C0-4AE9-8FD5-9686D7E079D6}" presName="dummy" presStyleCnt="0"/>
      <dgm:spPr/>
    </dgm:pt>
    <dgm:pt modelId="{8184801A-A351-4FFB-9A23-974AD8D9D992}" type="pres">
      <dgm:prSet presAssocID="{FF5DE0CF-CE78-453D-B5BD-5C39C5F75D9B}" presName="sibTrans" presStyleLbl="sibTrans2D1" presStyleIdx="2" presStyleCnt="4"/>
      <dgm:spPr/>
      <dgm:t>
        <a:bodyPr/>
        <a:lstStyle/>
        <a:p>
          <a:endParaRPr lang="en-US"/>
        </a:p>
      </dgm:t>
    </dgm:pt>
    <dgm:pt modelId="{DE27001D-68CD-45E3-874B-3340CF8273D9}" type="pres">
      <dgm:prSet presAssocID="{FF7D5BBA-74EE-48D5-9047-72DE428CADE4}" presName="node" presStyleLbl="node1" presStyleIdx="3" presStyleCnt="4" custScaleX="187423" custScaleY="139637">
        <dgm:presLayoutVars>
          <dgm:bulletEnabled val="1"/>
        </dgm:presLayoutVars>
      </dgm:prSet>
      <dgm:spPr/>
      <dgm:t>
        <a:bodyPr/>
        <a:lstStyle/>
        <a:p>
          <a:endParaRPr lang="en-US"/>
        </a:p>
      </dgm:t>
    </dgm:pt>
    <dgm:pt modelId="{0C31EAC8-2AF2-42E3-A094-83AA2AEC34B9}" type="pres">
      <dgm:prSet presAssocID="{FF7D5BBA-74EE-48D5-9047-72DE428CADE4}" presName="dummy" presStyleCnt="0"/>
      <dgm:spPr/>
    </dgm:pt>
    <dgm:pt modelId="{2158C8E9-F705-4B55-B41B-4F47D189ABE9}" type="pres">
      <dgm:prSet presAssocID="{DFCF38A5-4DF3-434D-9BCD-36F1C902C827}" presName="sibTrans" presStyleLbl="sibTrans2D1" presStyleIdx="3" presStyleCnt="4"/>
      <dgm:spPr/>
      <dgm:t>
        <a:bodyPr/>
        <a:lstStyle/>
        <a:p>
          <a:endParaRPr lang="en-US"/>
        </a:p>
      </dgm:t>
    </dgm:pt>
  </dgm:ptLst>
  <dgm:cxnLst>
    <dgm:cxn modelId="{7E7A2122-F10D-4CE0-AD7F-E4EAC4CBB4EB}" srcId="{BEDD1B88-89B3-481F-80A1-5F1CB04DD3B8}" destId="{FF7D5BBA-74EE-48D5-9047-72DE428CADE4}" srcOrd="3" destOrd="0" parTransId="{04535904-119E-4AC2-B52B-273B5EB0252B}" sibTransId="{DFCF38A5-4DF3-434D-9BCD-36F1C902C827}"/>
    <dgm:cxn modelId="{5E33890D-1E86-480B-80A7-8666F2FB1AEC}" type="presOf" srcId="{FF5DE0CF-CE78-453D-B5BD-5C39C5F75D9B}" destId="{8184801A-A351-4FFB-9A23-974AD8D9D992}" srcOrd="0" destOrd="0" presId="urn:microsoft.com/office/officeart/2005/8/layout/radial6"/>
    <dgm:cxn modelId="{EA898F9D-DFD7-4B88-9CD8-E585F4977DE0}" type="presOf" srcId="{BEDD1B88-89B3-481F-80A1-5F1CB04DD3B8}" destId="{EBA3837A-49A4-441D-AD87-B5C9B3A8CF6A}" srcOrd="0" destOrd="0" presId="urn:microsoft.com/office/officeart/2005/8/layout/radial6"/>
    <dgm:cxn modelId="{48282017-8F4B-4B8B-8D50-847DF0D437A7}" type="presOf" srcId="{FFB5CCB7-E167-474B-9BEF-41FB4473685A}" destId="{DF74C725-5DCF-4B01-9619-1FB0BB7D0383}" srcOrd="0" destOrd="0" presId="urn:microsoft.com/office/officeart/2005/8/layout/radial6"/>
    <dgm:cxn modelId="{CE872DB6-0FE7-4241-935E-30D7D9EF0C7E}" srcId="{BEDD1B88-89B3-481F-80A1-5F1CB04DD3B8}" destId="{3E703DF2-B4FA-4405-943C-74E1653A88CA}" srcOrd="1" destOrd="0" parTransId="{E3EA60D3-CCCF-42A6-9071-A08C61654BE2}" sibTransId="{D41867AB-3556-4858-9489-08A909FBE097}"/>
    <dgm:cxn modelId="{AB5547F2-501F-4DCB-AA33-A88A39D9CE8C}" srcId="{966D75B3-2F4A-46A5-B80C-D7BFE347FFEB}" destId="{BEDD1B88-89B3-481F-80A1-5F1CB04DD3B8}" srcOrd="0" destOrd="0" parTransId="{3612A7AA-405D-4FDB-BE3D-B1FFF33B9CF1}" sibTransId="{B2F1A03E-BAC6-459F-8232-B1591E368B56}"/>
    <dgm:cxn modelId="{3D6F097B-EF4B-4A5F-9BD2-C879233B9470}" type="presOf" srcId="{966D75B3-2F4A-46A5-B80C-D7BFE347FFEB}" destId="{F39E05FD-8CF8-4E48-98DD-17EEE1C28658}" srcOrd="0" destOrd="0" presId="urn:microsoft.com/office/officeart/2005/8/layout/radial6"/>
    <dgm:cxn modelId="{49FA656E-D47F-4A4D-A058-D3C0C149AFDC}" srcId="{BEDD1B88-89B3-481F-80A1-5F1CB04DD3B8}" destId="{FFB5CCB7-E167-474B-9BEF-41FB4473685A}" srcOrd="0" destOrd="0" parTransId="{78D5F799-B607-43A8-B072-E65F2464C32B}" sibTransId="{D74C163B-8451-499A-9680-D0341EE221A1}"/>
    <dgm:cxn modelId="{07243FBE-A7DF-4543-9202-A0A241B82E9D}" type="presOf" srcId="{FF7D5BBA-74EE-48D5-9047-72DE428CADE4}" destId="{DE27001D-68CD-45E3-874B-3340CF8273D9}" srcOrd="0" destOrd="0" presId="urn:microsoft.com/office/officeart/2005/8/layout/radial6"/>
    <dgm:cxn modelId="{531C94E4-03AB-416B-8CE6-331FB612FFA2}" type="presOf" srcId="{DFCF38A5-4DF3-434D-9BCD-36F1C902C827}" destId="{2158C8E9-F705-4B55-B41B-4F47D189ABE9}" srcOrd="0" destOrd="0" presId="urn:microsoft.com/office/officeart/2005/8/layout/radial6"/>
    <dgm:cxn modelId="{2196992B-E9F5-4788-85E9-2EDDB5E50E3D}" type="presOf" srcId="{3E703DF2-B4FA-4405-943C-74E1653A88CA}" destId="{9D64A2E8-A1C2-43C2-AE94-A699E9129936}" srcOrd="0" destOrd="0" presId="urn:microsoft.com/office/officeart/2005/8/layout/radial6"/>
    <dgm:cxn modelId="{965D9B5E-9CB5-4366-8C28-967869A26CF0}" type="presOf" srcId="{1E3B115F-01C0-4AE9-8FD5-9686D7E079D6}" destId="{079B44DE-7126-4675-B121-6183056FDC85}" srcOrd="0" destOrd="0" presId="urn:microsoft.com/office/officeart/2005/8/layout/radial6"/>
    <dgm:cxn modelId="{D391A9EF-45DB-4976-9C9A-053D8F6EE7C4}" srcId="{BEDD1B88-89B3-481F-80A1-5F1CB04DD3B8}" destId="{1E3B115F-01C0-4AE9-8FD5-9686D7E079D6}" srcOrd="2" destOrd="0" parTransId="{607E3320-D306-4065-B2AF-34B6B0092F47}" sibTransId="{FF5DE0CF-CE78-453D-B5BD-5C39C5F75D9B}"/>
    <dgm:cxn modelId="{33763FE8-9A7A-4111-B1F0-1732F1CB5123}" type="presOf" srcId="{D74C163B-8451-499A-9680-D0341EE221A1}" destId="{5DA9B43F-F16C-4D26-8417-E5960066F847}" srcOrd="0" destOrd="0" presId="urn:microsoft.com/office/officeart/2005/8/layout/radial6"/>
    <dgm:cxn modelId="{25D9D7C9-05DA-4E5C-9375-618ADA63996B}" type="presOf" srcId="{D41867AB-3556-4858-9489-08A909FBE097}" destId="{BFBCF3B4-E189-499A-8421-5DA8F418F791}" srcOrd="0" destOrd="0" presId="urn:microsoft.com/office/officeart/2005/8/layout/radial6"/>
    <dgm:cxn modelId="{04A270B6-05C4-4C71-8421-2971F0859317}" type="presParOf" srcId="{F39E05FD-8CF8-4E48-98DD-17EEE1C28658}" destId="{EBA3837A-49A4-441D-AD87-B5C9B3A8CF6A}" srcOrd="0" destOrd="0" presId="urn:microsoft.com/office/officeart/2005/8/layout/radial6"/>
    <dgm:cxn modelId="{EFF0BDBA-49D4-46BA-B7D4-CC9A7C907FB4}" type="presParOf" srcId="{F39E05FD-8CF8-4E48-98DD-17EEE1C28658}" destId="{DF74C725-5DCF-4B01-9619-1FB0BB7D0383}" srcOrd="1" destOrd="0" presId="urn:microsoft.com/office/officeart/2005/8/layout/radial6"/>
    <dgm:cxn modelId="{574C2E65-5847-4CB1-9209-F9E2170E72FC}" type="presParOf" srcId="{F39E05FD-8CF8-4E48-98DD-17EEE1C28658}" destId="{9B1559E1-D18F-4122-A938-6FD8882543F3}" srcOrd="2" destOrd="0" presId="urn:microsoft.com/office/officeart/2005/8/layout/radial6"/>
    <dgm:cxn modelId="{BD890385-5179-4859-AB56-D419521E2BB3}" type="presParOf" srcId="{F39E05FD-8CF8-4E48-98DD-17EEE1C28658}" destId="{5DA9B43F-F16C-4D26-8417-E5960066F847}" srcOrd="3" destOrd="0" presId="urn:microsoft.com/office/officeart/2005/8/layout/radial6"/>
    <dgm:cxn modelId="{1BEF4629-1346-4396-9C48-5CCE4B65B595}" type="presParOf" srcId="{F39E05FD-8CF8-4E48-98DD-17EEE1C28658}" destId="{9D64A2E8-A1C2-43C2-AE94-A699E9129936}" srcOrd="4" destOrd="0" presId="urn:microsoft.com/office/officeart/2005/8/layout/radial6"/>
    <dgm:cxn modelId="{4FC0B665-7EAD-4963-A3BB-F9CC88E6580C}" type="presParOf" srcId="{F39E05FD-8CF8-4E48-98DD-17EEE1C28658}" destId="{7049EDF1-A8ED-41FD-BD7F-53F070CED8FA}" srcOrd="5" destOrd="0" presId="urn:microsoft.com/office/officeart/2005/8/layout/radial6"/>
    <dgm:cxn modelId="{E8F7EC9B-570A-4AC4-8FEF-3293256F7887}" type="presParOf" srcId="{F39E05FD-8CF8-4E48-98DD-17EEE1C28658}" destId="{BFBCF3B4-E189-499A-8421-5DA8F418F791}" srcOrd="6" destOrd="0" presId="urn:microsoft.com/office/officeart/2005/8/layout/radial6"/>
    <dgm:cxn modelId="{1515001C-BA25-4161-B8FA-DCB23FF3A9B9}" type="presParOf" srcId="{F39E05FD-8CF8-4E48-98DD-17EEE1C28658}" destId="{079B44DE-7126-4675-B121-6183056FDC85}" srcOrd="7" destOrd="0" presId="urn:microsoft.com/office/officeart/2005/8/layout/radial6"/>
    <dgm:cxn modelId="{CEC1DBA4-C8C0-4268-8DFE-3C5B8BE87D40}" type="presParOf" srcId="{F39E05FD-8CF8-4E48-98DD-17EEE1C28658}" destId="{0E337DCA-AD3B-4BC9-8CC6-5423F7EB1313}" srcOrd="8" destOrd="0" presId="urn:microsoft.com/office/officeart/2005/8/layout/radial6"/>
    <dgm:cxn modelId="{8AAEAD35-90BA-42C4-B5D8-680FEBF2FC29}" type="presParOf" srcId="{F39E05FD-8CF8-4E48-98DD-17EEE1C28658}" destId="{8184801A-A351-4FFB-9A23-974AD8D9D992}" srcOrd="9" destOrd="0" presId="urn:microsoft.com/office/officeart/2005/8/layout/radial6"/>
    <dgm:cxn modelId="{8C6484AF-508E-4D72-AD13-EA0704E63E65}" type="presParOf" srcId="{F39E05FD-8CF8-4E48-98DD-17EEE1C28658}" destId="{DE27001D-68CD-45E3-874B-3340CF8273D9}" srcOrd="10" destOrd="0" presId="urn:microsoft.com/office/officeart/2005/8/layout/radial6"/>
    <dgm:cxn modelId="{7A5EBDEF-1930-48C6-BE91-13643BE0FDCF}" type="presParOf" srcId="{F39E05FD-8CF8-4E48-98DD-17EEE1C28658}" destId="{0C31EAC8-2AF2-42E3-A094-83AA2AEC34B9}" srcOrd="11" destOrd="0" presId="urn:microsoft.com/office/officeart/2005/8/layout/radial6"/>
    <dgm:cxn modelId="{2385B7C4-24C8-42D6-B64E-6AB35F7EBB6B}" type="presParOf" srcId="{F39E05FD-8CF8-4E48-98DD-17EEE1C28658}" destId="{2158C8E9-F705-4B55-B41B-4F47D189ABE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BBB9959-0ABE-44A2-B7AF-7FCE1AA1A21F}"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pPr rtl="1"/>
          <a:endParaRPr lang="fa-IR"/>
        </a:p>
      </dgm:t>
    </dgm:pt>
    <dgm:pt modelId="{EAF78DC5-87E8-4EEC-B6F2-83A3606ECE82}">
      <dgm:prSet phldrT="[Text]"/>
      <dgm:spPr/>
      <dgm:t>
        <a:bodyPr/>
        <a:lstStyle/>
        <a:p>
          <a:pPr rtl="1"/>
          <a:r>
            <a:rPr lang="fa-IR" dirty="0">
              <a:cs typeface="2  Titr" panose="00000700000000000000" pitchFamily="2" charset="-78"/>
            </a:rPr>
            <a:t>سیستم قدیمی </a:t>
          </a:r>
        </a:p>
      </dgm:t>
    </dgm:pt>
    <dgm:pt modelId="{0955DF52-359B-4D94-925D-070F205C7293}" type="parTrans" cxnId="{3B26E44B-F9E3-4FBD-A588-709077ABF74B}">
      <dgm:prSet/>
      <dgm:spPr/>
      <dgm:t>
        <a:bodyPr/>
        <a:lstStyle/>
        <a:p>
          <a:pPr rtl="1"/>
          <a:endParaRPr lang="fa-IR"/>
        </a:p>
      </dgm:t>
    </dgm:pt>
    <dgm:pt modelId="{BDE1DC9E-E3C2-47BA-8607-EEC9405C91DB}" type="sibTrans" cxnId="{3B26E44B-F9E3-4FBD-A588-709077ABF74B}">
      <dgm:prSet/>
      <dgm:spPr/>
      <dgm:t>
        <a:bodyPr/>
        <a:lstStyle/>
        <a:p>
          <a:pPr rtl="1"/>
          <a:endParaRPr lang="fa-IR"/>
        </a:p>
      </dgm:t>
    </dgm:pt>
    <dgm:pt modelId="{5B4425B9-76DF-48FB-86FD-07E5C23E520A}">
      <dgm:prSet phldrT="[Text]"/>
      <dgm:spPr/>
      <dgm:t>
        <a:bodyPr/>
        <a:lstStyle/>
        <a:p>
          <a:pPr rtl="1"/>
          <a:r>
            <a:rPr lang="fa-IR" dirty="0">
              <a:cs typeface="2  Titr" panose="00000700000000000000" pitchFamily="2" charset="-78"/>
            </a:rPr>
            <a:t>سیستم جدید</a:t>
          </a:r>
        </a:p>
      </dgm:t>
    </dgm:pt>
    <dgm:pt modelId="{522ACF75-872D-46AA-9EAF-241D3DA1B9B5}" type="parTrans" cxnId="{0B72F0FE-C20F-494C-98BA-27B5AA164E35}">
      <dgm:prSet/>
      <dgm:spPr/>
      <dgm:t>
        <a:bodyPr/>
        <a:lstStyle/>
        <a:p>
          <a:pPr rtl="1"/>
          <a:endParaRPr lang="fa-IR"/>
        </a:p>
      </dgm:t>
    </dgm:pt>
    <dgm:pt modelId="{8B65A416-BF10-4A4A-8D42-BB2816003EA5}" type="sibTrans" cxnId="{0B72F0FE-C20F-494C-98BA-27B5AA164E35}">
      <dgm:prSet/>
      <dgm:spPr/>
      <dgm:t>
        <a:bodyPr/>
        <a:lstStyle/>
        <a:p>
          <a:pPr rtl="1"/>
          <a:endParaRPr lang="fa-IR"/>
        </a:p>
      </dgm:t>
    </dgm:pt>
    <dgm:pt modelId="{712EB052-CCD6-4420-97CC-211C7E2E580F}" type="pres">
      <dgm:prSet presAssocID="{6BBB9959-0ABE-44A2-B7AF-7FCE1AA1A21F}" presName="compositeShape" presStyleCnt="0">
        <dgm:presLayoutVars>
          <dgm:chMax val="2"/>
          <dgm:dir/>
          <dgm:resizeHandles val="exact"/>
        </dgm:presLayoutVars>
      </dgm:prSet>
      <dgm:spPr/>
      <dgm:t>
        <a:bodyPr/>
        <a:lstStyle/>
        <a:p>
          <a:endParaRPr lang="en-US"/>
        </a:p>
      </dgm:t>
    </dgm:pt>
    <dgm:pt modelId="{CB5B518C-15DB-4DB4-8A9A-26008E4E952A}" type="pres">
      <dgm:prSet presAssocID="{6BBB9959-0ABE-44A2-B7AF-7FCE1AA1A21F}" presName="ribbon" presStyleLbl="node1" presStyleIdx="0" presStyleCnt="1"/>
      <dgm:spPr/>
    </dgm:pt>
    <dgm:pt modelId="{F1411209-9A5E-4C4A-9EBE-9809794816FA}" type="pres">
      <dgm:prSet presAssocID="{6BBB9959-0ABE-44A2-B7AF-7FCE1AA1A21F}" presName="leftArrowText" presStyleLbl="node1" presStyleIdx="0" presStyleCnt="1">
        <dgm:presLayoutVars>
          <dgm:chMax val="0"/>
          <dgm:bulletEnabled val="1"/>
        </dgm:presLayoutVars>
      </dgm:prSet>
      <dgm:spPr/>
      <dgm:t>
        <a:bodyPr/>
        <a:lstStyle/>
        <a:p>
          <a:endParaRPr lang="en-US"/>
        </a:p>
      </dgm:t>
    </dgm:pt>
    <dgm:pt modelId="{52097EE2-040E-412B-905A-6A4BE56250CC}" type="pres">
      <dgm:prSet presAssocID="{6BBB9959-0ABE-44A2-B7AF-7FCE1AA1A21F}" presName="rightArrowText" presStyleLbl="node1" presStyleIdx="0" presStyleCnt="1">
        <dgm:presLayoutVars>
          <dgm:chMax val="0"/>
          <dgm:bulletEnabled val="1"/>
        </dgm:presLayoutVars>
      </dgm:prSet>
      <dgm:spPr/>
      <dgm:t>
        <a:bodyPr/>
        <a:lstStyle/>
        <a:p>
          <a:endParaRPr lang="en-US"/>
        </a:p>
      </dgm:t>
    </dgm:pt>
  </dgm:ptLst>
  <dgm:cxnLst>
    <dgm:cxn modelId="{3B26E44B-F9E3-4FBD-A588-709077ABF74B}" srcId="{6BBB9959-0ABE-44A2-B7AF-7FCE1AA1A21F}" destId="{EAF78DC5-87E8-4EEC-B6F2-83A3606ECE82}" srcOrd="0" destOrd="0" parTransId="{0955DF52-359B-4D94-925D-070F205C7293}" sibTransId="{BDE1DC9E-E3C2-47BA-8607-EEC9405C91DB}"/>
    <dgm:cxn modelId="{0CCDD71E-67FD-46E6-AEBD-0589F0FBC147}" type="presOf" srcId="{EAF78DC5-87E8-4EEC-B6F2-83A3606ECE82}" destId="{F1411209-9A5E-4C4A-9EBE-9809794816FA}" srcOrd="0" destOrd="0" presId="urn:microsoft.com/office/officeart/2005/8/layout/arrow6"/>
    <dgm:cxn modelId="{77C88795-7106-4F0B-8943-2FB1592C810A}" type="presOf" srcId="{6BBB9959-0ABE-44A2-B7AF-7FCE1AA1A21F}" destId="{712EB052-CCD6-4420-97CC-211C7E2E580F}" srcOrd="0" destOrd="0" presId="urn:microsoft.com/office/officeart/2005/8/layout/arrow6"/>
    <dgm:cxn modelId="{15B4D9FD-235C-4312-B196-D06C0768067D}" type="presOf" srcId="{5B4425B9-76DF-48FB-86FD-07E5C23E520A}" destId="{52097EE2-040E-412B-905A-6A4BE56250CC}" srcOrd="0" destOrd="0" presId="urn:microsoft.com/office/officeart/2005/8/layout/arrow6"/>
    <dgm:cxn modelId="{0B72F0FE-C20F-494C-98BA-27B5AA164E35}" srcId="{6BBB9959-0ABE-44A2-B7AF-7FCE1AA1A21F}" destId="{5B4425B9-76DF-48FB-86FD-07E5C23E520A}" srcOrd="1" destOrd="0" parTransId="{522ACF75-872D-46AA-9EAF-241D3DA1B9B5}" sibTransId="{8B65A416-BF10-4A4A-8D42-BB2816003EA5}"/>
    <dgm:cxn modelId="{648055B2-9BFA-48DD-9BFE-CF4DCBC38FB3}" type="presParOf" srcId="{712EB052-CCD6-4420-97CC-211C7E2E580F}" destId="{CB5B518C-15DB-4DB4-8A9A-26008E4E952A}" srcOrd="0" destOrd="0" presId="urn:microsoft.com/office/officeart/2005/8/layout/arrow6"/>
    <dgm:cxn modelId="{7E0F2811-0AD0-491B-9126-EB6FA8BE60FF}" type="presParOf" srcId="{712EB052-CCD6-4420-97CC-211C7E2E580F}" destId="{F1411209-9A5E-4C4A-9EBE-9809794816FA}" srcOrd="1" destOrd="0" presId="urn:microsoft.com/office/officeart/2005/8/layout/arrow6"/>
    <dgm:cxn modelId="{8D153104-2F57-4DC1-ACF1-59098AC0FDEA}" type="presParOf" srcId="{712EB052-CCD6-4420-97CC-211C7E2E580F}" destId="{52097EE2-040E-412B-905A-6A4BE56250CC}"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03C501D-35EE-4AEE-8667-7E12D4E92BBE}" type="doc">
      <dgm:prSet loTypeId="urn:microsoft.com/office/officeart/2005/8/layout/equation2" loCatId="process" qsTypeId="urn:microsoft.com/office/officeart/2005/8/quickstyle/simple1" qsCatId="simple" csTypeId="urn:microsoft.com/office/officeart/2005/8/colors/accent1_2" csCatId="accent1" phldr="1"/>
      <dgm:spPr/>
    </dgm:pt>
    <dgm:pt modelId="{C722D2E3-0990-476A-8134-C2EE49F76061}">
      <dgm:prSet phldrT="[Text]"/>
      <dgm:spPr/>
      <dgm:t>
        <a:bodyPr/>
        <a:lstStyle/>
        <a:p>
          <a:pPr rtl="1"/>
          <a:r>
            <a:rPr lang="fa-IR" dirty="0">
              <a:cs typeface="2  Titr" panose="00000700000000000000" pitchFamily="2" charset="-78"/>
            </a:rPr>
            <a:t>سیستم قدیم </a:t>
          </a:r>
        </a:p>
      </dgm:t>
    </dgm:pt>
    <dgm:pt modelId="{8FF2DD81-9FC3-4D4E-97C7-13DC899B9A37}" type="parTrans" cxnId="{F1C99F95-1F75-4AC6-97DB-93E7271C096F}">
      <dgm:prSet/>
      <dgm:spPr/>
      <dgm:t>
        <a:bodyPr/>
        <a:lstStyle/>
        <a:p>
          <a:pPr rtl="1"/>
          <a:endParaRPr lang="fa-IR"/>
        </a:p>
      </dgm:t>
    </dgm:pt>
    <dgm:pt modelId="{7165DA83-BFB2-45F4-8224-4BEC7E19BC6A}" type="sibTrans" cxnId="{F1C99F95-1F75-4AC6-97DB-93E7271C096F}">
      <dgm:prSet/>
      <dgm:spPr/>
      <dgm:t>
        <a:bodyPr/>
        <a:lstStyle/>
        <a:p>
          <a:pPr rtl="1"/>
          <a:endParaRPr lang="fa-IR"/>
        </a:p>
      </dgm:t>
    </dgm:pt>
    <dgm:pt modelId="{9FAC7779-5AB9-44A2-BC6D-EE8CF9BD9890}">
      <dgm:prSet phldrT="[Text]" custT="1"/>
      <dgm:spPr/>
      <dgm:t>
        <a:bodyPr/>
        <a:lstStyle/>
        <a:p>
          <a:pPr rtl="1"/>
          <a:r>
            <a:rPr lang="fa-IR" sz="3600" dirty="0">
              <a:cs typeface="2  Titr" panose="00000700000000000000" pitchFamily="2" charset="-78"/>
            </a:rPr>
            <a:t>سیستم جدید</a:t>
          </a:r>
        </a:p>
      </dgm:t>
    </dgm:pt>
    <dgm:pt modelId="{BA972978-8731-438F-AEAE-ACC7167AF70F}" type="parTrans" cxnId="{548AF571-26C5-4239-8325-CD42E302E856}">
      <dgm:prSet/>
      <dgm:spPr/>
      <dgm:t>
        <a:bodyPr/>
        <a:lstStyle/>
        <a:p>
          <a:pPr rtl="1"/>
          <a:endParaRPr lang="fa-IR"/>
        </a:p>
      </dgm:t>
    </dgm:pt>
    <dgm:pt modelId="{4CD75965-3677-4926-95BE-CB5F6893FF4E}" type="sibTrans" cxnId="{548AF571-26C5-4239-8325-CD42E302E856}">
      <dgm:prSet/>
      <dgm:spPr/>
      <dgm:t>
        <a:bodyPr/>
        <a:lstStyle/>
        <a:p>
          <a:pPr rtl="1"/>
          <a:endParaRPr lang="fa-IR"/>
        </a:p>
      </dgm:t>
    </dgm:pt>
    <dgm:pt modelId="{85D86BA4-AB49-4670-A466-6528A4E909E9}">
      <dgm:prSet phldrT="[Text]"/>
      <dgm:spPr/>
      <dgm:t>
        <a:bodyPr/>
        <a:lstStyle/>
        <a:p>
          <a:pPr rtl="1"/>
          <a:r>
            <a:rPr lang="fa-IR" dirty="0">
              <a:cs typeface="2  Titr" panose="00000700000000000000" pitchFamily="2" charset="-78"/>
            </a:rPr>
            <a:t>سیستم جدید</a:t>
          </a:r>
        </a:p>
      </dgm:t>
    </dgm:pt>
    <dgm:pt modelId="{E895858B-C294-45A4-A801-3ECE997FDA73}" type="parTrans" cxnId="{5C8FD611-D395-4A8F-8D2D-FA4C3DDD936E}">
      <dgm:prSet/>
      <dgm:spPr/>
      <dgm:t>
        <a:bodyPr/>
        <a:lstStyle/>
        <a:p>
          <a:pPr rtl="1"/>
          <a:endParaRPr lang="fa-IR"/>
        </a:p>
      </dgm:t>
    </dgm:pt>
    <dgm:pt modelId="{C9A1E051-4E61-4381-BC99-1C5700D5F520}" type="sibTrans" cxnId="{5C8FD611-D395-4A8F-8D2D-FA4C3DDD936E}">
      <dgm:prSet/>
      <dgm:spPr/>
      <dgm:t>
        <a:bodyPr/>
        <a:lstStyle/>
        <a:p>
          <a:pPr rtl="1"/>
          <a:endParaRPr lang="fa-IR"/>
        </a:p>
      </dgm:t>
    </dgm:pt>
    <dgm:pt modelId="{A98C1E03-32D8-4C0A-AEEE-B53118CDD64A}" type="pres">
      <dgm:prSet presAssocID="{D03C501D-35EE-4AEE-8667-7E12D4E92BBE}" presName="Name0" presStyleCnt="0">
        <dgm:presLayoutVars>
          <dgm:dir/>
          <dgm:resizeHandles val="exact"/>
        </dgm:presLayoutVars>
      </dgm:prSet>
      <dgm:spPr/>
    </dgm:pt>
    <dgm:pt modelId="{F64396F1-B746-4E7F-94A3-C7602AE5A278}" type="pres">
      <dgm:prSet presAssocID="{D03C501D-35EE-4AEE-8667-7E12D4E92BBE}" presName="vNodes" presStyleCnt="0"/>
      <dgm:spPr/>
    </dgm:pt>
    <dgm:pt modelId="{0C1C38CC-C969-49F2-B779-5DD19BEF3CB4}" type="pres">
      <dgm:prSet presAssocID="{C722D2E3-0990-476A-8134-C2EE49F76061}" presName="node" presStyleLbl="node1" presStyleIdx="0" presStyleCnt="3">
        <dgm:presLayoutVars>
          <dgm:bulletEnabled val="1"/>
        </dgm:presLayoutVars>
      </dgm:prSet>
      <dgm:spPr/>
      <dgm:t>
        <a:bodyPr/>
        <a:lstStyle/>
        <a:p>
          <a:endParaRPr lang="en-US"/>
        </a:p>
      </dgm:t>
    </dgm:pt>
    <dgm:pt modelId="{1537D326-E34B-457C-8018-F3130EAC5746}" type="pres">
      <dgm:prSet presAssocID="{7165DA83-BFB2-45F4-8224-4BEC7E19BC6A}" presName="spacerT" presStyleCnt="0"/>
      <dgm:spPr/>
    </dgm:pt>
    <dgm:pt modelId="{D50B7D11-EE4A-4E9A-9F75-D0D66082F931}" type="pres">
      <dgm:prSet presAssocID="{7165DA83-BFB2-45F4-8224-4BEC7E19BC6A}" presName="sibTrans" presStyleLbl="sibTrans2D1" presStyleIdx="0" presStyleCnt="2"/>
      <dgm:spPr/>
      <dgm:t>
        <a:bodyPr/>
        <a:lstStyle/>
        <a:p>
          <a:endParaRPr lang="en-US"/>
        </a:p>
      </dgm:t>
    </dgm:pt>
    <dgm:pt modelId="{A374BF89-3B21-459D-8149-590E34C5D881}" type="pres">
      <dgm:prSet presAssocID="{7165DA83-BFB2-45F4-8224-4BEC7E19BC6A}" presName="spacerB" presStyleCnt="0"/>
      <dgm:spPr/>
    </dgm:pt>
    <dgm:pt modelId="{E4F59724-7759-4F80-B3D9-1DFAE508C7E0}" type="pres">
      <dgm:prSet presAssocID="{9FAC7779-5AB9-44A2-BC6D-EE8CF9BD9890}" presName="node" presStyleLbl="node1" presStyleIdx="1" presStyleCnt="3">
        <dgm:presLayoutVars>
          <dgm:bulletEnabled val="1"/>
        </dgm:presLayoutVars>
      </dgm:prSet>
      <dgm:spPr/>
      <dgm:t>
        <a:bodyPr/>
        <a:lstStyle/>
        <a:p>
          <a:endParaRPr lang="en-US"/>
        </a:p>
      </dgm:t>
    </dgm:pt>
    <dgm:pt modelId="{B0D3455F-2241-4983-8330-8B3248A1FFE3}" type="pres">
      <dgm:prSet presAssocID="{D03C501D-35EE-4AEE-8667-7E12D4E92BBE}" presName="sibTransLast" presStyleLbl="sibTrans2D1" presStyleIdx="1" presStyleCnt="2"/>
      <dgm:spPr/>
      <dgm:t>
        <a:bodyPr/>
        <a:lstStyle/>
        <a:p>
          <a:endParaRPr lang="en-US"/>
        </a:p>
      </dgm:t>
    </dgm:pt>
    <dgm:pt modelId="{1FD13374-EC99-4B8F-A42A-EA408DDDCDF2}" type="pres">
      <dgm:prSet presAssocID="{D03C501D-35EE-4AEE-8667-7E12D4E92BBE}" presName="connectorText" presStyleLbl="sibTrans2D1" presStyleIdx="1" presStyleCnt="2"/>
      <dgm:spPr/>
      <dgm:t>
        <a:bodyPr/>
        <a:lstStyle/>
        <a:p>
          <a:endParaRPr lang="en-US"/>
        </a:p>
      </dgm:t>
    </dgm:pt>
    <dgm:pt modelId="{97EF76E9-4E5B-4894-82D8-EBBE21552B50}" type="pres">
      <dgm:prSet presAssocID="{D03C501D-35EE-4AEE-8667-7E12D4E92BBE}" presName="lastNode" presStyleLbl="node1" presStyleIdx="2" presStyleCnt="3">
        <dgm:presLayoutVars>
          <dgm:bulletEnabled val="1"/>
        </dgm:presLayoutVars>
      </dgm:prSet>
      <dgm:spPr/>
      <dgm:t>
        <a:bodyPr/>
        <a:lstStyle/>
        <a:p>
          <a:endParaRPr lang="en-US"/>
        </a:p>
      </dgm:t>
    </dgm:pt>
  </dgm:ptLst>
  <dgm:cxnLst>
    <dgm:cxn modelId="{B00B2E81-3F5A-4ACA-B09C-D59927D14BBD}" type="presOf" srcId="{9FAC7779-5AB9-44A2-BC6D-EE8CF9BD9890}" destId="{E4F59724-7759-4F80-B3D9-1DFAE508C7E0}" srcOrd="0" destOrd="0" presId="urn:microsoft.com/office/officeart/2005/8/layout/equation2"/>
    <dgm:cxn modelId="{0026F68E-772E-4D41-9563-DE135B1E9E31}" type="presOf" srcId="{4CD75965-3677-4926-95BE-CB5F6893FF4E}" destId="{B0D3455F-2241-4983-8330-8B3248A1FFE3}" srcOrd="0" destOrd="0" presId="urn:microsoft.com/office/officeart/2005/8/layout/equation2"/>
    <dgm:cxn modelId="{548AF571-26C5-4239-8325-CD42E302E856}" srcId="{D03C501D-35EE-4AEE-8667-7E12D4E92BBE}" destId="{9FAC7779-5AB9-44A2-BC6D-EE8CF9BD9890}" srcOrd="1" destOrd="0" parTransId="{BA972978-8731-438F-AEAE-ACC7167AF70F}" sibTransId="{4CD75965-3677-4926-95BE-CB5F6893FF4E}"/>
    <dgm:cxn modelId="{ADC85602-C415-480B-9420-900B0FC6C68A}" type="presOf" srcId="{D03C501D-35EE-4AEE-8667-7E12D4E92BBE}" destId="{A98C1E03-32D8-4C0A-AEEE-B53118CDD64A}" srcOrd="0" destOrd="0" presId="urn:microsoft.com/office/officeart/2005/8/layout/equation2"/>
    <dgm:cxn modelId="{3295C3D7-1AB7-45FB-B5AB-3C63DA99109B}" type="presOf" srcId="{7165DA83-BFB2-45F4-8224-4BEC7E19BC6A}" destId="{D50B7D11-EE4A-4E9A-9F75-D0D66082F931}" srcOrd="0" destOrd="0" presId="urn:microsoft.com/office/officeart/2005/8/layout/equation2"/>
    <dgm:cxn modelId="{5C8FD611-D395-4A8F-8D2D-FA4C3DDD936E}" srcId="{D03C501D-35EE-4AEE-8667-7E12D4E92BBE}" destId="{85D86BA4-AB49-4670-A466-6528A4E909E9}" srcOrd="2" destOrd="0" parTransId="{E895858B-C294-45A4-A801-3ECE997FDA73}" sibTransId="{C9A1E051-4E61-4381-BC99-1C5700D5F520}"/>
    <dgm:cxn modelId="{66D9EA97-FAEA-4232-8790-C56C80CA4D18}" type="presOf" srcId="{C722D2E3-0990-476A-8134-C2EE49F76061}" destId="{0C1C38CC-C969-49F2-B779-5DD19BEF3CB4}" srcOrd="0" destOrd="0" presId="urn:microsoft.com/office/officeart/2005/8/layout/equation2"/>
    <dgm:cxn modelId="{868A06B8-9C78-4C14-BC49-A679FF240430}" type="presOf" srcId="{85D86BA4-AB49-4670-A466-6528A4E909E9}" destId="{97EF76E9-4E5B-4894-82D8-EBBE21552B50}" srcOrd="0" destOrd="0" presId="urn:microsoft.com/office/officeart/2005/8/layout/equation2"/>
    <dgm:cxn modelId="{F1C99F95-1F75-4AC6-97DB-93E7271C096F}" srcId="{D03C501D-35EE-4AEE-8667-7E12D4E92BBE}" destId="{C722D2E3-0990-476A-8134-C2EE49F76061}" srcOrd="0" destOrd="0" parTransId="{8FF2DD81-9FC3-4D4E-97C7-13DC899B9A37}" sibTransId="{7165DA83-BFB2-45F4-8224-4BEC7E19BC6A}"/>
    <dgm:cxn modelId="{9867F17B-5DF8-42C9-88F6-C2CF72AD454F}" type="presOf" srcId="{4CD75965-3677-4926-95BE-CB5F6893FF4E}" destId="{1FD13374-EC99-4B8F-A42A-EA408DDDCDF2}" srcOrd="1" destOrd="0" presId="urn:microsoft.com/office/officeart/2005/8/layout/equation2"/>
    <dgm:cxn modelId="{1ECDB336-DAEB-4A96-812A-71AB699CFAC2}" type="presParOf" srcId="{A98C1E03-32D8-4C0A-AEEE-B53118CDD64A}" destId="{F64396F1-B746-4E7F-94A3-C7602AE5A278}" srcOrd="0" destOrd="0" presId="urn:microsoft.com/office/officeart/2005/8/layout/equation2"/>
    <dgm:cxn modelId="{5EF831EF-984A-40ED-A0F3-3C3C8CC6D695}" type="presParOf" srcId="{F64396F1-B746-4E7F-94A3-C7602AE5A278}" destId="{0C1C38CC-C969-49F2-B779-5DD19BEF3CB4}" srcOrd="0" destOrd="0" presId="urn:microsoft.com/office/officeart/2005/8/layout/equation2"/>
    <dgm:cxn modelId="{2BDB7ACA-5CBA-4DBD-B26B-863760E185C5}" type="presParOf" srcId="{F64396F1-B746-4E7F-94A3-C7602AE5A278}" destId="{1537D326-E34B-457C-8018-F3130EAC5746}" srcOrd="1" destOrd="0" presId="urn:microsoft.com/office/officeart/2005/8/layout/equation2"/>
    <dgm:cxn modelId="{8D9FB965-9D51-4CD0-AAC2-550BB92E04FA}" type="presParOf" srcId="{F64396F1-B746-4E7F-94A3-C7602AE5A278}" destId="{D50B7D11-EE4A-4E9A-9F75-D0D66082F931}" srcOrd="2" destOrd="0" presId="urn:microsoft.com/office/officeart/2005/8/layout/equation2"/>
    <dgm:cxn modelId="{56BC6C57-986D-4933-9E42-9BC387EB0519}" type="presParOf" srcId="{F64396F1-B746-4E7F-94A3-C7602AE5A278}" destId="{A374BF89-3B21-459D-8149-590E34C5D881}" srcOrd="3" destOrd="0" presId="urn:microsoft.com/office/officeart/2005/8/layout/equation2"/>
    <dgm:cxn modelId="{699CAF62-5F6F-4B11-88DE-D3DD3DEE9511}" type="presParOf" srcId="{F64396F1-B746-4E7F-94A3-C7602AE5A278}" destId="{E4F59724-7759-4F80-B3D9-1DFAE508C7E0}" srcOrd="4" destOrd="0" presId="urn:microsoft.com/office/officeart/2005/8/layout/equation2"/>
    <dgm:cxn modelId="{9797C4C3-8E21-4527-B549-209E6B57E37C}" type="presParOf" srcId="{A98C1E03-32D8-4C0A-AEEE-B53118CDD64A}" destId="{B0D3455F-2241-4983-8330-8B3248A1FFE3}" srcOrd="1" destOrd="0" presId="urn:microsoft.com/office/officeart/2005/8/layout/equation2"/>
    <dgm:cxn modelId="{4A3F04B5-165E-449C-9233-021BC84B17E8}" type="presParOf" srcId="{B0D3455F-2241-4983-8330-8B3248A1FFE3}" destId="{1FD13374-EC99-4B8F-A42A-EA408DDDCDF2}" srcOrd="0" destOrd="0" presId="urn:microsoft.com/office/officeart/2005/8/layout/equation2"/>
    <dgm:cxn modelId="{F432B625-126E-4F53-A533-3A04121C555B}" type="presParOf" srcId="{A98C1E03-32D8-4C0A-AEEE-B53118CDD64A}" destId="{97EF76E9-4E5B-4894-82D8-EBBE21552B50}"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00A45AC-3D18-4253-A8FF-ADF462A47338}" type="doc">
      <dgm:prSet loTypeId="urn:microsoft.com/office/officeart/2005/8/layout/equation1" loCatId="process" qsTypeId="urn:microsoft.com/office/officeart/2005/8/quickstyle/simple1" qsCatId="simple" csTypeId="urn:microsoft.com/office/officeart/2005/8/colors/accent1_2" csCatId="accent1" phldr="1"/>
      <dgm:spPr/>
    </dgm:pt>
    <dgm:pt modelId="{C3F98595-3185-489D-BE90-46C4FCCACF5B}">
      <dgm:prSet phldrT="[Text]" custT="1"/>
      <dgm:spPr/>
      <dgm:t>
        <a:bodyPr/>
        <a:lstStyle/>
        <a:p>
          <a:pPr rtl="1"/>
          <a:r>
            <a:rPr lang="fa-IR" sz="3200" dirty="0">
              <a:cs typeface="B Nazanin" panose="00000400000000000000" pitchFamily="2" charset="-78"/>
            </a:rPr>
            <a:t>سیستم قدیمی </a:t>
          </a:r>
        </a:p>
      </dgm:t>
    </dgm:pt>
    <dgm:pt modelId="{2403D8B8-865C-4706-8CE8-2551B92C173F}" type="parTrans" cxnId="{8547ECFF-5FAC-42A4-AF5E-BC9AEC3FE852}">
      <dgm:prSet/>
      <dgm:spPr/>
      <dgm:t>
        <a:bodyPr/>
        <a:lstStyle/>
        <a:p>
          <a:pPr rtl="1"/>
          <a:endParaRPr lang="fa-IR"/>
        </a:p>
      </dgm:t>
    </dgm:pt>
    <dgm:pt modelId="{BBF6D7D5-8AC3-457D-928A-D7A8ED3A791A}" type="sibTrans" cxnId="{8547ECFF-5FAC-42A4-AF5E-BC9AEC3FE852}">
      <dgm:prSet/>
      <dgm:spPr/>
      <dgm:t>
        <a:bodyPr/>
        <a:lstStyle/>
        <a:p>
          <a:pPr rtl="1"/>
          <a:endParaRPr lang="fa-IR"/>
        </a:p>
      </dgm:t>
    </dgm:pt>
    <dgm:pt modelId="{6087C8A0-269A-490B-964D-C43454491FB2}">
      <dgm:prSet phldrT="[Text]" custT="1"/>
      <dgm:spPr/>
      <dgm:t>
        <a:bodyPr/>
        <a:lstStyle/>
        <a:p>
          <a:pPr rtl="1"/>
          <a:r>
            <a:rPr lang="fa-IR" sz="2400" dirty="0">
              <a:cs typeface="B Nazanin" panose="00000400000000000000" pitchFamily="2" charset="-78"/>
            </a:rPr>
            <a:t>اجرای آزمایش سیستم جدید</a:t>
          </a:r>
        </a:p>
      </dgm:t>
    </dgm:pt>
    <dgm:pt modelId="{DDDD7859-7951-4389-BC47-6322DD11D5DB}" type="parTrans" cxnId="{8F1D1F23-9227-4DBB-926B-DFA9103F3DB1}">
      <dgm:prSet/>
      <dgm:spPr/>
      <dgm:t>
        <a:bodyPr/>
        <a:lstStyle/>
        <a:p>
          <a:pPr rtl="1"/>
          <a:endParaRPr lang="fa-IR"/>
        </a:p>
      </dgm:t>
    </dgm:pt>
    <dgm:pt modelId="{6B1851A4-AB0B-47BC-8B5F-29992066A7CE}" type="sibTrans" cxnId="{8F1D1F23-9227-4DBB-926B-DFA9103F3DB1}">
      <dgm:prSet/>
      <dgm:spPr/>
      <dgm:t>
        <a:bodyPr/>
        <a:lstStyle/>
        <a:p>
          <a:pPr rtl="1"/>
          <a:endParaRPr lang="fa-IR"/>
        </a:p>
      </dgm:t>
    </dgm:pt>
    <dgm:pt modelId="{78B308F3-C91F-4AAD-8EF8-002468909F93}">
      <dgm:prSet phldrT="[Text]" custT="1"/>
      <dgm:spPr/>
      <dgm:t>
        <a:bodyPr/>
        <a:lstStyle/>
        <a:p>
          <a:pPr rtl="1"/>
          <a:r>
            <a:rPr lang="fa-IR" sz="2800" dirty="0">
              <a:cs typeface="B Nazanin" panose="00000400000000000000" pitchFamily="2" charset="-78"/>
            </a:rPr>
            <a:t>سیستم جدید</a:t>
          </a:r>
        </a:p>
      </dgm:t>
    </dgm:pt>
    <dgm:pt modelId="{DB695247-42C5-46F0-AE32-0797752225C0}" type="parTrans" cxnId="{093AC18D-803D-4197-8B83-283C7E229CB0}">
      <dgm:prSet/>
      <dgm:spPr/>
      <dgm:t>
        <a:bodyPr/>
        <a:lstStyle/>
        <a:p>
          <a:pPr rtl="1"/>
          <a:endParaRPr lang="fa-IR"/>
        </a:p>
      </dgm:t>
    </dgm:pt>
    <dgm:pt modelId="{C3BC3FFF-4309-4CEE-8650-C359BD24739C}" type="sibTrans" cxnId="{093AC18D-803D-4197-8B83-283C7E229CB0}">
      <dgm:prSet/>
      <dgm:spPr/>
      <dgm:t>
        <a:bodyPr/>
        <a:lstStyle/>
        <a:p>
          <a:pPr rtl="1"/>
          <a:endParaRPr lang="fa-IR"/>
        </a:p>
      </dgm:t>
    </dgm:pt>
    <dgm:pt modelId="{1F3F5FA5-7E9E-41DC-AB29-F655C0A132C4}" type="pres">
      <dgm:prSet presAssocID="{500A45AC-3D18-4253-A8FF-ADF462A47338}" presName="linearFlow" presStyleCnt="0">
        <dgm:presLayoutVars>
          <dgm:dir/>
          <dgm:resizeHandles val="exact"/>
        </dgm:presLayoutVars>
      </dgm:prSet>
      <dgm:spPr/>
    </dgm:pt>
    <dgm:pt modelId="{D7E62A90-87C4-40C6-8D79-A69F2573BB6C}" type="pres">
      <dgm:prSet presAssocID="{C3F98595-3185-489D-BE90-46C4FCCACF5B}" presName="node" presStyleLbl="node1" presStyleIdx="0" presStyleCnt="3" custScaleX="117583" custScaleY="120000">
        <dgm:presLayoutVars>
          <dgm:bulletEnabled val="1"/>
        </dgm:presLayoutVars>
      </dgm:prSet>
      <dgm:spPr/>
      <dgm:t>
        <a:bodyPr/>
        <a:lstStyle/>
        <a:p>
          <a:endParaRPr lang="en-US"/>
        </a:p>
      </dgm:t>
    </dgm:pt>
    <dgm:pt modelId="{253F34EB-FEE6-4966-A070-C65F5DF737CE}" type="pres">
      <dgm:prSet presAssocID="{BBF6D7D5-8AC3-457D-928A-D7A8ED3A791A}" presName="spacerL" presStyleCnt="0"/>
      <dgm:spPr/>
    </dgm:pt>
    <dgm:pt modelId="{37B39BCD-3B96-411F-AFB7-79F0826124FE}" type="pres">
      <dgm:prSet presAssocID="{BBF6D7D5-8AC3-457D-928A-D7A8ED3A791A}" presName="sibTrans" presStyleLbl="sibTrans2D1" presStyleIdx="0" presStyleCnt="2"/>
      <dgm:spPr/>
      <dgm:t>
        <a:bodyPr/>
        <a:lstStyle/>
        <a:p>
          <a:endParaRPr lang="en-US"/>
        </a:p>
      </dgm:t>
    </dgm:pt>
    <dgm:pt modelId="{1DCB5A0F-02CB-4C9A-ABEC-CA85F4EDA693}" type="pres">
      <dgm:prSet presAssocID="{BBF6D7D5-8AC3-457D-928A-D7A8ED3A791A}" presName="spacerR" presStyleCnt="0"/>
      <dgm:spPr/>
    </dgm:pt>
    <dgm:pt modelId="{D4F400A4-F798-465E-B6BE-B93CC1A4C8FA}" type="pres">
      <dgm:prSet presAssocID="{6087C8A0-269A-490B-964D-C43454491FB2}" presName="node" presStyleLbl="node1" presStyleIdx="1" presStyleCnt="3" custScaleX="112433" custScaleY="115676">
        <dgm:presLayoutVars>
          <dgm:bulletEnabled val="1"/>
        </dgm:presLayoutVars>
      </dgm:prSet>
      <dgm:spPr/>
      <dgm:t>
        <a:bodyPr/>
        <a:lstStyle/>
        <a:p>
          <a:endParaRPr lang="en-US"/>
        </a:p>
      </dgm:t>
    </dgm:pt>
    <dgm:pt modelId="{DBFE48C9-2FB3-45F3-848A-C8C0453AC81B}" type="pres">
      <dgm:prSet presAssocID="{6B1851A4-AB0B-47BC-8B5F-29992066A7CE}" presName="spacerL" presStyleCnt="0"/>
      <dgm:spPr/>
    </dgm:pt>
    <dgm:pt modelId="{D5D8F4D8-FC09-43C9-B12D-750F657F29F4}" type="pres">
      <dgm:prSet presAssocID="{6B1851A4-AB0B-47BC-8B5F-29992066A7CE}" presName="sibTrans" presStyleLbl="sibTrans2D1" presStyleIdx="1" presStyleCnt="2"/>
      <dgm:spPr/>
      <dgm:t>
        <a:bodyPr/>
        <a:lstStyle/>
        <a:p>
          <a:endParaRPr lang="en-US"/>
        </a:p>
      </dgm:t>
    </dgm:pt>
    <dgm:pt modelId="{3A9F3662-119C-4DBD-BC9C-2A60937F36BE}" type="pres">
      <dgm:prSet presAssocID="{6B1851A4-AB0B-47BC-8B5F-29992066A7CE}" presName="spacerR" presStyleCnt="0"/>
      <dgm:spPr/>
    </dgm:pt>
    <dgm:pt modelId="{A86E5D66-E1D0-404B-924D-62C72EF4FCFB}" type="pres">
      <dgm:prSet presAssocID="{78B308F3-C91F-4AAD-8EF8-002468909F93}" presName="node" presStyleLbl="node1" presStyleIdx="2" presStyleCnt="3" custScaleX="116654" custScaleY="120725">
        <dgm:presLayoutVars>
          <dgm:bulletEnabled val="1"/>
        </dgm:presLayoutVars>
      </dgm:prSet>
      <dgm:spPr/>
      <dgm:t>
        <a:bodyPr/>
        <a:lstStyle/>
        <a:p>
          <a:endParaRPr lang="en-US"/>
        </a:p>
      </dgm:t>
    </dgm:pt>
  </dgm:ptLst>
  <dgm:cxnLst>
    <dgm:cxn modelId="{093AC18D-803D-4197-8B83-283C7E229CB0}" srcId="{500A45AC-3D18-4253-A8FF-ADF462A47338}" destId="{78B308F3-C91F-4AAD-8EF8-002468909F93}" srcOrd="2" destOrd="0" parTransId="{DB695247-42C5-46F0-AE32-0797752225C0}" sibTransId="{C3BC3FFF-4309-4CEE-8650-C359BD24739C}"/>
    <dgm:cxn modelId="{A91586AC-DB45-4227-B3CE-DADD4A2F964A}" type="presOf" srcId="{500A45AC-3D18-4253-A8FF-ADF462A47338}" destId="{1F3F5FA5-7E9E-41DC-AB29-F655C0A132C4}" srcOrd="0" destOrd="0" presId="urn:microsoft.com/office/officeart/2005/8/layout/equation1"/>
    <dgm:cxn modelId="{8AFF9C1D-30BD-43E4-B687-D1A15D614DE4}" type="presOf" srcId="{6087C8A0-269A-490B-964D-C43454491FB2}" destId="{D4F400A4-F798-465E-B6BE-B93CC1A4C8FA}" srcOrd="0" destOrd="0" presId="urn:microsoft.com/office/officeart/2005/8/layout/equation1"/>
    <dgm:cxn modelId="{8F1D1F23-9227-4DBB-926B-DFA9103F3DB1}" srcId="{500A45AC-3D18-4253-A8FF-ADF462A47338}" destId="{6087C8A0-269A-490B-964D-C43454491FB2}" srcOrd="1" destOrd="0" parTransId="{DDDD7859-7951-4389-BC47-6322DD11D5DB}" sibTransId="{6B1851A4-AB0B-47BC-8B5F-29992066A7CE}"/>
    <dgm:cxn modelId="{92C348D4-1E8F-4087-8786-1D4CBB8A8DEC}" type="presOf" srcId="{C3F98595-3185-489D-BE90-46C4FCCACF5B}" destId="{D7E62A90-87C4-40C6-8D79-A69F2573BB6C}" srcOrd="0" destOrd="0" presId="urn:microsoft.com/office/officeart/2005/8/layout/equation1"/>
    <dgm:cxn modelId="{30528C3E-33F3-408F-93DC-01677BD04278}" type="presOf" srcId="{78B308F3-C91F-4AAD-8EF8-002468909F93}" destId="{A86E5D66-E1D0-404B-924D-62C72EF4FCFB}" srcOrd="0" destOrd="0" presId="urn:microsoft.com/office/officeart/2005/8/layout/equation1"/>
    <dgm:cxn modelId="{D2560C3C-6E9A-4224-A3E8-4D9E1738A067}" type="presOf" srcId="{6B1851A4-AB0B-47BC-8B5F-29992066A7CE}" destId="{D5D8F4D8-FC09-43C9-B12D-750F657F29F4}" srcOrd="0" destOrd="0" presId="urn:microsoft.com/office/officeart/2005/8/layout/equation1"/>
    <dgm:cxn modelId="{8547ECFF-5FAC-42A4-AF5E-BC9AEC3FE852}" srcId="{500A45AC-3D18-4253-A8FF-ADF462A47338}" destId="{C3F98595-3185-489D-BE90-46C4FCCACF5B}" srcOrd="0" destOrd="0" parTransId="{2403D8B8-865C-4706-8CE8-2551B92C173F}" sibTransId="{BBF6D7D5-8AC3-457D-928A-D7A8ED3A791A}"/>
    <dgm:cxn modelId="{2F404555-8362-4F20-A78E-A75317A9DF1E}" type="presOf" srcId="{BBF6D7D5-8AC3-457D-928A-D7A8ED3A791A}" destId="{37B39BCD-3B96-411F-AFB7-79F0826124FE}" srcOrd="0" destOrd="0" presId="urn:microsoft.com/office/officeart/2005/8/layout/equation1"/>
    <dgm:cxn modelId="{BE9EF902-0BF9-45F2-8E27-580562C95321}" type="presParOf" srcId="{1F3F5FA5-7E9E-41DC-AB29-F655C0A132C4}" destId="{D7E62A90-87C4-40C6-8D79-A69F2573BB6C}" srcOrd="0" destOrd="0" presId="urn:microsoft.com/office/officeart/2005/8/layout/equation1"/>
    <dgm:cxn modelId="{179CCC24-0D32-47EE-8C56-62FCF6674396}" type="presParOf" srcId="{1F3F5FA5-7E9E-41DC-AB29-F655C0A132C4}" destId="{253F34EB-FEE6-4966-A070-C65F5DF737CE}" srcOrd="1" destOrd="0" presId="urn:microsoft.com/office/officeart/2005/8/layout/equation1"/>
    <dgm:cxn modelId="{BC016086-F973-4D39-B85F-CAE4F17A091D}" type="presParOf" srcId="{1F3F5FA5-7E9E-41DC-AB29-F655C0A132C4}" destId="{37B39BCD-3B96-411F-AFB7-79F0826124FE}" srcOrd="2" destOrd="0" presId="urn:microsoft.com/office/officeart/2005/8/layout/equation1"/>
    <dgm:cxn modelId="{37B414AE-D09C-4650-AA3A-33655812644B}" type="presParOf" srcId="{1F3F5FA5-7E9E-41DC-AB29-F655C0A132C4}" destId="{1DCB5A0F-02CB-4C9A-ABEC-CA85F4EDA693}" srcOrd="3" destOrd="0" presId="urn:microsoft.com/office/officeart/2005/8/layout/equation1"/>
    <dgm:cxn modelId="{CD9E1C1F-38EF-4301-BD0D-E97B98875BA0}" type="presParOf" srcId="{1F3F5FA5-7E9E-41DC-AB29-F655C0A132C4}" destId="{D4F400A4-F798-465E-B6BE-B93CC1A4C8FA}" srcOrd="4" destOrd="0" presId="urn:microsoft.com/office/officeart/2005/8/layout/equation1"/>
    <dgm:cxn modelId="{E94B709D-1D92-456B-9241-AAE1F9293A7C}" type="presParOf" srcId="{1F3F5FA5-7E9E-41DC-AB29-F655C0A132C4}" destId="{DBFE48C9-2FB3-45F3-848A-C8C0453AC81B}" srcOrd="5" destOrd="0" presId="urn:microsoft.com/office/officeart/2005/8/layout/equation1"/>
    <dgm:cxn modelId="{A7A4F5F7-A198-4664-AC5D-709D1500C62B}" type="presParOf" srcId="{1F3F5FA5-7E9E-41DC-AB29-F655C0A132C4}" destId="{D5D8F4D8-FC09-43C9-B12D-750F657F29F4}" srcOrd="6" destOrd="0" presId="urn:microsoft.com/office/officeart/2005/8/layout/equation1"/>
    <dgm:cxn modelId="{43C08B45-7E0F-46F4-BA6F-367E36BA76B8}" type="presParOf" srcId="{1F3F5FA5-7E9E-41DC-AB29-F655C0A132C4}" destId="{3A9F3662-119C-4DBD-BC9C-2A60937F36BE}" srcOrd="7" destOrd="0" presId="urn:microsoft.com/office/officeart/2005/8/layout/equation1"/>
    <dgm:cxn modelId="{AFE8F5CA-BEB9-4BCF-81E2-922E961117BC}" type="presParOf" srcId="{1F3F5FA5-7E9E-41DC-AB29-F655C0A132C4}" destId="{A86E5D66-E1D0-404B-924D-62C72EF4FCF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A479C4D-84AE-46A4-92E9-DE5B004BE9CD}"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pPr rtl="1"/>
          <a:endParaRPr lang="fa-IR"/>
        </a:p>
      </dgm:t>
    </dgm:pt>
    <dgm:pt modelId="{AB32F53C-6138-4525-BAE4-163B30B5FEC0}">
      <dgm:prSet phldrT="[Text]" custT="1"/>
      <dgm:spPr/>
      <dgm:t>
        <a:bodyPr/>
        <a:lstStyle/>
        <a:p>
          <a:pPr rtl="1"/>
          <a:r>
            <a:rPr lang="fa-IR" sz="2000" dirty="0">
              <a:cs typeface="B Nazanin" panose="00000400000000000000" pitchFamily="2" charset="-78"/>
            </a:rPr>
            <a:t>مراحل سیستم جدید </a:t>
          </a:r>
        </a:p>
      </dgm:t>
    </dgm:pt>
    <dgm:pt modelId="{019167B5-312B-49C0-984E-5888425B0A7E}" type="parTrans" cxnId="{DE312202-0C39-43C5-8777-C7537A8CDC8A}">
      <dgm:prSet/>
      <dgm:spPr/>
      <dgm:t>
        <a:bodyPr/>
        <a:lstStyle/>
        <a:p>
          <a:pPr rtl="1"/>
          <a:endParaRPr lang="fa-IR"/>
        </a:p>
      </dgm:t>
    </dgm:pt>
    <dgm:pt modelId="{CD13439C-846E-4D85-963B-EC100CC0667D}" type="sibTrans" cxnId="{DE312202-0C39-43C5-8777-C7537A8CDC8A}">
      <dgm:prSet/>
      <dgm:spPr/>
      <dgm:t>
        <a:bodyPr/>
        <a:lstStyle/>
        <a:p>
          <a:pPr rtl="1"/>
          <a:endParaRPr lang="fa-IR"/>
        </a:p>
      </dgm:t>
    </dgm:pt>
    <dgm:pt modelId="{69D57AEC-FD26-40B1-A4D4-A7CC6BFA908D}">
      <dgm:prSet phldrT="[Text]" custT="1"/>
      <dgm:spPr/>
      <dgm:t>
        <a:bodyPr/>
        <a:lstStyle/>
        <a:p>
          <a:pPr rtl="1"/>
          <a:r>
            <a:rPr lang="fa-IR" sz="2000" dirty="0">
              <a:cs typeface="B Nazanin" panose="00000400000000000000" pitchFamily="2" charset="-78"/>
            </a:rPr>
            <a:t>مراحل سیستم قدیمی </a:t>
          </a:r>
        </a:p>
      </dgm:t>
    </dgm:pt>
    <dgm:pt modelId="{FE9B5E81-5EE7-47D5-890C-262A110FCC6F}" type="parTrans" cxnId="{0A8B5AD6-D50F-427C-93D9-2BDA09CC2878}">
      <dgm:prSet/>
      <dgm:spPr/>
      <dgm:t>
        <a:bodyPr/>
        <a:lstStyle/>
        <a:p>
          <a:pPr rtl="1"/>
          <a:endParaRPr lang="fa-IR"/>
        </a:p>
      </dgm:t>
    </dgm:pt>
    <dgm:pt modelId="{7872C19E-EDAE-49A1-AA25-083B71B7CCB9}" type="sibTrans" cxnId="{0A8B5AD6-D50F-427C-93D9-2BDA09CC2878}">
      <dgm:prSet/>
      <dgm:spPr/>
      <dgm:t>
        <a:bodyPr/>
        <a:lstStyle/>
        <a:p>
          <a:pPr rtl="1"/>
          <a:endParaRPr lang="fa-IR"/>
        </a:p>
      </dgm:t>
    </dgm:pt>
    <dgm:pt modelId="{DE14DB11-6AB3-4378-902D-DB8B8B8481C7}" type="pres">
      <dgm:prSet presAssocID="{3A479C4D-84AE-46A4-92E9-DE5B004BE9CD}" presName="cycle" presStyleCnt="0">
        <dgm:presLayoutVars>
          <dgm:dir/>
          <dgm:resizeHandles val="exact"/>
        </dgm:presLayoutVars>
      </dgm:prSet>
      <dgm:spPr/>
      <dgm:t>
        <a:bodyPr/>
        <a:lstStyle/>
        <a:p>
          <a:endParaRPr lang="en-US"/>
        </a:p>
      </dgm:t>
    </dgm:pt>
    <dgm:pt modelId="{B1B11FFE-904D-4139-9F94-B3485C622FAD}" type="pres">
      <dgm:prSet presAssocID="{AB32F53C-6138-4525-BAE4-163B30B5FEC0}" presName="arrow" presStyleLbl="node1" presStyleIdx="0" presStyleCnt="2">
        <dgm:presLayoutVars>
          <dgm:bulletEnabled val="1"/>
        </dgm:presLayoutVars>
      </dgm:prSet>
      <dgm:spPr/>
      <dgm:t>
        <a:bodyPr/>
        <a:lstStyle/>
        <a:p>
          <a:endParaRPr lang="en-US"/>
        </a:p>
      </dgm:t>
    </dgm:pt>
    <dgm:pt modelId="{90D3621A-52F0-48B0-B35B-62330BB14F7F}" type="pres">
      <dgm:prSet presAssocID="{69D57AEC-FD26-40B1-A4D4-A7CC6BFA908D}" presName="arrow" presStyleLbl="node1" presStyleIdx="1" presStyleCnt="2">
        <dgm:presLayoutVars>
          <dgm:bulletEnabled val="1"/>
        </dgm:presLayoutVars>
      </dgm:prSet>
      <dgm:spPr/>
      <dgm:t>
        <a:bodyPr/>
        <a:lstStyle/>
        <a:p>
          <a:endParaRPr lang="en-US"/>
        </a:p>
      </dgm:t>
    </dgm:pt>
  </dgm:ptLst>
  <dgm:cxnLst>
    <dgm:cxn modelId="{0A8B5AD6-D50F-427C-93D9-2BDA09CC2878}" srcId="{3A479C4D-84AE-46A4-92E9-DE5B004BE9CD}" destId="{69D57AEC-FD26-40B1-A4D4-A7CC6BFA908D}" srcOrd="1" destOrd="0" parTransId="{FE9B5E81-5EE7-47D5-890C-262A110FCC6F}" sibTransId="{7872C19E-EDAE-49A1-AA25-083B71B7CCB9}"/>
    <dgm:cxn modelId="{0FE64228-3747-4B12-B218-A6AA4B2D3AB5}" type="presOf" srcId="{69D57AEC-FD26-40B1-A4D4-A7CC6BFA908D}" destId="{90D3621A-52F0-48B0-B35B-62330BB14F7F}" srcOrd="0" destOrd="0" presId="urn:microsoft.com/office/officeart/2005/8/layout/arrow1"/>
    <dgm:cxn modelId="{DE312202-0C39-43C5-8777-C7537A8CDC8A}" srcId="{3A479C4D-84AE-46A4-92E9-DE5B004BE9CD}" destId="{AB32F53C-6138-4525-BAE4-163B30B5FEC0}" srcOrd="0" destOrd="0" parTransId="{019167B5-312B-49C0-984E-5888425B0A7E}" sibTransId="{CD13439C-846E-4D85-963B-EC100CC0667D}"/>
    <dgm:cxn modelId="{947DF338-4B37-4CE3-924B-EC985E5AEB7E}" type="presOf" srcId="{3A479C4D-84AE-46A4-92E9-DE5B004BE9CD}" destId="{DE14DB11-6AB3-4378-902D-DB8B8B8481C7}" srcOrd="0" destOrd="0" presId="urn:microsoft.com/office/officeart/2005/8/layout/arrow1"/>
    <dgm:cxn modelId="{6555BDD9-2EEC-4474-9FA7-93B9C68449C5}" type="presOf" srcId="{AB32F53C-6138-4525-BAE4-163B30B5FEC0}" destId="{B1B11FFE-904D-4139-9F94-B3485C622FAD}" srcOrd="0" destOrd="0" presId="urn:microsoft.com/office/officeart/2005/8/layout/arrow1"/>
    <dgm:cxn modelId="{31EB26DC-1AC6-419A-8A10-9383C2647D9E}" type="presParOf" srcId="{DE14DB11-6AB3-4378-902D-DB8B8B8481C7}" destId="{B1B11FFE-904D-4139-9F94-B3485C622FAD}" srcOrd="0" destOrd="0" presId="urn:microsoft.com/office/officeart/2005/8/layout/arrow1"/>
    <dgm:cxn modelId="{CA5B75FD-2639-42CA-B082-A10D527510CE}" type="presParOf" srcId="{DE14DB11-6AB3-4378-902D-DB8B8B8481C7}" destId="{90D3621A-52F0-48B0-B35B-62330BB14F7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A8865-2D06-4CA8-B006-71A2338FFC0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47A142A1-31B2-4185-9310-5914983AC014}">
      <dgm:prSet phldrT="[Text]"/>
      <dgm:spPr/>
      <dgm:t>
        <a:bodyPr/>
        <a:lstStyle/>
        <a:p>
          <a:pPr rtl="1"/>
          <a:r>
            <a:rPr lang="fa-IR" dirty="0">
              <a:solidFill>
                <a:srgbClr val="FFFF00"/>
              </a:solidFill>
              <a:cs typeface="B Titr" panose="00000700000000000000" pitchFamily="2" charset="-78"/>
            </a:rPr>
            <a:t>مدیریت</a:t>
          </a:r>
        </a:p>
      </dgm:t>
    </dgm:pt>
    <dgm:pt modelId="{C46F889A-577F-400A-B89C-4F7849965794}" type="parTrans" cxnId="{46AF0F4C-94A9-4EF6-857D-6791E164E668}">
      <dgm:prSet/>
      <dgm:spPr/>
      <dgm:t>
        <a:bodyPr/>
        <a:lstStyle/>
        <a:p>
          <a:pPr rtl="1"/>
          <a:endParaRPr lang="fa-IR"/>
        </a:p>
      </dgm:t>
    </dgm:pt>
    <dgm:pt modelId="{FE27E694-7110-4D98-B202-969FC4E7D0E6}" type="sibTrans" cxnId="{46AF0F4C-94A9-4EF6-857D-6791E164E668}">
      <dgm:prSet/>
      <dgm:spPr/>
      <dgm:t>
        <a:bodyPr/>
        <a:lstStyle/>
        <a:p>
          <a:pPr rtl="1"/>
          <a:endParaRPr lang="fa-IR"/>
        </a:p>
      </dgm:t>
    </dgm:pt>
    <dgm:pt modelId="{BD212CF0-AFA7-4DDA-BFCB-2CEDBA97FDCC}">
      <dgm:prSet phldrT="[Text]" custT="1"/>
      <dgm:spPr/>
      <dgm:t>
        <a:bodyPr/>
        <a:lstStyle/>
        <a:p>
          <a:pPr rtl="1"/>
          <a:r>
            <a:rPr lang="fa-IR" sz="1600" dirty="0">
              <a:cs typeface="B Titr" panose="00000700000000000000" pitchFamily="2" charset="-78"/>
            </a:rPr>
            <a:t>1</a:t>
          </a:r>
          <a:r>
            <a:rPr lang="fa-IR" sz="1800" dirty="0">
              <a:cs typeface="B Titr" panose="00000700000000000000" pitchFamily="2" charset="-78"/>
            </a:rPr>
            <a:t> – نوعی رهبری است که در آن تحقق اهداف سازمانی مورد نظر است</a:t>
          </a:r>
        </a:p>
      </dgm:t>
    </dgm:pt>
    <dgm:pt modelId="{26359214-553C-4346-9D39-4BC4C6A3F2CB}" type="parTrans" cxnId="{FF7DF32E-79F2-4675-8A8E-8C2638EB8861}">
      <dgm:prSet/>
      <dgm:spPr/>
      <dgm:t>
        <a:bodyPr/>
        <a:lstStyle/>
        <a:p>
          <a:pPr rtl="1"/>
          <a:endParaRPr lang="fa-IR"/>
        </a:p>
      </dgm:t>
    </dgm:pt>
    <dgm:pt modelId="{5BFA8991-27B8-41F3-A323-FFF6B63DCE8B}" type="sibTrans" cxnId="{FF7DF32E-79F2-4675-8A8E-8C2638EB8861}">
      <dgm:prSet/>
      <dgm:spPr/>
      <dgm:t>
        <a:bodyPr/>
        <a:lstStyle/>
        <a:p>
          <a:pPr rtl="1"/>
          <a:endParaRPr lang="fa-IR"/>
        </a:p>
      </dgm:t>
    </dgm:pt>
    <dgm:pt modelId="{C1661E3E-DDFF-4F4D-92A6-7DFD8CE094FE}">
      <dgm:prSet phldrT="[Text]" custT="1"/>
      <dgm:spPr/>
      <dgm:t>
        <a:bodyPr/>
        <a:lstStyle/>
        <a:p>
          <a:pPr rtl="1"/>
          <a:r>
            <a:rPr lang="fa-IR" sz="1800" dirty="0">
              <a:cs typeface="B Titr" panose="00000700000000000000" pitchFamily="2" charset="-78"/>
            </a:rPr>
            <a:t>3 – مدیریت یعنی هماهنگی همه امکانات و منابع از طریق برنامه ریزی . سازماندهی . هدایت و نظارت به طوری که هدف های مشخص تحقق پذیرد</a:t>
          </a:r>
        </a:p>
      </dgm:t>
    </dgm:pt>
    <dgm:pt modelId="{1F55A28F-0E26-4355-B5DE-7B8B83D68D21}" type="parTrans" cxnId="{8DA70180-22CC-44FA-BCEE-54EE40A2A2ED}">
      <dgm:prSet/>
      <dgm:spPr/>
      <dgm:t>
        <a:bodyPr/>
        <a:lstStyle/>
        <a:p>
          <a:pPr rtl="1"/>
          <a:endParaRPr lang="fa-IR"/>
        </a:p>
      </dgm:t>
    </dgm:pt>
    <dgm:pt modelId="{A29A407A-BEE6-44F8-94FA-BF046F1EDA87}" type="sibTrans" cxnId="{8DA70180-22CC-44FA-BCEE-54EE40A2A2ED}">
      <dgm:prSet/>
      <dgm:spPr/>
      <dgm:t>
        <a:bodyPr/>
        <a:lstStyle/>
        <a:p>
          <a:pPr rtl="1"/>
          <a:endParaRPr lang="fa-IR"/>
        </a:p>
      </dgm:t>
    </dgm:pt>
    <dgm:pt modelId="{4AC2EBCE-EEE8-461A-8EB6-69D44E756BA6}">
      <dgm:prSet phldrT="[Text]" custT="1"/>
      <dgm:spPr/>
      <dgm:t>
        <a:bodyPr/>
        <a:lstStyle/>
        <a:p>
          <a:pPr rtl="1"/>
          <a:r>
            <a:rPr lang="fa-IR" sz="1600" dirty="0">
              <a:cs typeface="B Titr" panose="00000700000000000000" pitchFamily="2" charset="-78"/>
            </a:rPr>
            <a:t>4</a:t>
          </a:r>
          <a:r>
            <a:rPr lang="fa-IR" sz="1800" dirty="0">
              <a:cs typeface="B Titr" panose="00000700000000000000" pitchFamily="2" charset="-78"/>
            </a:rPr>
            <a:t> – مدیریت در سازمان های رسمی وجود دارد و زمانی است که ساخت سازمان </a:t>
          </a:r>
          <a:r>
            <a:rPr lang="fa-IR" sz="1800" dirty="0" err="1">
              <a:cs typeface="B Titr" panose="00000700000000000000" pitchFamily="2" charset="-78"/>
            </a:rPr>
            <a:t>قبلآ</a:t>
          </a:r>
          <a:r>
            <a:rPr lang="fa-IR" sz="1800" dirty="0">
              <a:cs typeface="B Titr" panose="00000700000000000000" pitchFamily="2" charset="-78"/>
            </a:rPr>
            <a:t> به وجود آمده باشد</a:t>
          </a:r>
        </a:p>
      </dgm:t>
    </dgm:pt>
    <dgm:pt modelId="{582233BE-1B06-4FBA-89D7-9197B6BF992D}" type="parTrans" cxnId="{03F7A59C-8725-4206-8026-F3C68E9719F7}">
      <dgm:prSet/>
      <dgm:spPr/>
      <dgm:t>
        <a:bodyPr/>
        <a:lstStyle/>
        <a:p>
          <a:pPr rtl="1"/>
          <a:endParaRPr lang="fa-IR"/>
        </a:p>
      </dgm:t>
    </dgm:pt>
    <dgm:pt modelId="{E9E9268D-FB64-481D-ADC5-D67FB012EFFA}" type="sibTrans" cxnId="{03F7A59C-8725-4206-8026-F3C68E9719F7}">
      <dgm:prSet/>
      <dgm:spPr/>
      <dgm:t>
        <a:bodyPr/>
        <a:lstStyle/>
        <a:p>
          <a:pPr rtl="1"/>
          <a:endParaRPr lang="fa-IR"/>
        </a:p>
      </dgm:t>
    </dgm:pt>
    <dgm:pt modelId="{4FDA5042-9706-4479-BE85-3C5585C5B7C7}">
      <dgm:prSet phldrT="[Text]" custT="1"/>
      <dgm:spPr/>
      <dgm:t>
        <a:bodyPr/>
        <a:lstStyle/>
        <a:p>
          <a:pPr rtl="1"/>
          <a:r>
            <a:rPr lang="fa-IR" sz="2000" dirty="0">
              <a:cs typeface="B Titr" panose="00000700000000000000" pitchFamily="2" charset="-78"/>
            </a:rPr>
            <a:t>5 – برنامه ریزی و سازماندهی است ( وظیفه و نقش )</a:t>
          </a:r>
        </a:p>
      </dgm:t>
    </dgm:pt>
    <dgm:pt modelId="{B39B3D18-4D1B-469A-A1DC-16030239B25D}" type="parTrans" cxnId="{CB258212-0C7E-4501-8F01-FA55F1DB3459}">
      <dgm:prSet/>
      <dgm:spPr/>
      <dgm:t>
        <a:bodyPr/>
        <a:lstStyle/>
        <a:p>
          <a:pPr rtl="1"/>
          <a:endParaRPr lang="fa-IR"/>
        </a:p>
      </dgm:t>
    </dgm:pt>
    <dgm:pt modelId="{0A03C0F7-B887-4C0D-91BB-2A8FB7584151}" type="sibTrans" cxnId="{CB258212-0C7E-4501-8F01-FA55F1DB3459}">
      <dgm:prSet/>
      <dgm:spPr/>
      <dgm:t>
        <a:bodyPr/>
        <a:lstStyle/>
        <a:p>
          <a:pPr rtl="1"/>
          <a:endParaRPr lang="fa-IR"/>
        </a:p>
      </dgm:t>
    </dgm:pt>
    <dgm:pt modelId="{C75E759E-FD77-4E01-ADF0-F12CA44562F2}">
      <dgm:prSet custT="1"/>
      <dgm:spPr/>
      <dgm:t>
        <a:bodyPr/>
        <a:lstStyle/>
        <a:p>
          <a:pPr rtl="1"/>
          <a:r>
            <a:rPr lang="fa-IR" sz="1800" dirty="0">
              <a:cs typeface="B Titr" panose="00000700000000000000" pitchFamily="2" charset="-78"/>
            </a:rPr>
            <a:t>2 – مدیریت فرآیندی که به وسیله ی آن فعالیت های گروهی و فردی در جهت هدف های مشترک همسو و هماهنگ می شوند</a:t>
          </a:r>
        </a:p>
      </dgm:t>
    </dgm:pt>
    <dgm:pt modelId="{563823DD-2C6B-4D37-96B7-A9F6822FB109}" type="parTrans" cxnId="{D03B6B02-5724-459E-A3AF-6209FECC2E50}">
      <dgm:prSet/>
      <dgm:spPr/>
      <dgm:t>
        <a:bodyPr/>
        <a:lstStyle/>
        <a:p>
          <a:pPr rtl="1"/>
          <a:endParaRPr lang="fa-IR"/>
        </a:p>
      </dgm:t>
    </dgm:pt>
    <dgm:pt modelId="{134C5641-2129-4C5A-B798-8B7D5302FED3}" type="sibTrans" cxnId="{D03B6B02-5724-459E-A3AF-6209FECC2E50}">
      <dgm:prSet/>
      <dgm:spPr/>
      <dgm:t>
        <a:bodyPr/>
        <a:lstStyle/>
        <a:p>
          <a:pPr rtl="1"/>
          <a:endParaRPr lang="fa-IR"/>
        </a:p>
      </dgm:t>
    </dgm:pt>
    <dgm:pt modelId="{1862723F-1BAC-4C2B-A91B-173064A314D4}" type="pres">
      <dgm:prSet presAssocID="{1B7A8865-2D06-4CA8-B006-71A2338FFC0E}" presName="Name0" presStyleCnt="0">
        <dgm:presLayoutVars>
          <dgm:chMax val="1"/>
          <dgm:dir/>
          <dgm:animLvl val="ctr"/>
          <dgm:resizeHandles val="exact"/>
        </dgm:presLayoutVars>
      </dgm:prSet>
      <dgm:spPr/>
      <dgm:t>
        <a:bodyPr/>
        <a:lstStyle/>
        <a:p>
          <a:endParaRPr lang="en-US"/>
        </a:p>
      </dgm:t>
    </dgm:pt>
    <dgm:pt modelId="{610EC083-8794-410A-A72E-BE573F21E196}" type="pres">
      <dgm:prSet presAssocID="{47A142A1-31B2-4185-9310-5914983AC014}" presName="centerShape" presStyleLbl="node0" presStyleIdx="0" presStyleCnt="1"/>
      <dgm:spPr/>
      <dgm:t>
        <a:bodyPr/>
        <a:lstStyle/>
        <a:p>
          <a:endParaRPr lang="en-US"/>
        </a:p>
      </dgm:t>
    </dgm:pt>
    <dgm:pt modelId="{E8CF1627-2F66-4FBB-9B0E-D540F5FDB230}" type="pres">
      <dgm:prSet presAssocID="{BD212CF0-AFA7-4DDA-BFCB-2CEDBA97FDCC}" presName="node" presStyleLbl="node1" presStyleIdx="0" presStyleCnt="5" custScaleX="173890" custScaleY="136838">
        <dgm:presLayoutVars>
          <dgm:bulletEnabled val="1"/>
        </dgm:presLayoutVars>
      </dgm:prSet>
      <dgm:spPr/>
      <dgm:t>
        <a:bodyPr/>
        <a:lstStyle/>
        <a:p>
          <a:endParaRPr lang="en-US"/>
        </a:p>
      </dgm:t>
    </dgm:pt>
    <dgm:pt modelId="{4ECF3B73-B0DB-46A4-8562-F9F922724D22}" type="pres">
      <dgm:prSet presAssocID="{BD212CF0-AFA7-4DDA-BFCB-2CEDBA97FDCC}" presName="dummy" presStyleCnt="0"/>
      <dgm:spPr/>
    </dgm:pt>
    <dgm:pt modelId="{933848F1-6EFC-4CE2-9A1E-238C05C05C48}" type="pres">
      <dgm:prSet presAssocID="{5BFA8991-27B8-41F3-A323-FFF6B63DCE8B}" presName="sibTrans" presStyleLbl="sibTrans2D1" presStyleIdx="0" presStyleCnt="5"/>
      <dgm:spPr/>
      <dgm:t>
        <a:bodyPr/>
        <a:lstStyle/>
        <a:p>
          <a:endParaRPr lang="en-US"/>
        </a:p>
      </dgm:t>
    </dgm:pt>
    <dgm:pt modelId="{7C153038-74A4-4284-B9D9-D86E467B6EA0}" type="pres">
      <dgm:prSet presAssocID="{C75E759E-FD77-4E01-ADF0-F12CA44562F2}" presName="node" presStyleLbl="node1" presStyleIdx="1" presStyleCnt="5" custScaleX="256815" custScaleY="159106" custRadScaleRad="120483" custRadScaleInc="13078">
        <dgm:presLayoutVars>
          <dgm:bulletEnabled val="1"/>
        </dgm:presLayoutVars>
      </dgm:prSet>
      <dgm:spPr/>
      <dgm:t>
        <a:bodyPr/>
        <a:lstStyle/>
        <a:p>
          <a:endParaRPr lang="en-US"/>
        </a:p>
      </dgm:t>
    </dgm:pt>
    <dgm:pt modelId="{1B17357F-CF72-464F-9D63-86F5837511C8}" type="pres">
      <dgm:prSet presAssocID="{C75E759E-FD77-4E01-ADF0-F12CA44562F2}" presName="dummy" presStyleCnt="0"/>
      <dgm:spPr/>
    </dgm:pt>
    <dgm:pt modelId="{48D5FCE1-3064-4975-BDB6-D098C4FD7312}" type="pres">
      <dgm:prSet presAssocID="{134C5641-2129-4C5A-B798-8B7D5302FED3}" presName="sibTrans" presStyleLbl="sibTrans2D1" presStyleIdx="1" presStyleCnt="5"/>
      <dgm:spPr/>
      <dgm:t>
        <a:bodyPr/>
        <a:lstStyle/>
        <a:p>
          <a:endParaRPr lang="en-US"/>
        </a:p>
      </dgm:t>
    </dgm:pt>
    <dgm:pt modelId="{484344A5-28A8-4B87-B7B1-755F32A9CE46}" type="pres">
      <dgm:prSet presAssocID="{C1661E3E-DDFF-4F4D-92A6-7DFD8CE094FE}" presName="node" presStyleLbl="node1" presStyleIdx="2" presStyleCnt="5" custScaleX="291507" custScaleY="161862" custRadScaleRad="121002" custRadScaleInc="-58636">
        <dgm:presLayoutVars>
          <dgm:bulletEnabled val="1"/>
        </dgm:presLayoutVars>
      </dgm:prSet>
      <dgm:spPr/>
      <dgm:t>
        <a:bodyPr/>
        <a:lstStyle/>
        <a:p>
          <a:endParaRPr lang="en-US"/>
        </a:p>
      </dgm:t>
    </dgm:pt>
    <dgm:pt modelId="{0B49421A-D4F8-4DDA-8302-8666735CDCC4}" type="pres">
      <dgm:prSet presAssocID="{C1661E3E-DDFF-4F4D-92A6-7DFD8CE094FE}" presName="dummy" presStyleCnt="0"/>
      <dgm:spPr/>
    </dgm:pt>
    <dgm:pt modelId="{BFA429FD-B045-4CC8-AAF3-E8153401C15A}" type="pres">
      <dgm:prSet presAssocID="{A29A407A-BEE6-44F8-94FA-BF046F1EDA87}" presName="sibTrans" presStyleLbl="sibTrans2D1" presStyleIdx="2" presStyleCnt="5"/>
      <dgm:spPr/>
      <dgm:t>
        <a:bodyPr/>
        <a:lstStyle/>
        <a:p>
          <a:endParaRPr lang="en-US"/>
        </a:p>
      </dgm:t>
    </dgm:pt>
    <dgm:pt modelId="{9B5F381F-8F72-47C3-A285-5BCE9571FDA7}" type="pres">
      <dgm:prSet presAssocID="{4AC2EBCE-EEE8-461A-8EB6-69D44E756BA6}" presName="node" presStyleLbl="node1" presStyleIdx="3" presStyleCnt="5" custScaleX="244425" custScaleY="138861" custRadScaleRad="114531" custRadScaleInc="49122">
        <dgm:presLayoutVars>
          <dgm:bulletEnabled val="1"/>
        </dgm:presLayoutVars>
      </dgm:prSet>
      <dgm:spPr/>
      <dgm:t>
        <a:bodyPr/>
        <a:lstStyle/>
        <a:p>
          <a:endParaRPr lang="en-US"/>
        </a:p>
      </dgm:t>
    </dgm:pt>
    <dgm:pt modelId="{6E135FFA-0158-4CEF-A156-E907A74B23B3}" type="pres">
      <dgm:prSet presAssocID="{4AC2EBCE-EEE8-461A-8EB6-69D44E756BA6}" presName="dummy" presStyleCnt="0"/>
      <dgm:spPr/>
    </dgm:pt>
    <dgm:pt modelId="{1A3DA155-2190-4044-9E8A-98F836215E74}" type="pres">
      <dgm:prSet presAssocID="{E9E9268D-FB64-481D-ADC5-D67FB012EFFA}" presName="sibTrans" presStyleLbl="sibTrans2D1" presStyleIdx="3" presStyleCnt="5"/>
      <dgm:spPr/>
      <dgm:t>
        <a:bodyPr/>
        <a:lstStyle/>
        <a:p>
          <a:endParaRPr lang="en-US"/>
        </a:p>
      </dgm:t>
    </dgm:pt>
    <dgm:pt modelId="{FE6758F3-B001-4CA5-AF33-E1A79B4A5471}" type="pres">
      <dgm:prSet presAssocID="{4FDA5042-9706-4479-BE85-3C5585C5B7C7}" presName="node" presStyleLbl="node1" presStyleIdx="4" presStyleCnt="5" custScaleX="164061" custScaleY="140100">
        <dgm:presLayoutVars>
          <dgm:bulletEnabled val="1"/>
        </dgm:presLayoutVars>
      </dgm:prSet>
      <dgm:spPr/>
      <dgm:t>
        <a:bodyPr/>
        <a:lstStyle/>
        <a:p>
          <a:endParaRPr lang="en-US"/>
        </a:p>
      </dgm:t>
    </dgm:pt>
    <dgm:pt modelId="{C52CAAC5-6986-43AD-9604-F3C962FA3910}" type="pres">
      <dgm:prSet presAssocID="{4FDA5042-9706-4479-BE85-3C5585C5B7C7}" presName="dummy" presStyleCnt="0"/>
      <dgm:spPr/>
    </dgm:pt>
    <dgm:pt modelId="{C8ABB6E8-5789-4441-B244-F3B5A43733B8}" type="pres">
      <dgm:prSet presAssocID="{0A03C0F7-B887-4C0D-91BB-2A8FB7584151}" presName="sibTrans" presStyleLbl="sibTrans2D1" presStyleIdx="4" presStyleCnt="5"/>
      <dgm:spPr/>
      <dgm:t>
        <a:bodyPr/>
        <a:lstStyle/>
        <a:p>
          <a:endParaRPr lang="en-US"/>
        </a:p>
      </dgm:t>
    </dgm:pt>
  </dgm:ptLst>
  <dgm:cxnLst>
    <dgm:cxn modelId="{FD2E3231-7EAF-4AE5-B4E6-2A43452A6E94}" type="presOf" srcId="{C75E759E-FD77-4E01-ADF0-F12CA44562F2}" destId="{7C153038-74A4-4284-B9D9-D86E467B6EA0}" srcOrd="0" destOrd="0" presId="urn:microsoft.com/office/officeart/2005/8/layout/radial6"/>
    <dgm:cxn modelId="{CB258212-0C7E-4501-8F01-FA55F1DB3459}" srcId="{47A142A1-31B2-4185-9310-5914983AC014}" destId="{4FDA5042-9706-4479-BE85-3C5585C5B7C7}" srcOrd="4" destOrd="0" parTransId="{B39B3D18-4D1B-469A-A1DC-16030239B25D}" sibTransId="{0A03C0F7-B887-4C0D-91BB-2A8FB7584151}"/>
    <dgm:cxn modelId="{36D40620-E5C6-47A6-B017-93DE6CE95324}" type="presOf" srcId="{E9E9268D-FB64-481D-ADC5-D67FB012EFFA}" destId="{1A3DA155-2190-4044-9E8A-98F836215E74}" srcOrd="0" destOrd="0" presId="urn:microsoft.com/office/officeart/2005/8/layout/radial6"/>
    <dgm:cxn modelId="{8DA70180-22CC-44FA-BCEE-54EE40A2A2ED}" srcId="{47A142A1-31B2-4185-9310-5914983AC014}" destId="{C1661E3E-DDFF-4F4D-92A6-7DFD8CE094FE}" srcOrd="2" destOrd="0" parTransId="{1F55A28F-0E26-4355-B5DE-7B8B83D68D21}" sibTransId="{A29A407A-BEE6-44F8-94FA-BF046F1EDA87}"/>
    <dgm:cxn modelId="{46AF0F4C-94A9-4EF6-857D-6791E164E668}" srcId="{1B7A8865-2D06-4CA8-B006-71A2338FFC0E}" destId="{47A142A1-31B2-4185-9310-5914983AC014}" srcOrd="0" destOrd="0" parTransId="{C46F889A-577F-400A-B89C-4F7849965794}" sibTransId="{FE27E694-7110-4D98-B202-969FC4E7D0E6}"/>
    <dgm:cxn modelId="{03F7A59C-8725-4206-8026-F3C68E9719F7}" srcId="{47A142A1-31B2-4185-9310-5914983AC014}" destId="{4AC2EBCE-EEE8-461A-8EB6-69D44E756BA6}" srcOrd="3" destOrd="0" parTransId="{582233BE-1B06-4FBA-89D7-9197B6BF992D}" sibTransId="{E9E9268D-FB64-481D-ADC5-D67FB012EFFA}"/>
    <dgm:cxn modelId="{756E6AA8-6C8D-4EE4-B121-3C294C263E69}" type="presOf" srcId="{134C5641-2129-4C5A-B798-8B7D5302FED3}" destId="{48D5FCE1-3064-4975-BDB6-D098C4FD7312}" srcOrd="0" destOrd="0" presId="urn:microsoft.com/office/officeart/2005/8/layout/radial6"/>
    <dgm:cxn modelId="{E10D0494-C6EA-49A6-A1C8-8D486875C890}" type="presOf" srcId="{5BFA8991-27B8-41F3-A323-FFF6B63DCE8B}" destId="{933848F1-6EFC-4CE2-9A1E-238C05C05C48}" srcOrd="0" destOrd="0" presId="urn:microsoft.com/office/officeart/2005/8/layout/radial6"/>
    <dgm:cxn modelId="{F0C9CFB7-00A3-4742-A5FD-8A50D802EF2B}" type="presOf" srcId="{BD212CF0-AFA7-4DDA-BFCB-2CEDBA97FDCC}" destId="{E8CF1627-2F66-4FBB-9B0E-D540F5FDB230}" srcOrd="0" destOrd="0" presId="urn:microsoft.com/office/officeart/2005/8/layout/radial6"/>
    <dgm:cxn modelId="{68CE9624-39C4-47E9-BBED-9E000450C265}" type="presOf" srcId="{1B7A8865-2D06-4CA8-B006-71A2338FFC0E}" destId="{1862723F-1BAC-4C2B-A91B-173064A314D4}" srcOrd="0" destOrd="0" presId="urn:microsoft.com/office/officeart/2005/8/layout/radial6"/>
    <dgm:cxn modelId="{B5BCB8BF-CDA2-4FB8-87B3-EF58F1DF7CD0}" type="presOf" srcId="{A29A407A-BEE6-44F8-94FA-BF046F1EDA87}" destId="{BFA429FD-B045-4CC8-AAF3-E8153401C15A}" srcOrd="0" destOrd="0" presId="urn:microsoft.com/office/officeart/2005/8/layout/radial6"/>
    <dgm:cxn modelId="{2B1EAAAA-B846-4F19-A3B4-DE654C6DF5C5}" type="presOf" srcId="{4FDA5042-9706-4479-BE85-3C5585C5B7C7}" destId="{FE6758F3-B001-4CA5-AF33-E1A79B4A5471}" srcOrd="0" destOrd="0" presId="urn:microsoft.com/office/officeart/2005/8/layout/radial6"/>
    <dgm:cxn modelId="{C4E91D80-31D0-4327-BEDC-118C058DF1CA}" type="presOf" srcId="{0A03C0F7-B887-4C0D-91BB-2A8FB7584151}" destId="{C8ABB6E8-5789-4441-B244-F3B5A43733B8}" srcOrd="0" destOrd="0" presId="urn:microsoft.com/office/officeart/2005/8/layout/radial6"/>
    <dgm:cxn modelId="{C9480852-27BC-428E-BC00-7EC8A22A22D2}" type="presOf" srcId="{4AC2EBCE-EEE8-461A-8EB6-69D44E756BA6}" destId="{9B5F381F-8F72-47C3-A285-5BCE9571FDA7}" srcOrd="0" destOrd="0" presId="urn:microsoft.com/office/officeart/2005/8/layout/radial6"/>
    <dgm:cxn modelId="{D03B6B02-5724-459E-A3AF-6209FECC2E50}" srcId="{47A142A1-31B2-4185-9310-5914983AC014}" destId="{C75E759E-FD77-4E01-ADF0-F12CA44562F2}" srcOrd="1" destOrd="0" parTransId="{563823DD-2C6B-4D37-96B7-A9F6822FB109}" sibTransId="{134C5641-2129-4C5A-B798-8B7D5302FED3}"/>
    <dgm:cxn modelId="{BB294255-7E49-4D82-89A9-9423177D141E}" type="presOf" srcId="{47A142A1-31B2-4185-9310-5914983AC014}" destId="{610EC083-8794-410A-A72E-BE573F21E196}" srcOrd="0" destOrd="0" presId="urn:microsoft.com/office/officeart/2005/8/layout/radial6"/>
    <dgm:cxn modelId="{70580DB4-C703-4990-8D31-2F1EEB873657}" type="presOf" srcId="{C1661E3E-DDFF-4F4D-92A6-7DFD8CE094FE}" destId="{484344A5-28A8-4B87-B7B1-755F32A9CE46}" srcOrd="0" destOrd="0" presId="urn:microsoft.com/office/officeart/2005/8/layout/radial6"/>
    <dgm:cxn modelId="{FF7DF32E-79F2-4675-8A8E-8C2638EB8861}" srcId="{47A142A1-31B2-4185-9310-5914983AC014}" destId="{BD212CF0-AFA7-4DDA-BFCB-2CEDBA97FDCC}" srcOrd="0" destOrd="0" parTransId="{26359214-553C-4346-9D39-4BC4C6A3F2CB}" sibTransId="{5BFA8991-27B8-41F3-A323-FFF6B63DCE8B}"/>
    <dgm:cxn modelId="{9E96F83E-FF4B-4AB0-AD46-A0B592CCEC62}" type="presParOf" srcId="{1862723F-1BAC-4C2B-A91B-173064A314D4}" destId="{610EC083-8794-410A-A72E-BE573F21E196}" srcOrd="0" destOrd="0" presId="urn:microsoft.com/office/officeart/2005/8/layout/radial6"/>
    <dgm:cxn modelId="{367D17AC-6AC8-4E10-AC21-A7F7AD580643}" type="presParOf" srcId="{1862723F-1BAC-4C2B-A91B-173064A314D4}" destId="{E8CF1627-2F66-4FBB-9B0E-D540F5FDB230}" srcOrd="1" destOrd="0" presId="urn:microsoft.com/office/officeart/2005/8/layout/radial6"/>
    <dgm:cxn modelId="{A0AA0963-8708-4552-8F24-F8693C5D20F6}" type="presParOf" srcId="{1862723F-1BAC-4C2B-A91B-173064A314D4}" destId="{4ECF3B73-B0DB-46A4-8562-F9F922724D22}" srcOrd="2" destOrd="0" presId="urn:microsoft.com/office/officeart/2005/8/layout/radial6"/>
    <dgm:cxn modelId="{E4278650-8826-4BFD-AF6E-C77AA8645D16}" type="presParOf" srcId="{1862723F-1BAC-4C2B-A91B-173064A314D4}" destId="{933848F1-6EFC-4CE2-9A1E-238C05C05C48}" srcOrd="3" destOrd="0" presId="urn:microsoft.com/office/officeart/2005/8/layout/radial6"/>
    <dgm:cxn modelId="{53D1DF1F-25BD-4A6D-B039-580033F58E68}" type="presParOf" srcId="{1862723F-1BAC-4C2B-A91B-173064A314D4}" destId="{7C153038-74A4-4284-B9D9-D86E467B6EA0}" srcOrd="4" destOrd="0" presId="urn:microsoft.com/office/officeart/2005/8/layout/radial6"/>
    <dgm:cxn modelId="{0EFCC942-6FC4-4062-8A49-C47A69863C76}" type="presParOf" srcId="{1862723F-1BAC-4C2B-A91B-173064A314D4}" destId="{1B17357F-CF72-464F-9D63-86F5837511C8}" srcOrd="5" destOrd="0" presId="urn:microsoft.com/office/officeart/2005/8/layout/radial6"/>
    <dgm:cxn modelId="{2422FC6D-0BCF-4A45-8A50-D81C9D9CF823}" type="presParOf" srcId="{1862723F-1BAC-4C2B-A91B-173064A314D4}" destId="{48D5FCE1-3064-4975-BDB6-D098C4FD7312}" srcOrd="6" destOrd="0" presId="urn:microsoft.com/office/officeart/2005/8/layout/radial6"/>
    <dgm:cxn modelId="{4ECE78A4-42B3-4D30-BF65-D8BDB3E03617}" type="presParOf" srcId="{1862723F-1BAC-4C2B-A91B-173064A314D4}" destId="{484344A5-28A8-4B87-B7B1-755F32A9CE46}" srcOrd="7" destOrd="0" presId="urn:microsoft.com/office/officeart/2005/8/layout/radial6"/>
    <dgm:cxn modelId="{8334862B-E191-426C-B9B7-8236D3D57A9A}" type="presParOf" srcId="{1862723F-1BAC-4C2B-A91B-173064A314D4}" destId="{0B49421A-D4F8-4DDA-8302-8666735CDCC4}" srcOrd="8" destOrd="0" presId="urn:microsoft.com/office/officeart/2005/8/layout/radial6"/>
    <dgm:cxn modelId="{DC68260F-5278-46BF-B68E-4A572794DCD7}" type="presParOf" srcId="{1862723F-1BAC-4C2B-A91B-173064A314D4}" destId="{BFA429FD-B045-4CC8-AAF3-E8153401C15A}" srcOrd="9" destOrd="0" presId="urn:microsoft.com/office/officeart/2005/8/layout/radial6"/>
    <dgm:cxn modelId="{FC0E013E-0616-460E-BA9D-F30DFB8F87E6}" type="presParOf" srcId="{1862723F-1BAC-4C2B-A91B-173064A314D4}" destId="{9B5F381F-8F72-47C3-A285-5BCE9571FDA7}" srcOrd="10" destOrd="0" presId="urn:microsoft.com/office/officeart/2005/8/layout/radial6"/>
    <dgm:cxn modelId="{577C5A37-C95C-4D40-9968-8141EE855D61}" type="presParOf" srcId="{1862723F-1BAC-4C2B-A91B-173064A314D4}" destId="{6E135FFA-0158-4CEF-A156-E907A74B23B3}" srcOrd="11" destOrd="0" presId="urn:microsoft.com/office/officeart/2005/8/layout/radial6"/>
    <dgm:cxn modelId="{3D3363C8-DA02-4E79-B375-1D6CBA6449F5}" type="presParOf" srcId="{1862723F-1BAC-4C2B-A91B-173064A314D4}" destId="{1A3DA155-2190-4044-9E8A-98F836215E74}" srcOrd="12" destOrd="0" presId="urn:microsoft.com/office/officeart/2005/8/layout/radial6"/>
    <dgm:cxn modelId="{296E5CAC-E5C2-453C-A1F0-1F16CC51C603}" type="presParOf" srcId="{1862723F-1BAC-4C2B-A91B-173064A314D4}" destId="{FE6758F3-B001-4CA5-AF33-E1A79B4A5471}" srcOrd="13" destOrd="0" presId="urn:microsoft.com/office/officeart/2005/8/layout/radial6"/>
    <dgm:cxn modelId="{2F501945-B249-4A83-80F6-1DD7F9B6CE19}" type="presParOf" srcId="{1862723F-1BAC-4C2B-A91B-173064A314D4}" destId="{C52CAAC5-6986-43AD-9604-F3C962FA3910}" srcOrd="14" destOrd="0" presId="urn:microsoft.com/office/officeart/2005/8/layout/radial6"/>
    <dgm:cxn modelId="{D776660E-EBC2-4CD5-979B-1F918388E044}" type="presParOf" srcId="{1862723F-1BAC-4C2B-A91B-173064A314D4}" destId="{C8ABB6E8-5789-4441-B244-F3B5A43733B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8DC9091-90BE-4C46-A51E-F78B4A43902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7D314982-F75C-413E-ADBB-BFB4B59608BA}">
      <dgm:prSet phldrT="[Text]"/>
      <dgm:spPr/>
      <dgm:t>
        <a:bodyPr/>
        <a:lstStyle/>
        <a:p>
          <a:pPr rtl="1"/>
          <a:r>
            <a:rPr lang="fa-IR" dirty="0">
              <a:cs typeface="B Nazanin" panose="00000400000000000000" pitchFamily="2" charset="-78"/>
            </a:rPr>
            <a:t>منابع انسانی </a:t>
          </a:r>
          <a:r>
            <a:rPr lang="fa-IR" dirty="0">
              <a:cs typeface="2  Titr" panose="00000700000000000000" pitchFamily="2" charset="-78"/>
            </a:rPr>
            <a:t>:</a:t>
          </a:r>
        </a:p>
      </dgm:t>
    </dgm:pt>
    <dgm:pt modelId="{C176E3C9-85CF-4D3E-8283-65E4297677F2}" type="parTrans" cxnId="{C74B3266-3B8B-438E-9241-E62207D62F65}">
      <dgm:prSet/>
      <dgm:spPr/>
      <dgm:t>
        <a:bodyPr/>
        <a:lstStyle/>
        <a:p>
          <a:pPr rtl="1"/>
          <a:endParaRPr lang="fa-IR"/>
        </a:p>
      </dgm:t>
    </dgm:pt>
    <dgm:pt modelId="{D15FE915-DEBB-4B0A-BDCF-B5E320562B65}" type="sibTrans" cxnId="{C74B3266-3B8B-438E-9241-E62207D62F65}">
      <dgm:prSet/>
      <dgm:spPr/>
      <dgm:t>
        <a:bodyPr/>
        <a:lstStyle/>
        <a:p>
          <a:pPr rtl="1"/>
          <a:endParaRPr lang="fa-IR"/>
        </a:p>
      </dgm:t>
    </dgm:pt>
    <dgm:pt modelId="{32BCD33D-EB38-4282-9EBD-F7C321627134}">
      <dgm:prSet phldrT="[Text]" custT="1"/>
      <dgm:spPr/>
      <dgm:t>
        <a:bodyPr/>
        <a:lstStyle/>
        <a:p>
          <a:pPr rtl="1"/>
          <a:r>
            <a:rPr lang="fa-IR" sz="2400" dirty="0">
              <a:cs typeface="2  Titr" panose="00000700000000000000" pitchFamily="2" charset="-78"/>
            </a:rPr>
            <a:t>1</a:t>
          </a:r>
          <a:r>
            <a:rPr lang="fa-IR" sz="2400" dirty="0">
              <a:cs typeface="B Nazanin" panose="00000400000000000000" pitchFamily="2" charset="-78"/>
            </a:rPr>
            <a:t> – جذب و استخدام </a:t>
          </a:r>
        </a:p>
      </dgm:t>
    </dgm:pt>
    <dgm:pt modelId="{9CF28CE1-C841-4827-A89C-80395459C99D}" type="parTrans" cxnId="{C7976055-A5BF-48CA-BD21-EA1C53CC279B}">
      <dgm:prSet/>
      <dgm:spPr/>
      <dgm:t>
        <a:bodyPr/>
        <a:lstStyle/>
        <a:p>
          <a:pPr rtl="1"/>
          <a:endParaRPr lang="fa-IR"/>
        </a:p>
      </dgm:t>
    </dgm:pt>
    <dgm:pt modelId="{ECBCDD9B-4C96-41A6-96E9-B73BBA17A072}" type="sibTrans" cxnId="{C7976055-A5BF-48CA-BD21-EA1C53CC279B}">
      <dgm:prSet/>
      <dgm:spPr/>
      <dgm:t>
        <a:bodyPr/>
        <a:lstStyle/>
        <a:p>
          <a:pPr rtl="1"/>
          <a:endParaRPr lang="fa-IR"/>
        </a:p>
      </dgm:t>
    </dgm:pt>
    <dgm:pt modelId="{909980C3-2D0C-4D2C-84B4-906EEB1F2642}">
      <dgm:prSet phldrT="[Text]" custT="1"/>
      <dgm:spPr/>
      <dgm:t>
        <a:bodyPr/>
        <a:lstStyle/>
        <a:p>
          <a:pPr rtl="1"/>
          <a:r>
            <a:rPr lang="fa-IR" sz="2400" dirty="0">
              <a:cs typeface="2  Titr" panose="00000700000000000000" pitchFamily="2" charset="-78"/>
            </a:rPr>
            <a:t>2</a:t>
          </a:r>
          <a:r>
            <a:rPr lang="fa-IR" sz="2400" dirty="0">
              <a:cs typeface="B Nazanin" panose="00000400000000000000" pitchFamily="2" charset="-78"/>
            </a:rPr>
            <a:t> – آموزش و به سازی</a:t>
          </a:r>
        </a:p>
      </dgm:t>
    </dgm:pt>
    <dgm:pt modelId="{0084ABC1-6CC1-4963-B2B2-617A536EE022}" type="parTrans" cxnId="{6B5C675D-EFF3-49B7-9E26-D047548EA3AC}">
      <dgm:prSet/>
      <dgm:spPr/>
      <dgm:t>
        <a:bodyPr/>
        <a:lstStyle/>
        <a:p>
          <a:pPr rtl="1"/>
          <a:endParaRPr lang="fa-IR"/>
        </a:p>
      </dgm:t>
    </dgm:pt>
    <dgm:pt modelId="{F7D72ACC-702F-4FCA-B671-D330FF9D51BD}" type="sibTrans" cxnId="{6B5C675D-EFF3-49B7-9E26-D047548EA3AC}">
      <dgm:prSet/>
      <dgm:spPr/>
      <dgm:t>
        <a:bodyPr/>
        <a:lstStyle/>
        <a:p>
          <a:pPr rtl="1"/>
          <a:endParaRPr lang="fa-IR"/>
        </a:p>
      </dgm:t>
    </dgm:pt>
    <dgm:pt modelId="{C9DF2EC3-5E0D-4923-B9E7-FF2F443F1E7F}">
      <dgm:prSet phldrT="[Text]"/>
      <dgm:spPr/>
      <dgm:t>
        <a:bodyPr/>
        <a:lstStyle/>
        <a:p>
          <a:pPr rtl="1"/>
          <a:r>
            <a:rPr lang="fa-IR" dirty="0">
              <a:cs typeface="B Nazanin" panose="00000400000000000000" pitchFamily="2" charset="-78"/>
            </a:rPr>
            <a:t>3- نگهداری</a:t>
          </a:r>
        </a:p>
      </dgm:t>
    </dgm:pt>
    <dgm:pt modelId="{C141E5A0-F91B-4973-9BD6-3EFC5DFE5A19}" type="sibTrans" cxnId="{5BF691E0-2C5F-4830-9F76-6C4DAC2C1091}">
      <dgm:prSet/>
      <dgm:spPr/>
      <dgm:t>
        <a:bodyPr/>
        <a:lstStyle/>
        <a:p>
          <a:pPr rtl="1"/>
          <a:endParaRPr lang="fa-IR"/>
        </a:p>
      </dgm:t>
    </dgm:pt>
    <dgm:pt modelId="{2AEA769D-8A6F-4D1F-8E5F-1A78D125D356}" type="parTrans" cxnId="{5BF691E0-2C5F-4830-9F76-6C4DAC2C1091}">
      <dgm:prSet/>
      <dgm:spPr/>
      <dgm:t>
        <a:bodyPr/>
        <a:lstStyle/>
        <a:p>
          <a:pPr rtl="1"/>
          <a:endParaRPr lang="fa-IR"/>
        </a:p>
      </dgm:t>
    </dgm:pt>
    <dgm:pt modelId="{2AB6539E-A665-4729-9FE1-14197D9A63E9}">
      <dgm:prSet phldrT="[Text]"/>
      <dgm:spPr/>
      <dgm:t>
        <a:bodyPr/>
        <a:lstStyle/>
        <a:p>
          <a:pPr rtl="1"/>
          <a:r>
            <a:rPr lang="fa-IR" dirty="0">
              <a:cs typeface="B Nazanin" panose="00000400000000000000" pitchFamily="2" charset="-78"/>
            </a:rPr>
            <a:t>4 – کاربرد</a:t>
          </a:r>
        </a:p>
      </dgm:t>
    </dgm:pt>
    <dgm:pt modelId="{23DFFD73-00E7-45B5-A776-30474403178B}" type="sibTrans" cxnId="{F0F0582E-BC1B-4A48-BFDB-E3874B6B57C7}">
      <dgm:prSet/>
      <dgm:spPr/>
      <dgm:t>
        <a:bodyPr/>
        <a:lstStyle/>
        <a:p>
          <a:pPr rtl="1"/>
          <a:endParaRPr lang="fa-IR"/>
        </a:p>
      </dgm:t>
    </dgm:pt>
    <dgm:pt modelId="{578B64EB-D405-46CC-836E-B293187E54B4}" type="parTrans" cxnId="{F0F0582E-BC1B-4A48-BFDB-E3874B6B57C7}">
      <dgm:prSet/>
      <dgm:spPr/>
      <dgm:t>
        <a:bodyPr/>
        <a:lstStyle/>
        <a:p>
          <a:pPr rtl="1"/>
          <a:endParaRPr lang="fa-IR"/>
        </a:p>
      </dgm:t>
    </dgm:pt>
    <dgm:pt modelId="{B2005CEC-84DA-4416-80A6-A4FD3EF378CB}" type="pres">
      <dgm:prSet presAssocID="{48DC9091-90BE-4C46-A51E-F78B4A43902F}" presName="Name0" presStyleCnt="0">
        <dgm:presLayoutVars>
          <dgm:chMax val="1"/>
          <dgm:dir/>
          <dgm:animLvl val="ctr"/>
          <dgm:resizeHandles val="exact"/>
        </dgm:presLayoutVars>
      </dgm:prSet>
      <dgm:spPr/>
      <dgm:t>
        <a:bodyPr/>
        <a:lstStyle/>
        <a:p>
          <a:endParaRPr lang="en-US"/>
        </a:p>
      </dgm:t>
    </dgm:pt>
    <dgm:pt modelId="{F711E77B-4390-4A2C-BB10-6EFB271B3FDC}" type="pres">
      <dgm:prSet presAssocID="{7D314982-F75C-413E-ADBB-BFB4B59608BA}" presName="centerShape" presStyleLbl="node0" presStyleIdx="0" presStyleCnt="1"/>
      <dgm:spPr/>
      <dgm:t>
        <a:bodyPr/>
        <a:lstStyle/>
        <a:p>
          <a:endParaRPr lang="en-US"/>
        </a:p>
      </dgm:t>
    </dgm:pt>
    <dgm:pt modelId="{1C0BF60F-E370-48B1-9875-0EC7E2B6A85A}" type="pres">
      <dgm:prSet presAssocID="{32BCD33D-EB38-4282-9EBD-F7C321627134}" presName="node" presStyleLbl="node1" presStyleIdx="0" presStyleCnt="4" custScaleX="116295" custScaleY="111581">
        <dgm:presLayoutVars>
          <dgm:bulletEnabled val="1"/>
        </dgm:presLayoutVars>
      </dgm:prSet>
      <dgm:spPr/>
      <dgm:t>
        <a:bodyPr/>
        <a:lstStyle/>
        <a:p>
          <a:endParaRPr lang="en-US"/>
        </a:p>
      </dgm:t>
    </dgm:pt>
    <dgm:pt modelId="{CB01DDF2-89BA-4B8A-BEE5-1A98911CD3DE}" type="pres">
      <dgm:prSet presAssocID="{32BCD33D-EB38-4282-9EBD-F7C321627134}" presName="dummy" presStyleCnt="0"/>
      <dgm:spPr/>
    </dgm:pt>
    <dgm:pt modelId="{26AF0F9B-3645-447B-9D8C-F12B48BE221F}" type="pres">
      <dgm:prSet presAssocID="{ECBCDD9B-4C96-41A6-96E9-B73BBA17A072}" presName="sibTrans" presStyleLbl="sibTrans2D1" presStyleIdx="0" presStyleCnt="4"/>
      <dgm:spPr/>
      <dgm:t>
        <a:bodyPr/>
        <a:lstStyle/>
        <a:p>
          <a:endParaRPr lang="en-US"/>
        </a:p>
      </dgm:t>
    </dgm:pt>
    <dgm:pt modelId="{C5B8D94D-B138-49D8-937B-491D58ED6807}" type="pres">
      <dgm:prSet presAssocID="{909980C3-2D0C-4D2C-84B4-906EEB1F2642}" presName="node" presStyleLbl="node1" presStyleIdx="1" presStyleCnt="4" custScaleX="122794" custScaleY="126340">
        <dgm:presLayoutVars>
          <dgm:bulletEnabled val="1"/>
        </dgm:presLayoutVars>
      </dgm:prSet>
      <dgm:spPr/>
      <dgm:t>
        <a:bodyPr/>
        <a:lstStyle/>
        <a:p>
          <a:endParaRPr lang="en-US"/>
        </a:p>
      </dgm:t>
    </dgm:pt>
    <dgm:pt modelId="{A7F17A7D-E7D1-41F0-81A6-28E30E641A7A}" type="pres">
      <dgm:prSet presAssocID="{909980C3-2D0C-4D2C-84B4-906EEB1F2642}" presName="dummy" presStyleCnt="0"/>
      <dgm:spPr/>
    </dgm:pt>
    <dgm:pt modelId="{7133A754-97FC-4062-95CC-61AE1957857F}" type="pres">
      <dgm:prSet presAssocID="{F7D72ACC-702F-4FCA-B671-D330FF9D51BD}" presName="sibTrans" presStyleLbl="sibTrans2D1" presStyleIdx="1" presStyleCnt="4"/>
      <dgm:spPr/>
      <dgm:t>
        <a:bodyPr/>
        <a:lstStyle/>
        <a:p>
          <a:endParaRPr lang="en-US"/>
        </a:p>
      </dgm:t>
    </dgm:pt>
    <dgm:pt modelId="{BFDBE29A-0A9A-4BD0-AB5E-2A594BFC2726}" type="pres">
      <dgm:prSet presAssocID="{C9DF2EC3-5E0D-4923-B9E7-FF2F443F1E7F}" presName="node" presStyleLbl="node1" presStyleIdx="2" presStyleCnt="4" custScaleX="128876" custScaleY="134390">
        <dgm:presLayoutVars>
          <dgm:bulletEnabled val="1"/>
        </dgm:presLayoutVars>
      </dgm:prSet>
      <dgm:spPr/>
      <dgm:t>
        <a:bodyPr/>
        <a:lstStyle/>
        <a:p>
          <a:endParaRPr lang="en-US"/>
        </a:p>
      </dgm:t>
    </dgm:pt>
    <dgm:pt modelId="{E331AEF9-CE94-4986-A476-B82F310398E8}" type="pres">
      <dgm:prSet presAssocID="{C9DF2EC3-5E0D-4923-B9E7-FF2F443F1E7F}" presName="dummy" presStyleCnt="0"/>
      <dgm:spPr/>
    </dgm:pt>
    <dgm:pt modelId="{BA2A14DD-21D9-4361-A1EB-9DDFEACF142A}" type="pres">
      <dgm:prSet presAssocID="{C141E5A0-F91B-4973-9BD6-3EFC5DFE5A19}" presName="sibTrans" presStyleLbl="sibTrans2D1" presStyleIdx="2" presStyleCnt="4"/>
      <dgm:spPr/>
      <dgm:t>
        <a:bodyPr/>
        <a:lstStyle/>
        <a:p>
          <a:endParaRPr lang="en-US"/>
        </a:p>
      </dgm:t>
    </dgm:pt>
    <dgm:pt modelId="{EC9ABB2D-1322-4D58-A1C7-2AED1E19154B}" type="pres">
      <dgm:prSet presAssocID="{2AB6539E-A665-4729-9FE1-14197D9A63E9}" presName="node" presStyleLbl="node1" presStyleIdx="3" presStyleCnt="4" custScaleX="119591" custScaleY="127758">
        <dgm:presLayoutVars>
          <dgm:bulletEnabled val="1"/>
        </dgm:presLayoutVars>
      </dgm:prSet>
      <dgm:spPr/>
      <dgm:t>
        <a:bodyPr/>
        <a:lstStyle/>
        <a:p>
          <a:endParaRPr lang="en-US"/>
        </a:p>
      </dgm:t>
    </dgm:pt>
    <dgm:pt modelId="{BBB78A36-6F2F-4E9C-A0EB-6FE4E69D19F8}" type="pres">
      <dgm:prSet presAssocID="{2AB6539E-A665-4729-9FE1-14197D9A63E9}" presName="dummy" presStyleCnt="0"/>
      <dgm:spPr/>
    </dgm:pt>
    <dgm:pt modelId="{4B51DB6E-3829-4ECC-A8CE-C9B03DB7A829}" type="pres">
      <dgm:prSet presAssocID="{23DFFD73-00E7-45B5-A776-30474403178B}" presName="sibTrans" presStyleLbl="sibTrans2D1" presStyleIdx="3" presStyleCnt="4"/>
      <dgm:spPr/>
      <dgm:t>
        <a:bodyPr/>
        <a:lstStyle/>
        <a:p>
          <a:endParaRPr lang="en-US"/>
        </a:p>
      </dgm:t>
    </dgm:pt>
  </dgm:ptLst>
  <dgm:cxnLst>
    <dgm:cxn modelId="{58A02C48-4B33-4561-A93F-C0FA6C852B07}" type="presOf" srcId="{2AB6539E-A665-4729-9FE1-14197D9A63E9}" destId="{EC9ABB2D-1322-4D58-A1C7-2AED1E19154B}" srcOrd="0" destOrd="0" presId="urn:microsoft.com/office/officeart/2005/8/layout/radial6"/>
    <dgm:cxn modelId="{893B40A5-152F-48FE-9441-F9DB90892793}" type="presOf" srcId="{F7D72ACC-702F-4FCA-B671-D330FF9D51BD}" destId="{7133A754-97FC-4062-95CC-61AE1957857F}" srcOrd="0" destOrd="0" presId="urn:microsoft.com/office/officeart/2005/8/layout/radial6"/>
    <dgm:cxn modelId="{6B5C675D-EFF3-49B7-9E26-D047548EA3AC}" srcId="{7D314982-F75C-413E-ADBB-BFB4B59608BA}" destId="{909980C3-2D0C-4D2C-84B4-906EEB1F2642}" srcOrd="1" destOrd="0" parTransId="{0084ABC1-6CC1-4963-B2B2-617A536EE022}" sibTransId="{F7D72ACC-702F-4FCA-B671-D330FF9D51BD}"/>
    <dgm:cxn modelId="{AF625F59-0D11-428C-9309-F84764563705}" type="presOf" srcId="{7D314982-F75C-413E-ADBB-BFB4B59608BA}" destId="{F711E77B-4390-4A2C-BB10-6EFB271B3FDC}" srcOrd="0" destOrd="0" presId="urn:microsoft.com/office/officeart/2005/8/layout/radial6"/>
    <dgm:cxn modelId="{ED0BEE91-2D34-4F2B-979F-9DD435B5A2D6}" type="presOf" srcId="{C9DF2EC3-5E0D-4923-B9E7-FF2F443F1E7F}" destId="{BFDBE29A-0A9A-4BD0-AB5E-2A594BFC2726}" srcOrd="0" destOrd="0" presId="urn:microsoft.com/office/officeart/2005/8/layout/radial6"/>
    <dgm:cxn modelId="{91626CE7-452E-49CB-8B14-EA1BAA7D1DA1}" type="presOf" srcId="{C141E5A0-F91B-4973-9BD6-3EFC5DFE5A19}" destId="{BA2A14DD-21D9-4361-A1EB-9DDFEACF142A}" srcOrd="0" destOrd="0" presId="urn:microsoft.com/office/officeart/2005/8/layout/radial6"/>
    <dgm:cxn modelId="{EC0BBC8C-6928-45FF-A300-FF0D0958400B}" type="presOf" srcId="{909980C3-2D0C-4D2C-84B4-906EEB1F2642}" destId="{C5B8D94D-B138-49D8-937B-491D58ED6807}" srcOrd="0" destOrd="0" presId="urn:microsoft.com/office/officeart/2005/8/layout/radial6"/>
    <dgm:cxn modelId="{84C6C45F-B2F8-44AA-AEDD-3EA341E90134}" type="presOf" srcId="{48DC9091-90BE-4C46-A51E-F78B4A43902F}" destId="{B2005CEC-84DA-4416-80A6-A4FD3EF378CB}" srcOrd="0" destOrd="0" presId="urn:microsoft.com/office/officeart/2005/8/layout/radial6"/>
    <dgm:cxn modelId="{F0F0582E-BC1B-4A48-BFDB-E3874B6B57C7}" srcId="{7D314982-F75C-413E-ADBB-BFB4B59608BA}" destId="{2AB6539E-A665-4729-9FE1-14197D9A63E9}" srcOrd="3" destOrd="0" parTransId="{578B64EB-D405-46CC-836E-B293187E54B4}" sibTransId="{23DFFD73-00E7-45B5-A776-30474403178B}"/>
    <dgm:cxn modelId="{9A74CA62-87D4-4077-832A-AA744D7AA188}" type="presOf" srcId="{23DFFD73-00E7-45B5-A776-30474403178B}" destId="{4B51DB6E-3829-4ECC-A8CE-C9B03DB7A829}" srcOrd="0" destOrd="0" presId="urn:microsoft.com/office/officeart/2005/8/layout/radial6"/>
    <dgm:cxn modelId="{484EA2E5-CF99-4E37-8783-18CDF9E60885}" type="presOf" srcId="{32BCD33D-EB38-4282-9EBD-F7C321627134}" destId="{1C0BF60F-E370-48B1-9875-0EC7E2B6A85A}" srcOrd="0" destOrd="0" presId="urn:microsoft.com/office/officeart/2005/8/layout/radial6"/>
    <dgm:cxn modelId="{210CD47C-791D-411A-8B0B-3FA626032BE3}" type="presOf" srcId="{ECBCDD9B-4C96-41A6-96E9-B73BBA17A072}" destId="{26AF0F9B-3645-447B-9D8C-F12B48BE221F}" srcOrd="0" destOrd="0" presId="urn:microsoft.com/office/officeart/2005/8/layout/radial6"/>
    <dgm:cxn modelId="{C74B3266-3B8B-438E-9241-E62207D62F65}" srcId="{48DC9091-90BE-4C46-A51E-F78B4A43902F}" destId="{7D314982-F75C-413E-ADBB-BFB4B59608BA}" srcOrd="0" destOrd="0" parTransId="{C176E3C9-85CF-4D3E-8283-65E4297677F2}" sibTransId="{D15FE915-DEBB-4B0A-BDCF-B5E320562B65}"/>
    <dgm:cxn modelId="{5BF691E0-2C5F-4830-9F76-6C4DAC2C1091}" srcId="{7D314982-F75C-413E-ADBB-BFB4B59608BA}" destId="{C9DF2EC3-5E0D-4923-B9E7-FF2F443F1E7F}" srcOrd="2" destOrd="0" parTransId="{2AEA769D-8A6F-4D1F-8E5F-1A78D125D356}" sibTransId="{C141E5A0-F91B-4973-9BD6-3EFC5DFE5A19}"/>
    <dgm:cxn modelId="{C7976055-A5BF-48CA-BD21-EA1C53CC279B}" srcId="{7D314982-F75C-413E-ADBB-BFB4B59608BA}" destId="{32BCD33D-EB38-4282-9EBD-F7C321627134}" srcOrd="0" destOrd="0" parTransId="{9CF28CE1-C841-4827-A89C-80395459C99D}" sibTransId="{ECBCDD9B-4C96-41A6-96E9-B73BBA17A072}"/>
    <dgm:cxn modelId="{FC5CA4CE-CB55-491C-9C43-ADDBDEB1BD6F}" type="presParOf" srcId="{B2005CEC-84DA-4416-80A6-A4FD3EF378CB}" destId="{F711E77B-4390-4A2C-BB10-6EFB271B3FDC}" srcOrd="0" destOrd="0" presId="urn:microsoft.com/office/officeart/2005/8/layout/radial6"/>
    <dgm:cxn modelId="{EB4C1369-0EF7-4FA5-A2B7-66495CC6C0A1}" type="presParOf" srcId="{B2005CEC-84DA-4416-80A6-A4FD3EF378CB}" destId="{1C0BF60F-E370-48B1-9875-0EC7E2B6A85A}" srcOrd="1" destOrd="0" presId="urn:microsoft.com/office/officeart/2005/8/layout/radial6"/>
    <dgm:cxn modelId="{219838CB-5BEC-4DAD-A10B-DE46BC51E10A}" type="presParOf" srcId="{B2005CEC-84DA-4416-80A6-A4FD3EF378CB}" destId="{CB01DDF2-89BA-4B8A-BEE5-1A98911CD3DE}" srcOrd="2" destOrd="0" presId="urn:microsoft.com/office/officeart/2005/8/layout/radial6"/>
    <dgm:cxn modelId="{8C0ACC89-5506-4BB1-BFDC-9D19E2FD3694}" type="presParOf" srcId="{B2005CEC-84DA-4416-80A6-A4FD3EF378CB}" destId="{26AF0F9B-3645-447B-9D8C-F12B48BE221F}" srcOrd="3" destOrd="0" presId="urn:microsoft.com/office/officeart/2005/8/layout/radial6"/>
    <dgm:cxn modelId="{E8A5869C-B7A1-499C-AC0E-2E641D6DB042}" type="presParOf" srcId="{B2005CEC-84DA-4416-80A6-A4FD3EF378CB}" destId="{C5B8D94D-B138-49D8-937B-491D58ED6807}" srcOrd="4" destOrd="0" presId="urn:microsoft.com/office/officeart/2005/8/layout/radial6"/>
    <dgm:cxn modelId="{28052EBE-194F-4F1C-84A9-A144C9D1F28A}" type="presParOf" srcId="{B2005CEC-84DA-4416-80A6-A4FD3EF378CB}" destId="{A7F17A7D-E7D1-41F0-81A6-28E30E641A7A}" srcOrd="5" destOrd="0" presId="urn:microsoft.com/office/officeart/2005/8/layout/radial6"/>
    <dgm:cxn modelId="{01D018CD-718D-413C-BEB6-ADB64EBF107C}" type="presParOf" srcId="{B2005CEC-84DA-4416-80A6-A4FD3EF378CB}" destId="{7133A754-97FC-4062-95CC-61AE1957857F}" srcOrd="6" destOrd="0" presId="urn:microsoft.com/office/officeart/2005/8/layout/radial6"/>
    <dgm:cxn modelId="{11D766D0-2668-41F2-BC4C-64E6094A8A5F}" type="presParOf" srcId="{B2005CEC-84DA-4416-80A6-A4FD3EF378CB}" destId="{BFDBE29A-0A9A-4BD0-AB5E-2A594BFC2726}" srcOrd="7" destOrd="0" presId="urn:microsoft.com/office/officeart/2005/8/layout/radial6"/>
    <dgm:cxn modelId="{2F752893-2E89-46AC-B76E-3DF049068839}" type="presParOf" srcId="{B2005CEC-84DA-4416-80A6-A4FD3EF378CB}" destId="{E331AEF9-CE94-4986-A476-B82F310398E8}" srcOrd="8" destOrd="0" presId="urn:microsoft.com/office/officeart/2005/8/layout/radial6"/>
    <dgm:cxn modelId="{766CBFC5-1981-48B7-B554-BCBE9F27E337}" type="presParOf" srcId="{B2005CEC-84DA-4416-80A6-A4FD3EF378CB}" destId="{BA2A14DD-21D9-4361-A1EB-9DDFEACF142A}" srcOrd="9" destOrd="0" presId="urn:microsoft.com/office/officeart/2005/8/layout/radial6"/>
    <dgm:cxn modelId="{875BDCBE-B1C3-442A-AA37-D501BCC909B6}" type="presParOf" srcId="{B2005CEC-84DA-4416-80A6-A4FD3EF378CB}" destId="{EC9ABB2D-1322-4D58-A1C7-2AED1E19154B}" srcOrd="10" destOrd="0" presId="urn:microsoft.com/office/officeart/2005/8/layout/radial6"/>
    <dgm:cxn modelId="{DA8E636F-59F8-4B72-A80C-5A4092C458A2}" type="presParOf" srcId="{B2005CEC-84DA-4416-80A6-A4FD3EF378CB}" destId="{BBB78A36-6F2F-4E9C-A0EB-6FE4E69D19F8}" srcOrd="11" destOrd="0" presId="urn:microsoft.com/office/officeart/2005/8/layout/radial6"/>
    <dgm:cxn modelId="{552118BC-9784-4C3A-AAE2-804C22C0B3DD}" type="presParOf" srcId="{B2005CEC-84DA-4416-80A6-A4FD3EF378CB}" destId="{4B51DB6E-3829-4ECC-A8CE-C9B03DB7A82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519CBD3-8481-44F9-AC91-7D35EAE5404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fa-IR"/>
        </a:p>
      </dgm:t>
    </dgm:pt>
    <dgm:pt modelId="{1982C316-A471-4800-B34B-BE125708F689}">
      <dgm:prSet phldrT="[Text]" custT="1"/>
      <dgm:spPr/>
      <dgm:t>
        <a:bodyPr/>
        <a:lstStyle/>
        <a:p>
          <a:pPr rtl="1"/>
          <a:r>
            <a:rPr lang="fa-IR" sz="2400" dirty="0">
              <a:cs typeface="B Nazanin" panose="00000400000000000000" pitchFamily="2" charset="-78"/>
            </a:rPr>
            <a:t>بهسازی نیروی انسانی</a:t>
          </a:r>
        </a:p>
      </dgm:t>
    </dgm:pt>
    <dgm:pt modelId="{AC9846C7-57C4-4755-A624-2A4356BD8C89}" type="parTrans" cxnId="{68516F01-3C77-4F06-9593-77216CF60DAE}">
      <dgm:prSet/>
      <dgm:spPr/>
      <dgm:t>
        <a:bodyPr/>
        <a:lstStyle/>
        <a:p>
          <a:pPr rtl="1"/>
          <a:endParaRPr lang="fa-IR"/>
        </a:p>
      </dgm:t>
    </dgm:pt>
    <dgm:pt modelId="{70649452-5A49-4AE5-85CC-A607187AA436}" type="sibTrans" cxnId="{68516F01-3C77-4F06-9593-77216CF60DAE}">
      <dgm:prSet/>
      <dgm:spPr/>
      <dgm:t>
        <a:bodyPr/>
        <a:lstStyle/>
        <a:p>
          <a:pPr rtl="1"/>
          <a:endParaRPr lang="fa-IR"/>
        </a:p>
      </dgm:t>
    </dgm:pt>
    <dgm:pt modelId="{7015A800-03B7-4715-8930-5147BE2B65D6}">
      <dgm:prSet phldrT="[Text]"/>
      <dgm:spPr/>
      <dgm:t>
        <a:bodyPr/>
        <a:lstStyle/>
        <a:p>
          <a:pPr rtl="1"/>
          <a:r>
            <a:rPr lang="fa-IR" dirty="0">
              <a:cs typeface="B Nazanin" panose="00000400000000000000" pitchFamily="2" charset="-78"/>
            </a:rPr>
            <a:t>1 – ماندگاری پرسنل</a:t>
          </a:r>
        </a:p>
      </dgm:t>
    </dgm:pt>
    <dgm:pt modelId="{70AA7BA0-00F8-4038-B403-61463B799246}" type="parTrans" cxnId="{353A3973-94BD-4854-9304-4499098861A1}">
      <dgm:prSet/>
      <dgm:spPr/>
      <dgm:t>
        <a:bodyPr/>
        <a:lstStyle/>
        <a:p>
          <a:pPr rtl="1"/>
          <a:endParaRPr lang="fa-IR"/>
        </a:p>
      </dgm:t>
    </dgm:pt>
    <dgm:pt modelId="{EA43D378-502E-481F-96E8-D577306B1101}" type="sibTrans" cxnId="{353A3973-94BD-4854-9304-4499098861A1}">
      <dgm:prSet/>
      <dgm:spPr/>
      <dgm:t>
        <a:bodyPr/>
        <a:lstStyle/>
        <a:p>
          <a:pPr rtl="1"/>
          <a:endParaRPr lang="fa-IR"/>
        </a:p>
      </dgm:t>
    </dgm:pt>
    <dgm:pt modelId="{543B5A83-38DB-4B03-B715-93CAE2E2BB51}">
      <dgm:prSet phldrT="[Text]"/>
      <dgm:spPr/>
      <dgm:t>
        <a:bodyPr/>
        <a:lstStyle/>
        <a:p>
          <a:pPr rtl="1"/>
          <a:r>
            <a:rPr lang="fa-IR" dirty="0">
              <a:cs typeface="2  Titr" panose="00000700000000000000" pitchFamily="2" charset="-78"/>
            </a:rPr>
            <a:t>4</a:t>
          </a:r>
          <a:r>
            <a:rPr lang="fa-IR" dirty="0">
              <a:cs typeface="B Nazanin" panose="00000400000000000000" pitchFamily="2" charset="-78"/>
            </a:rPr>
            <a:t> – رضایت کارکنان</a:t>
          </a:r>
        </a:p>
      </dgm:t>
    </dgm:pt>
    <dgm:pt modelId="{A5165F62-BFF6-4E99-9191-2D56C65A8172}" type="parTrans" cxnId="{47AF6638-F691-4F15-A32F-76428CCCDB40}">
      <dgm:prSet/>
      <dgm:spPr/>
      <dgm:t>
        <a:bodyPr/>
        <a:lstStyle/>
        <a:p>
          <a:pPr rtl="1"/>
          <a:endParaRPr lang="fa-IR"/>
        </a:p>
      </dgm:t>
    </dgm:pt>
    <dgm:pt modelId="{A6AF03FB-2FC1-4457-B921-A161ADCBC0DB}" type="sibTrans" cxnId="{47AF6638-F691-4F15-A32F-76428CCCDB40}">
      <dgm:prSet/>
      <dgm:spPr/>
      <dgm:t>
        <a:bodyPr/>
        <a:lstStyle/>
        <a:p>
          <a:pPr rtl="1"/>
          <a:endParaRPr lang="fa-IR"/>
        </a:p>
      </dgm:t>
    </dgm:pt>
    <dgm:pt modelId="{E86FA21E-B02E-4BEE-B62C-3E41A2D86C6A}">
      <dgm:prSet phldrT="[Text]"/>
      <dgm:spPr/>
      <dgm:t>
        <a:bodyPr/>
        <a:lstStyle/>
        <a:p>
          <a:pPr rtl="1"/>
          <a:r>
            <a:rPr lang="fa-IR" dirty="0">
              <a:cs typeface="B Nazanin" panose="00000400000000000000" pitchFamily="2" charset="-78"/>
            </a:rPr>
            <a:t>5 – انگیزش کارکنان</a:t>
          </a:r>
        </a:p>
      </dgm:t>
    </dgm:pt>
    <dgm:pt modelId="{209F87AE-C617-4A11-93C3-666D42672D5C}" type="parTrans" cxnId="{A400DC97-E766-4FFD-886C-B46D6256A27B}">
      <dgm:prSet/>
      <dgm:spPr/>
      <dgm:t>
        <a:bodyPr/>
        <a:lstStyle/>
        <a:p>
          <a:pPr rtl="1"/>
          <a:endParaRPr lang="fa-IR"/>
        </a:p>
      </dgm:t>
    </dgm:pt>
    <dgm:pt modelId="{76423176-321C-4AE8-8226-127F1350315D}" type="sibTrans" cxnId="{A400DC97-E766-4FFD-886C-B46D6256A27B}">
      <dgm:prSet/>
      <dgm:spPr/>
      <dgm:t>
        <a:bodyPr/>
        <a:lstStyle/>
        <a:p>
          <a:pPr rtl="1"/>
          <a:endParaRPr lang="fa-IR"/>
        </a:p>
      </dgm:t>
    </dgm:pt>
    <dgm:pt modelId="{051AC658-17AA-4A5E-A514-87CEE2147085}">
      <dgm:prSet phldrT="[Text]"/>
      <dgm:spPr/>
      <dgm:t>
        <a:bodyPr/>
        <a:lstStyle/>
        <a:p>
          <a:pPr rtl="1"/>
          <a:r>
            <a:rPr lang="fa-IR" dirty="0">
              <a:cs typeface="B Nazanin" panose="00000400000000000000" pitchFamily="2" charset="-78"/>
            </a:rPr>
            <a:t>3– خلاقیت و نوآوری</a:t>
          </a:r>
        </a:p>
      </dgm:t>
    </dgm:pt>
    <dgm:pt modelId="{521DC559-6AC3-433C-A6DB-D119C286CECC}" type="parTrans" cxnId="{D92266D8-5801-4929-8FBF-2BD38B264B99}">
      <dgm:prSet/>
      <dgm:spPr/>
      <dgm:t>
        <a:bodyPr/>
        <a:lstStyle/>
        <a:p>
          <a:pPr rtl="1"/>
          <a:endParaRPr lang="fa-IR"/>
        </a:p>
      </dgm:t>
    </dgm:pt>
    <dgm:pt modelId="{21CE20B5-8D10-46DD-A57E-B87C0F7ECEA8}" type="sibTrans" cxnId="{D92266D8-5801-4929-8FBF-2BD38B264B99}">
      <dgm:prSet/>
      <dgm:spPr/>
      <dgm:t>
        <a:bodyPr/>
        <a:lstStyle/>
        <a:p>
          <a:pPr rtl="1"/>
          <a:endParaRPr lang="fa-IR"/>
        </a:p>
      </dgm:t>
    </dgm:pt>
    <dgm:pt modelId="{1B6D44C1-3AED-4B8A-9964-45BA2C0BFD85}">
      <dgm:prSet phldrT="[Text]"/>
      <dgm:spPr/>
      <dgm:t>
        <a:bodyPr/>
        <a:lstStyle/>
        <a:p>
          <a:pPr rtl="1"/>
          <a:r>
            <a:rPr lang="fa-IR" dirty="0">
              <a:cs typeface="2  Titr" panose="00000700000000000000" pitchFamily="2" charset="-78"/>
            </a:rPr>
            <a:t>2</a:t>
          </a:r>
          <a:r>
            <a:rPr lang="fa-IR" dirty="0">
              <a:cs typeface="B Nazanin" panose="00000400000000000000" pitchFamily="2" charset="-78"/>
            </a:rPr>
            <a:t>– گرایش به آموزش </a:t>
          </a:r>
        </a:p>
      </dgm:t>
    </dgm:pt>
    <dgm:pt modelId="{C1F89389-E781-4ED9-82F7-0A7C48D6AC37}" type="parTrans" cxnId="{BA41E05E-02A0-4F19-948C-1C71A4F6F823}">
      <dgm:prSet/>
      <dgm:spPr/>
      <dgm:t>
        <a:bodyPr/>
        <a:lstStyle/>
        <a:p>
          <a:pPr rtl="1"/>
          <a:endParaRPr lang="fa-IR"/>
        </a:p>
      </dgm:t>
    </dgm:pt>
    <dgm:pt modelId="{315F7502-88AA-48C4-B01B-F52418493AFA}" type="sibTrans" cxnId="{BA41E05E-02A0-4F19-948C-1C71A4F6F823}">
      <dgm:prSet/>
      <dgm:spPr/>
      <dgm:t>
        <a:bodyPr/>
        <a:lstStyle/>
        <a:p>
          <a:pPr rtl="1"/>
          <a:endParaRPr lang="fa-IR"/>
        </a:p>
      </dgm:t>
    </dgm:pt>
    <dgm:pt modelId="{163DC049-5842-4E7A-A845-F224DEF9F065}" type="pres">
      <dgm:prSet presAssocID="{A519CBD3-8481-44F9-AC91-7D35EAE54041}" presName="cycle" presStyleCnt="0">
        <dgm:presLayoutVars>
          <dgm:chMax val="1"/>
          <dgm:dir/>
          <dgm:animLvl val="ctr"/>
          <dgm:resizeHandles val="exact"/>
        </dgm:presLayoutVars>
      </dgm:prSet>
      <dgm:spPr/>
      <dgm:t>
        <a:bodyPr/>
        <a:lstStyle/>
        <a:p>
          <a:endParaRPr lang="en-US"/>
        </a:p>
      </dgm:t>
    </dgm:pt>
    <dgm:pt modelId="{F7EC539A-6F14-4EAB-AA86-DD6B0389D169}" type="pres">
      <dgm:prSet presAssocID="{1982C316-A471-4800-B34B-BE125708F689}" presName="centerShape" presStyleLbl="node0" presStyleIdx="0" presStyleCnt="1"/>
      <dgm:spPr/>
      <dgm:t>
        <a:bodyPr/>
        <a:lstStyle/>
        <a:p>
          <a:endParaRPr lang="en-US"/>
        </a:p>
      </dgm:t>
    </dgm:pt>
    <dgm:pt modelId="{0C1C1F24-2940-4A82-A79D-7A99725EAAE6}" type="pres">
      <dgm:prSet presAssocID="{70AA7BA0-00F8-4038-B403-61463B799246}" presName="parTrans" presStyleLbl="bgSibTrans2D1" presStyleIdx="0" presStyleCnt="5"/>
      <dgm:spPr/>
      <dgm:t>
        <a:bodyPr/>
        <a:lstStyle/>
        <a:p>
          <a:endParaRPr lang="en-US"/>
        </a:p>
      </dgm:t>
    </dgm:pt>
    <dgm:pt modelId="{B694CD19-0B49-47AA-A1B2-39E78A83BC40}" type="pres">
      <dgm:prSet presAssocID="{7015A800-03B7-4715-8930-5147BE2B65D6}" presName="node" presStyleLbl="node1" presStyleIdx="0" presStyleCnt="5">
        <dgm:presLayoutVars>
          <dgm:bulletEnabled val="1"/>
        </dgm:presLayoutVars>
      </dgm:prSet>
      <dgm:spPr/>
      <dgm:t>
        <a:bodyPr/>
        <a:lstStyle/>
        <a:p>
          <a:endParaRPr lang="en-US"/>
        </a:p>
      </dgm:t>
    </dgm:pt>
    <dgm:pt modelId="{78FA0C4B-73A5-4B3F-8996-20D220A304E1}" type="pres">
      <dgm:prSet presAssocID="{C1F89389-E781-4ED9-82F7-0A7C48D6AC37}" presName="parTrans" presStyleLbl="bgSibTrans2D1" presStyleIdx="1" presStyleCnt="5"/>
      <dgm:spPr/>
      <dgm:t>
        <a:bodyPr/>
        <a:lstStyle/>
        <a:p>
          <a:endParaRPr lang="en-US"/>
        </a:p>
      </dgm:t>
    </dgm:pt>
    <dgm:pt modelId="{BC74A6C6-FED2-4E1F-8BC9-983E8CA47734}" type="pres">
      <dgm:prSet presAssocID="{1B6D44C1-3AED-4B8A-9964-45BA2C0BFD85}" presName="node" presStyleLbl="node1" presStyleIdx="1" presStyleCnt="5">
        <dgm:presLayoutVars>
          <dgm:bulletEnabled val="1"/>
        </dgm:presLayoutVars>
      </dgm:prSet>
      <dgm:spPr/>
      <dgm:t>
        <a:bodyPr/>
        <a:lstStyle/>
        <a:p>
          <a:endParaRPr lang="en-US"/>
        </a:p>
      </dgm:t>
    </dgm:pt>
    <dgm:pt modelId="{E0EF899F-0E57-4436-B116-2035DCB2FE56}" type="pres">
      <dgm:prSet presAssocID="{521DC559-6AC3-433C-A6DB-D119C286CECC}" presName="parTrans" presStyleLbl="bgSibTrans2D1" presStyleIdx="2" presStyleCnt="5"/>
      <dgm:spPr/>
      <dgm:t>
        <a:bodyPr/>
        <a:lstStyle/>
        <a:p>
          <a:endParaRPr lang="en-US"/>
        </a:p>
      </dgm:t>
    </dgm:pt>
    <dgm:pt modelId="{B788FDC6-E5AD-4EBB-8CE7-771DB5896775}" type="pres">
      <dgm:prSet presAssocID="{051AC658-17AA-4A5E-A514-87CEE2147085}" presName="node" presStyleLbl="node1" presStyleIdx="2" presStyleCnt="5">
        <dgm:presLayoutVars>
          <dgm:bulletEnabled val="1"/>
        </dgm:presLayoutVars>
      </dgm:prSet>
      <dgm:spPr/>
      <dgm:t>
        <a:bodyPr/>
        <a:lstStyle/>
        <a:p>
          <a:endParaRPr lang="en-US"/>
        </a:p>
      </dgm:t>
    </dgm:pt>
    <dgm:pt modelId="{6CAD6C99-578C-432E-B402-D2EB1EFCFA36}" type="pres">
      <dgm:prSet presAssocID="{A5165F62-BFF6-4E99-9191-2D56C65A8172}" presName="parTrans" presStyleLbl="bgSibTrans2D1" presStyleIdx="3" presStyleCnt="5"/>
      <dgm:spPr/>
      <dgm:t>
        <a:bodyPr/>
        <a:lstStyle/>
        <a:p>
          <a:endParaRPr lang="en-US"/>
        </a:p>
      </dgm:t>
    </dgm:pt>
    <dgm:pt modelId="{975D7013-6F67-456A-AA17-D334E91ACF02}" type="pres">
      <dgm:prSet presAssocID="{543B5A83-38DB-4B03-B715-93CAE2E2BB51}" presName="node" presStyleLbl="node1" presStyleIdx="3" presStyleCnt="5">
        <dgm:presLayoutVars>
          <dgm:bulletEnabled val="1"/>
        </dgm:presLayoutVars>
      </dgm:prSet>
      <dgm:spPr/>
      <dgm:t>
        <a:bodyPr/>
        <a:lstStyle/>
        <a:p>
          <a:endParaRPr lang="en-US"/>
        </a:p>
      </dgm:t>
    </dgm:pt>
    <dgm:pt modelId="{F49BE603-4D8C-4C3E-AF66-9E5757664E6A}" type="pres">
      <dgm:prSet presAssocID="{209F87AE-C617-4A11-93C3-666D42672D5C}" presName="parTrans" presStyleLbl="bgSibTrans2D1" presStyleIdx="4" presStyleCnt="5"/>
      <dgm:spPr/>
      <dgm:t>
        <a:bodyPr/>
        <a:lstStyle/>
        <a:p>
          <a:endParaRPr lang="en-US"/>
        </a:p>
      </dgm:t>
    </dgm:pt>
    <dgm:pt modelId="{D7EC70D6-4E42-443C-B304-5AD86A3F5EC8}" type="pres">
      <dgm:prSet presAssocID="{E86FA21E-B02E-4BEE-B62C-3E41A2D86C6A}" presName="node" presStyleLbl="node1" presStyleIdx="4" presStyleCnt="5">
        <dgm:presLayoutVars>
          <dgm:bulletEnabled val="1"/>
        </dgm:presLayoutVars>
      </dgm:prSet>
      <dgm:spPr/>
      <dgm:t>
        <a:bodyPr/>
        <a:lstStyle/>
        <a:p>
          <a:endParaRPr lang="en-US"/>
        </a:p>
      </dgm:t>
    </dgm:pt>
  </dgm:ptLst>
  <dgm:cxnLst>
    <dgm:cxn modelId="{68516F01-3C77-4F06-9593-77216CF60DAE}" srcId="{A519CBD3-8481-44F9-AC91-7D35EAE54041}" destId="{1982C316-A471-4800-B34B-BE125708F689}" srcOrd="0" destOrd="0" parTransId="{AC9846C7-57C4-4755-A624-2A4356BD8C89}" sibTransId="{70649452-5A49-4AE5-85CC-A607187AA436}"/>
    <dgm:cxn modelId="{D92266D8-5801-4929-8FBF-2BD38B264B99}" srcId="{1982C316-A471-4800-B34B-BE125708F689}" destId="{051AC658-17AA-4A5E-A514-87CEE2147085}" srcOrd="2" destOrd="0" parTransId="{521DC559-6AC3-433C-A6DB-D119C286CECC}" sibTransId="{21CE20B5-8D10-46DD-A57E-B87C0F7ECEA8}"/>
    <dgm:cxn modelId="{0E88B33B-8A80-4811-9FF6-92CD44B41DD5}" type="presOf" srcId="{C1F89389-E781-4ED9-82F7-0A7C48D6AC37}" destId="{78FA0C4B-73A5-4B3F-8996-20D220A304E1}" srcOrd="0" destOrd="0" presId="urn:microsoft.com/office/officeart/2005/8/layout/radial4"/>
    <dgm:cxn modelId="{B9970B56-AFE6-4DAA-A53F-B9ECDCEB62ED}" type="presOf" srcId="{521DC559-6AC3-433C-A6DB-D119C286CECC}" destId="{E0EF899F-0E57-4436-B116-2035DCB2FE56}" srcOrd="0" destOrd="0" presId="urn:microsoft.com/office/officeart/2005/8/layout/radial4"/>
    <dgm:cxn modelId="{BA41E05E-02A0-4F19-948C-1C71A4F6F823}" srcId="{1982C316-A471-4800-B34B-BE125708F689}" destId="{1B6D44C1-3AED-4B8A-9964-45BA2C0BFD85}" srcOrd="1" destOrd="0" parTransId="{C1F89389-E781-4ED9-82F7-0A7C48D6AC37}" sibTransId="{315F7502-88AA-48C4-B01B-F52418493AFA}"/>
    <dgm:cxn modelId="{C6577062-64E5-407D-A5B6-4E98F96F9630}" type="presOf" srcId="{209F87AE-C617-4A11-93C3-666D42672D5C}" destId="{F49BE603-4D8C-4C3E-AF66-9E5757664E6A}" srcOrd="0" destOrd="0" presId="urn:microsoft.com/office/officeart/2005/8/layout/radial4"/>
    <dgm:cxn modelId="{EC516161-C0F3-4821-BFA7-B122299022C8}" type="presOf" srcId="{7015A800-03B7-4715-8930-5147BE2B65D6}" destId="{B694CD19-0B49-47AA-A1B2-39E78A83BC40}" srcOrd="0" destOrd="0" presId="urn:microsoft.com/office/officeart/2005/8/layout/radial4"/>
    <dgm:cxn modelId="{395807DD-9EA3-4E61-9ABA-1C3FDB379331}" type="presOf" srcId="{70AA7BA0-00F8-4038-B403-61463B799246}" destId="{0C1C1F24-2940-4A82-A79D-7A99725EAAE6}" srcOrd="0" destOrd="0" presId="urn:microsoft.com/office/officeart/2005/8/layout/radial4"/>
    <dgm:cxn modelId="{819DC730-506F-47B3-9C39-01C59AAD4D79}" type="presOf" srcId="{E86FA21E-B02E-4BEE-B62C-3E41A2D86C6A}" destId="{D7EC70D6-4E42-443C-B304-5AD86A3F5EC8}" srcOrd="0" destOrd="0" presId="urn:microsoft.com/office/officeart/2005/8/layout/radial4"/>
    <dgm:cxn modelId="{2895450C-5AFA-4551-8D67-6BFE6B90E6DA}" type="presOf" srcId="{A5165F62-BFF6-4E99-9191-2D56C65A8172}" destId="{6CAD6C99-578C-432E-B402-D2EB1EFCFA36}" srcOrd="0" destOrd="0" presId="urn:microsoft.com/office/officeart/2005/8/layout/radial4"/>
    <dgm:cxn modelId="{8A504B36-8D65-41D0-B043-7093ED69D051}" type="presOf" srcId="{1982C316-A471-4800-B34B-BE125708F689}" destId="{F7EC539A-6F14-4EAB-AA86-DD6B0389D169}" srcOrd="0" destOrd="0" presId="urn:microsoft.com/office/officeart/2005/8/layout/radial4"/>
    <dgm:cxn modelId="{353A3973-94BD-4854-9304-4499098861A1}" srcId="{1982C316-A471-4800-B34B-BE125708F689}" destId="{7015A800-03B7-4715-8930-5147BE2B65D6}" srcOrd="0" destOrd="0" parTransId="{70AA7BA0-00F8-4038-B403-61463B799246}" sibTransId="{EA43D378-502E-481F-96E8-D577306B1101}"/>
    <dgm:cxn modelId="{47AF6638-F691-4F15-A32F-76428CCCDB40}" srcId="{1982C316-A471-4800-B34B-BE125708F689}" destId="{543B5A83-38DB-4B03-B715-93CAE2E2BB51}" srcOrd="3" destOrd="0" parTransId="{A5165F62-BFF6-4E99-9191-2D56C65A8172}" sibTransId="{A6AF03FB-2FC1-4457-B921-A161ADCBC0DB}"/>
    <dgm:cxn modelId="{66E5D25B-9315-4BD6-83BC-38883A938D12}" type="presOf" srcId="{A519CBD3-8481-44F9-AC91-7D35EAE54041}" destId="{163DC049-5842-4E7A-A845-F224DEF9F065}" srcOrd="0" destOrd="0" presId="urn:microsoft.com/office/officeart/2005/8/layout/radial4"/>
    <dgm:cxn modelId="{467B89C8-E283-4266-A7C2-2A5520DE4476}" type="presOf" srcId="{543B5A83-38DB-4B03-B715-93CAE2E2BB51}" destId="{975D7013-6F67-456A-AA17-D334E91ACF02}" srcOrd="0" destOrd="0" presId="urn:microsoft.com/office/officeart/2005/8/layout/radial4"/>
    <dgm:cxn modelId="{A400DC97-E766-4FFD-886C-B46D6256A27B}" srcId="{1982C316-A471-4800-B34B-BE125708F689}" destId="{E86FA21E-B02E-4BEE-B62C-3E41A2D86C6A}" srcOrd="4" destOrd="0" parTransId="{209F87AE-C617-4A11-93C3-666D42672D5C}" sibTransId="{76423176-321C-4AE8-8226-127F1350315D}"/>
    <dgm:cxn modelId="{20CF757D-967B-415D-A706-D9D4AB22E974}" type="presOf" srcId="{051AC658-17AA-4A5E-A514-87CEE2147085}" destId="{B788FDC6-E5AD-4EBB-8CE7-771DB5896775}" srcOrd="0" destOrd="0" presId="urn:microsoft.com/office/officeart/2005/8/layout/radial4"/>
    <dgm:cxn modelId="{1DC9CD59-42F3-4FAC-9A5C-64F7A22B3297}" type="presOf" srcId="{1B6D44C1-3AED-4B8A-9964-45BA2C0BFD85}" destId="{BC74A6C6-FED2-4E1F-8BC9-983E8CA47734}" srcOrd="0" destOrd="0" presId="urn:microsoft.com/office/officeart/2005/8/layout/radial4"/>
    <dgm:cxn modelId="{F5764802-67B5-4357-9595-B9EAD03DDF80}" type="presParOf" srcId="{163DC049-5842-4E7A-A845-F224DEF9F065}" destId="{F7EC539A-6F14-4EAB-AA86-DD6B0389D169}" srcOrd="0" destOrd="0" presId="urn:microsoft.com/office/officeart/2005/8/layout/radial4"/>
    <dgm:cxn modelId="{B6C07679-78D7-45BA-8FAB-E3068E1D27E7}" type="presParOf" srcId="{163DC049-5842-4E7A-A845-F224DEF9F065}" destId="{0C1C1F24-2940-4A82-A79D-7A99725EAAE6}" srcOrd="1" destOrd="0" presId="urn:microsoft.com/office/officeart/2005/8/layout/radial4"/>
    <dgm:cxn modelId="{99B108DB-6D27-4C1F-A065-170FC09511E3}" type="presParOf" srcId="{163DC049-5842-4E7A-A845-F224DEF9F065}" destId="{B694CD19-0B49-47AA-A1B2-39E78A83BC40}" srcOrd="2" destOrd="0" presId="urn:microsoft.com/office/officeart/2005/8/layout/radial4"/>
    <dgm:cxn modelId="{BCBE35BC-4527-4C8E-A0B2-55C6868423EC}" type="presParOf" srcId="{163DC049-5842-4E7A-A845-F224DEF9F065}" destId="{78FA0C4B-73A5-4B3F-8996-20D220A304E1}" srcOrd="3" destOrd="0" presId="urn:microsoft.com/office/officeart/2005/8/layout/radial4"/>
    <dgm:cxn modelId="{9C7665AD-5AE2-4D93-875E-A2472562C851}" type="presParOf" srcId="{163DC049-5842-4E7A-A845-F224DEF9F065}" destId="{BC74A6C6-FED2-4E1F-8BC9-983E8CA47734}" srcOrd="4" destOrd="0" presId="urn:microsoft.com/office/officeart/2005/8/layout/radial4"/>
    <dgm:cxn modelId="{0BCFE2B7-A64C-492F-84B1-F435FEB7D994}" type="presParOf" srcId="{163DC049-5842-4E7A-A845-F224DEF9F065}" destId="{E0EF899F-0E57-4436-B116-2035DCB2FE56}" srcOrd="5" destOrd="0" presId="urn:microsoft.com/office/officeart/2005/8/layout/radial4"/>
    <dgm:cxn modelId="{9A4B8B28-67C4-4D55-8DA3-94FCA9A7645A}" type="presParOf" srcId="{163DC049-5842-4E7A-A845-F224DEF9F065}" destId="{B788FDC6-E5AD-4EBB-8CE7-771DB5896775}" srcOrd="6" destOrd="0" presId="urn:microsoft.com/office/officeart/2005/8/layout/radial4"/>
    <dgm:cxn modelId="{4914DDC4-DF14-4437-BA9A-262B9B88CAB4}" type="presParOf" srcId="{163DC049-5842-4E7A-A845-F224DEF9F065}" destId="{6CAD6C99-578C-432E-B402-D2EB1EFCFA36}" srcOrd="7" destOrd="0" presId="urn:microsoft.com/office/officeart/2005/8/layout/radial4"/>
    <dgm:cxn modelId="{6D72561B-2662-4295-9793-1A340CEEA7A5}" type="presParOf" srcId="{163DC049-5842-4E7A-A845-F224DEF9F065}" destId="{975D7013-6F67-456A-AA17-D334E91ACF02}" srcOrd="8" destOrd="0" presId="urn:microsoft.com/office/officeart/2005/8/layout/radial4"/>
    <dgm:cxn modelId="{5008EA05-CF49-4829-96BB-2291B454A0C6}" type="presParOf" srcId="{163DC049-5842-4E7A-A845-F224DEF9F065}" destId="{F49BE603-4D8C-4C3E-AF66-9E5757664E6A}" srcOrd="9" destOrd="0" presId="urn:microsoft.com/office/officeart/2005/8/layout/radial4"/>
    <dgm:cxn modelId="{02D6EAA6-0D6D-43E4-8D7F-56B52A99729B}" type="presParOf" srcId="{163DC049-5842-4E7A-A845-F224DEF9F065}" destId="{D7EC70D6-4E42-443C-B304-5AD86A3F5EC8}"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268B887-1F75-4998-84E1-31A07066AFD4}" type="doc">
      <dgm:prSet loTypeId="urn:microsoft.com/office/officeart/2005/8/layout/equation1" loCatId="process" qsTypeId="urn:microsoft.com/office/officeart/2005/8/quickstyle/simple1" qsCatId="simple" csTypeId="urn:microsoft.com/office/officeart/2005/8/colors/accent1_2" csCatId="accent1" phldr="1"/>
      <dgm:spPr/>
    </dgm:pt>
    <dgm:pt modelId="{990B9FBB-2099-4316-A268-B9E087C0168B}">
      <dgm:prSet phldrT="[Text]" custT="1"/>
      <dgm:spPr/>
      <dgm:t>
        <a:bodyPr/>
        <a:lstStyle/>
        <a:p>
          <a:pPr rtl="1"/>
          <a:r>
            <a:rPr lang="fa-IR" sz="1400" dirty="0">
              <a:cs typeface="B Nazanin" panose="00000400000000000000" pitchFamily="2" charset="-78"/>
            </a:rPr>
            <a:t>فیزیکی </a:t>
          </a:r>
          <a:r>
            <a:rPr lang="en-US" sz="1400" dirty="0">
              <a:cs typeface="2  Titr" panose="00000700000000000000" pitchFamily="2" charset="-78"/>
            </a:rPr>
            <a:t>P </a:t>
          </a:r>
          <a:endParaRPr lang="fa-IR" sz="1400" dirty="0">
            <a:cs typeface="2  Titr" panose="00000700000000000000" pitchFamily="2" charset="-78"/>
          </a:endParaRPr>
        </a:p>
      </dgm:t>
    </dgm:pt>
    <dgm:pt modelId="{E9B5190B-79CE-4491-95E3-376BCCA383F0}" type="parTrans" cxnId="{1305A0ED-50C7-4218-99A9-DE618B9D80F4}">
      <dgm:prSet/>
      <dgm:spPr/>
      <dgm:t>
        <a:bodyPr/>
        <a:lstStyle/>
        <a:p>
          <a:pPr rtl="1"/>
          <a:endParaRPr lang="fa-IR"/>
        </a:p>
      </dgm:t>
    </dgm:pt>
    <dgm:pt modelId="{1DCFF20B-4CA4-4918-84EF-60643B3BA26B}" type="sibTrans" cxnId="{1305A0ED-50C7-4218-99A9-DE618B9D80F4}">
      <dgm:prSet/>
      <dgm:spPr/>
      <dgm:t>
        <a:bodyPr/>
        <a:lstStyle/>
        <a:p>
          <a:pPr rtl="1"/>
          <a:endParaRPr lang="fa-IR"/>
        </a:p>
      </dgm:t>
    </dgm:pt>
    <dgm:pt modelId="{39F17414-C238-4C2C-B7B2-D46948C6A5AC}">
      <dgm:prSet phldrT="[Text]" custT="1"/>
      <dgm:spPr/>
      <dgm:t>
        <a:bodyPr/>
        <a:lstStyle/>
        <a:p>
          <a:pPr rtl="1"/>
          <a:r>
            <a:rPr lang="fa-IR" sz="1400" dirty="0">
              <a:cs typeface="B Nazanin" panose="00000400000000000000" pitchFamily="2" charset="-78"/>
            </a:rPr>
            <a:t>کل </a:t>
          </a:r>
          <a:r>
            <a:rPr lang="en-US" sz="1400" dirty="0">
              <a:cs typeface="B Nazanin" panose="00000400000000000000" pitchFamily="2" charset="-78"/>
            </a:rPr>
            <a:t>P ( </a:t>
          </a:r>
          <a:r>
            <a:rPr lang="fa-IR" sz="1400" dirty="0">
              <a:cs typeface="B Nazanin" panose="00000400000000000000" pitchFamily="2" charset="-78"/>
            </a:rPr>
            <a:t>قدرت کل )</a:t>
          </a:r>
        </a:p>
      </dgm:t>
    </dgm:pt>
    <dgm:pt modelId="{B4394AF1-0D08-4628-9BB5-CAD0F8B52FE8}" type="parTrans" cxnId="{554BD340-B113-4BE8-9E94-7F23EA7D4CA5}">
      <dgm:prSet/>
      <dgm:spPr/>
      <dgm:t>
        <a:bodyPr/>
        <a:lstStyle/>
        <a:p>
          <a:pPr rtl="1"/>
          <a:endParaRPr lang="fa-IR"/>
        </a:p>
      </dgm:t>
    </dgm:pt>
    <dgm:pt modelId="{2D2643AA-9362-4CC6-B11C-BEE541295E6D}" type="sibTrans" cxnId="{554BD340-B113-4BE8-9E94-7F23EA7D4CA5}">
      <dgm:prSet/>
      <dgm:spPr/>
      <dgm:t>
        <a:bodyPr/>
        <a:lstStyle/>
        <a:p>
          <a:pPr rtl="1"/>
          <a:endParaRPr lang="fa-IR"/>
        </a:p>
      </dgm:t>
    </dgm:pt>
    <dgm:pt modelId="{BE11BEA4-D0BA-403F-8F5C-1EA4256BBFE7}">
      <dgm:prSet phldrT="[Text]" custT="1"/>
      <dgm:spPr/>
      <dgm:t>
        <a:bodyPr/>
        <a:lstStyle/>
        <a:p>
          <a:pPr rtl="1"/>
          <a:r>
            <a:rPr lang="fa-IR" sz="1600" dirty="0">
              <a:cs typeface="B Nazanin" panose="00000400000000000000" pitchFamily="2" charset="-78"/>
            </a:rPr>
            <a:t>عقیدتی </a:t>
          </a:r>
          <a:r>
            <a:rPr lang="en-US" sz="1600" dirty="0">
              <a:cs typeface="B Nazanin" panose="00000400000000000000" pitchFamily="2" charset="-78"/>
            </a:rPr>
            <a:t>P</a:t>
          </a:r>
          <a:r>
            <a:rPr lang="en-US" sz="1600" dirty="0">
              <a:cs typeface="2  Titr" panose="00000700000000000000" pitchFamily="2" charset="-78"/>
            </a:rPr>
            <a:t> </a:t>
          </a:r>
          <a:endParaRPr lang="fa-IR" sz="1600" dirty="0">
            <a:cs typeface="2  Titr" panose="00000700000000000000" pitchFamily="2" charset="-78"/>
          </a:endParaRPr>
        </a:p>
      </dgm:t>
    </dgm:pt>
    <dgm:pt modelId="{64F93882-F39C-4BD8-A246-2F44675924B9}" type="parTrans" cxnId="{404EDD45-76FC-45D0-BBD5-A4C8BA606B67}">
      <dgm:prSet/>
      <dgm:spPr/>
      <dgm:t>
        <a:bodyPr/>
        <a:lstStyle/>
        <a:p>
          <a:pPr rtl="1"/>
          <a:endParaRPr lang="fa-IR"/>
        </a:p>
      </dgm:t>
    </dgm:pt>
    <dgm:pt modelId="{FE0AF65B-0045-4E1C-845B-F62F909F829A}" type="sibTrans" cxnId="{404EDD45-76FC-45D0-BBD5-A4C8BA606B67}">
      <dgm:prSet/>
      <dgm:spPr/>
      <dgm:t>
        <a:bodyPr/>
        <a:lstStyle/>
        <a:p>
          <a:pPr rtl="1"/>
          <a:endParaRPr lang="fa-IR"/>
        </a:p>
      </dgm:t>
    </dgm:pt>
    <dgm:pt modelId="{BD9DC8FC-FCD9-49D7-A8FE-A41346A9305A}">
      <dgm:prSet phldrT="[Text]" custT="1"/>
      <dgm:spPr/>
      <dgm:t>
        <a:bodyPr/>
        <a:lstStyle/>
        <a:p>
          <a:pPr rtl="1"/>
          <a:r>
            <a:rPr lang="fa-IR" sz="1400" dirty="0">
              <a:cs typeface="B Nazanin" panose="00000400000000000000" pitchFamily="2" charset="-78"/>
            </a:rPr>
            <a:t>اقتصادی </a:t>
          </a:r>
          <a:r>
            <a:rPr lang="en-US" sz="1400" dirty="0">
              <a:cs typeface="B Nazanin" panose="00000400000000000000" pitchFamily="2" charset="-78"/>
            </a:rPr>
            <a:t>P </a:t>
          </a:r>
          <a:endParaRPr lang="fa-IR" sz="1400" dirty="0">
            <a:cs typeface="B Nazanin" panose="00000400000000000000" pitchFamily="2" charset="-78"/>
          </a:endParaRPr>
        </a:p>
      </dgm:t>
    </dgm:pt>
    <dgm:pt modelId="{FA936746-0802-4B55-ADE8-C45C2F0F5D93}" type="parTrans" cxnId="{C90035E0-1E47-4E35-84A2-D33E486EB6DE}">
      <dgm:prSet/>
      <dgm:spPr/>
      <dgm:t>
        <a:bodyPr/>
        <a:lstStyle/>
        <a:p>
          <a:pPr rtl="1"/>
          <a:endParaRPr lang="fa-IR"/>
        </a:p>
      </dgm:t>
    </dgm:pt>
    <dgm:pt modelId="{21B8A999-9526-449C-BB31-CB23A5507224}" type="sibTrans" cxnId="{C90035E0-1E47-4E35-84A2-D33E486EB6DE}">
      <dgm:prSet/>
      <dgm:spPr/>
      <dgm:t>
        <a:bodyPr/>
        <a:lstStyle/>
        <a:p>
          <a:pPr rtl="1"/>
          <a:endParaRPr lang="fa-IR"/>
        </a:p>
      </dgm:t>
    </dgm:pt>
    <dgm:pt modelId="{95716E9B-ECE4-4680-A969-1443EB899E37}">
      <dgm:prSet phldrT="[Text]" custT="1"/>
      <dgm:spPr/>
      <dgm:t>
        <a:bodyPr/>
        <a:lstStyle/>
        <a:p>
          <a:pPr rtl="1"/>
          <a:r>
            <a:rPr lang="fa-IR" sz="1600" dirty="0">
              <a:cs typeface="B Nazanin" panose="00000400000000000000" pitchFamily="2" charset="-78"/>
            </a:rPr>
            <a:t>شخصیتی </a:t>
          </a:r>
          <a:r>
            <a:rPr lang="en-US" sz="1600" dirty="0">
              <a:cs typeface="B Nazanin" panose="00000400000000000000" pitchFamily="2" charset="-78"/>
            </a:rPr>
            <a:t>P</a:t>
          </a:r>
          <a:r>
            <a:rPr lang="en-US" sz="1600" dirty="0">
              <a:cs typeface="2  Titr" panose="00000700000000000000" pitchFamily="2" charset="-78"/>
            </a:rPr>
            <a:t> </a:t>
          </a:r>
          <a:endParaRPr lang="fa-IR" sz="1600" dirty="0">
            <a:cs typeface="2  Titr" panose="00000700000000000000" pitchFamily="2" charset="-78"/>
          </a:endParaRPr>
        </a:p>
      </dgm:t>
    </dgm:pt>
    <dgm:pt modelId="{B47B3C12-2DB3-4071-8D70-1C7D429B01AA}" type="parTrans" cxnId="{08503D56-CF6C-41C7-82C5-4F3D78F4880A}">
      <dgm:prSet/>
      <dgm:spPr/>
      <dgm:t>
        <a:bodyPr/>
        <a:lstStyle/>
        <a:p>
          <a:pPr rtl="1"/>
          <a:endParaRPr lang="fa-IR"/>
        </a:p>
      </dgm:t>
    </dgm:pt>
    <dgm:pt modelId="{45B3BB33-0FBB-4AAA-A1AF-F343D718653C}" type="sibTrans" cxnId="{08503D56-CF6C-41C7-82C5-4F3D78F4880A}">
      <dgm:prSet/>
      <dgm:spPr/>
      <dgm:t>
        <a:bodyPr/>
        <a:lstStyle/>
        <a:p>
          <a:pPr rtl="1"/>
          <a:endParaRPr lang="fa-IR"/>
        </a:p>
      </dgm:t>
    </dgm:pt>
    <dgm:pt modelId="{B3F9B7FC-EAAA-4C07-90FE-416E194B9073}">
      <dgm:prSet phldrT="[Text]" custT="1"/>
      <dgm:spPr/>
      <dgm:t>
        <a:bodyPr/>
        <a:lstStyle/>
        <a:p>
          <a:pPr rtl="1"/>
          <a:r>
            <a:rPr lang="fa-IR" sz="1800" dirty="0">
              <a:cs typeface="B Nazanin" panose="00000400000000000000" pitchFamily="2" charset="-78"/>
            </a:rPr>
            <a:t>علمی </a:t>
          </a:r>
          <a:r>
            <a:rPr lang="en-US" sz="1800" dirty="0">
              <a:cs typeface="B Nazanin" panose="00000400000000000000" pitchFamily="2" charset="-78"/>
            </a:rPr>
            <a:t>P </a:t>
          </a:r>
          <a:endParaRPr lang="fa-IR" sz="1800" dirty="0">
            <a:cs typeface="B Nazanin" panose="00000400000000000000" pitchFamily="2" charset="-78"/>
          </a:endParaRPr>
        </a:p>
      </dgm:t>
    </dgm:pt>
    <dgm:pt modelId="{FF2E1DCC-7D0D-432F-B3BD-A8E6186C6E48}" type="parTrans" cxnId="{6FBA0024-0624-4062-8747-E37355F3E1A4}">
      <dgm:prSet/>
      <dgm:spPr/>
      <dgm:t>
        <a:bodyPr/>
        <a:lstStyle/>
        <a:p>
          <a:pPr rtl="1"/>
          <a:endParaRPr lang="fa-IR"/>
        </a:p>
      </dgm:t>
    </dgm:pt>
    <dgm:pt modelId="{AAB12765-2E56-47A5-92EA-BD3C360F1C7D}" type="sibTrans" cxnId="{6FBA0024-0624-4062-8747-E37355F3E1A4}">
      <dgm:prSet/>
      <dgm:spPr/>
      <dgm:t>
        <a:bodyPr/>
        <a:lstStyle/>
        <a:p>
          <a:pPr rtl="1"/>
          <a:endParaRPr lang="fa-IR"/>
        </a:p>
      </dgm:t>
    </dgm:pt>
    <dgm:pt modelId="{32F220D9-E7F5-40A8-BA35-D526CA03A596}">
      <dgm:prSet phldrT="[Text]" custT="1"/>
      <dgm:spPr/>
      <dgm:t>
        <a:bodyPr/>
        <a:lstStyle/>
        <a:p>
          <a:pPr rtl="1"/>
          <a:r>
            <a:rPr lang="fa-IR" sz="1200" dirty="0">
              <a:cs typeface="B Nazanin" panose="00000400000000000000" pitchFamily="2" charset="-78"/>
            </a:rPr>
            <a:t>پیشینه اجرایی </a:t>
          </a:r>
          <a:r>
            <a:rPr lang="en-US" sz="1200" dirty="0">
              <a:cs typeface="B Nazanin" panose="00000400000000000000" pitchFamily="2" charset="-78"/>
            </a:rPr>
            <a:t>p </a:t>
          </a:r>
          <a:endParaRPr lang="fa-IR" sz="1200" dirty="0">
            <a:cs typeface="B Nazanin" panose="00000400000000000000" pitchFamily="2" charset="-78"/>
          </a:endParaRPr>
        </a:p>
      </dgm:t>
    </dgm:pt>
    <dgm:pt modelId="{6C4A961E-8B83-4BF8-BA3B-C99FE1F11C2E}" type="parTrans" cxnId="{76EA501C-DE88-4DA4-BBE2-BD0181C45BDE}">
      <dgm:prSet/>
      <dgm:spPr/>
      <dgm:t>
        <a:bodyPr/>
        <a:lstStyle/>
        <a:p>
          <a:pPr rtl="1"/>
          <a:endParaRPr lang="fa-IR"/>
        </a:p>
      </dgm:t>
    </dgm:pt>
    <dgm:pt modelId="{1EA922E5-56B7-427F-882A-227953D9B097}" type="sibTrans" cxnId="{76EA501C-DE88-4DA4-BBE2-BD0181C45BDE}">
      <dgm:prSet/>
      <dgm:spPr/>
      <dgm:t>
        <a:bodyPr/>
        <a:lstStyle/>
        <a:p>
          <a:pPr rtl="1"/>
          <a:endParaRPr lang="fa-IR"/>
        </a:p>
      </dgm:t>
    </dgm:pt>
    <dgm:pt modelId="{6810B974-ED00-479F-BBED-8A7C4FEF8AF5}">
      <dgm:prSet phldrT="[Text]" custT="1"/>
      <dgm:spPr/>
      <dgm:t>
        <a:bodyPr/>
        <a:lstStyle/>
        <a:p>
          <a:pPr rtl="1"/>
          <a:r>
            <a:rPr lang="fa-IR" sz="2000" dirty="0">
              <a:cs typeface="B Nazanin" panose="00000400000000000000" pitchFamily="2" charset="-78"/>
            </a:rPr>
            <a:t>مقامی </a:t>
          </a:r>
          <a:r>
            <a:rPr lang="en-US" sz="2000" dirty="0">
              <a:cs typeface="B Nazanin" panose="00000400000000000000" pitchFamily="2" charset="-78"/>
            </a:rPr>
            <a:t>p </a:t>
          </a:r>
          <a:endParaRPr lang="fa-IR" sz="2000" dirty="0">
            <a:cs typeface="B Nazanin" panose="00000400000000000000" pitchFamily="2" charset="-78"/>
          </a:endParaRPr>
        </a:p>
      </dgm:t>
    </dgm:pt>
    <dgm:pt modelId="{04EF284D-4C83-484C-AD32-F7A16FF87E2F}" type="parTrans" cxnId="{53E68149-0813-42D6-B8D5-ADFE439C1D5B}">
      <dgm:prSet/>
      <dgm:spPr/>
      <dgm:t>
        <a:bodyPr/>
        <a:lstStyle/>
        <a:p>
          <a:pPr rtl="1"/>
          <a:endParaRPr lang="fa-IR"/>
        </a:p>
      </dgm:t>
    </dgm:pt>
    <dgm:pt modelId="{8803184F-C005-4B49-9B63-FE12B83CCF0C}" type="sibTrans" cxnId="{53E68149-0813-42D6-B8D5-ADFE439C1D5B}">
      <dgm:prSet/>
      <dgm:spPr/>
      <dgm:t>
        <a:bodyPr/>
        <a:lstStyle/>
        <a:p>
          <a:pPr rtl="1"/>
          <a:endParaRPr lang="fa-IR"/>
        </a:p>
      </dgm:t>
    </dgm:pt>
    <dgm:pt modelId="{E6C517E3-3228-45C5-A75C-EE026AB59815}" type="pres">
      <dgm:prSet presAssocID="{B268B887-1F75-4998-84E1-31A07066AFD4}" presName="linearFlow" presStyleCnt="0">
        <dgm:presLayoutVars>
          <dgm:dir/>
          <dgm:resizeHandles val="exact"/>
        </dgm:presLayoutVars>
      </dgm:prSet>
      <dgm:spPr/>
    </dgm:pt>
    <dgm:pt modelId="{008076C0-5584-44AF-8061-0FA076A2F910}" type="pres">
      <dgm:prSet presAssocID="{990B9FBB-2099-4316-A268-B9E087C0168B}" presName="node" presStyleLbl="node1" presStyleIdx="0" presStyleCnt="8" custScaleX="172775" custScaleY="240275">
        <dgm:presLayoutVars>
          <dgm:bulletEnabled val="1"/>
        </dgm:presLayoutVars>
      </dgm:prSet>
      <dgm:spPr/>
      <dgm:t>
        <a:bodyPr/>
        <a:lstStyle/>
        <a:p>
          <a:endParaRPr lang="en-US"/>
        </a:p>
      </dgm:t>
    </dgm:pt>
    <dgm:pt modelId="{92A96B4B-463C-4599-9A77-3F690A127FC8}" type="pres">
      <dgm:prSet presAssocID="{1DCFF20B-4CA4-4918-84EF-60643B3BA26B}" presName="spacerL" presStyleCnt="0"/>
      <dgm:spPr/>
    </dgm:pt>
    <dgm:pt modelId="{760F671C-4438-4088-9F24-2685B18D03E0}" type="pres">
      <dgm:prSet presAssocID="{1DCFF20B-4CA4-4918-84EF-60643B3BA26B}" presName="sibTrans" presStyleLbl="sibTrans2D1" presStyleIdx="0" presStyleCnt="7"/>
      <dgm:spPr/>
      <dgm:t>
        <a:bodyPr/>
        <a:lstStyle/>
        <a:p>
          <a:endParaRPr lang="en-US"/>
        </a:p>
      </dgm:t>
    </dgm:pt>
    <dgm:pt modelId="{38D9DB8F-FC67-43D8-A96F-BEC9986E4236}" type="pres">
      <dgm:prSet presAssocID="{1DCFF20B-4CA4-4918-84EF-60643B3BA26B}" presName="spacerR" presStyleCnt="0"/>
      <dgm:spPr/>
    </dgm:pt>
    <dgm:pt modelId="{8E5DB916-FD61-4ED2-B2EF-B8B5C0485503}" type="pres">
      <dgm:prSet presAssocID="{BD9DC8FC-FCD9-49D7-A8FE-A41346A9305A}" presName="node" presStyleLbl="node1" presStyleIdx="1" presStyleCnt="8" custScaleX="178665" custScaleY="208750">
        <dgm:presLayoutVars>
          <dgm:bulletEnabled val="1"/>
        </dgm:presLayoutVars>
      </dgm:prSet>
      <dgm:spPr/>
      <dgm:t>
        <a:bodyPr/>
        <a:lstStyle/>
        <a:p>
          <a:endParaRPr lang="en-US"/>
        </a:p>
      </dgm:t>
    </dgm:pt>
    <dgm:pt modelId="{156EE101-A54B-4EDA-9AF8-744D4C93EC38}" type="pres">
      <dgm:prSet presAssocID="{21B8A999-9526-449C-BB31-CB23A5507224}" presName="spacerL" presStyleCnt="0"/>
      <dgm:spPr/>
    </dgm:pt>
    <dgm:pt modelId="{B21E4F93-F1C0-49F7-9F42-335AF7A9F41B}" type="pres">
      <dgm:prSet presAssocID="{21B8A999-9526-449C-BB31-CB23A5507224}" presName="sibTrans" presStyleLbl="sibTrans2D1" presStyleIdx="1" presStyleCnt="7"/>
      <dgm:spPr/>
      <dgm:t>
        <a:bodyPr/>
        <a:lstStyle/>
        <a:p>
          <a:endParaRPr lang="en-US"/>
        </a:p>
      </dgm:t>
    </dgm:pt>
    <dgm:pt modelId="{6E7F6A17-D4E3-44BA-AA04-BA0D24F701BD}" type="pres">
      <dgm:prSet presAssocID="{21B8A999-9526-449C-BB31-CB23A5507224}" presName="spacerR" presStyleCnt="0"/>
      <dgm:spPr/>
    </dgm:pt>
    <dgm:pt modelId="{F40E24F1-C123-420D-9322-23C4903F5411}" type="pres">
      <dgm:prSet presAssocID="{95716E9B-ECE4-4680-A969-1443EB899E37}" presName="node" presStyleLbl="node1" presStyleIdx="2" presStyleCnt="8" custScaleX="208409" custScaleY="248637">
        <dgm:presLayoutVars>
          <dgm:bulletEnabled val="1"/>
        </dgm:presLayoutVars>
      </dgm:prSet>
      <dgm:spPr/>
      <dgm:t>
        <a:bodyPr/>
        <a:lstStyle/>
        <a:p>
          <a:endParaRPr lang="en-US"/>
        </a:p>
      </dgm:t>
    </dgm:pt>
    <dgm:pt modelId="{5EA25989-8BEA-4D6C-ADD7-AFF96DD2E89B}" type="pres">
      <dgm:prSet presAssocID="{45B3BB33-0FBB-4AAA-A1AF-F343D718653C}" presName="spacerL" presStyleCnt="0"/>
      <dgm:spPr/>
    </dgm:pt>
    <dgm:pt modelId="{17BB6442-F2E9-4061-9957-C42DFEBE6947}" type="pres">
      <dgm:prSet presAssocID="{45B3BB33-0FBB-4AAA-A1AF-F343D718653C}" presName="sibTrans" presStyleLbl="sibTrans2D1" presStyleIdx="2" presStyleCnt="7"/>
      <dgm:spPr/>
      <dgm:t>
        <a:bodyPr/>
        <a:lstStyle/>
        <a:p>
          <a:endParaRPr lang="en-US"/>
        </a:p>
      </dgm:t>
    </dgm:pt>
    <dgm:pt modelId="{FDB94EE4-E476-4D35-9A62-5187A551F9FA}" type="pres">
      <dgm:prSet presAssocID="{45B3BB33-0FBB-4AAA-A1AF-F343D718653C}" presName="spacerR" presStyleCnt="0"/>
      <dgm:spPr/>
    </dgm:pt>
    <dgm:pt modelId="{671496AF-DAFB-4E5D-A331-D73D89CC0C56}" type="pres">
      <dgm:prSet presAssocID="{B3F9B7FC-EAAA-4C07-90FE-416E194B9073}" presName="node" presStyleLbl="node1" presStyleIdx="3" presStyleCnt="8" custScaleX="191514" custScaleY="225407">
        <dgm:presLayoutVars>
          <dgm:bulletEnabled val="1"/>
        </dgm:presLayoutVars>
      </dgm:prSet>
      <dgm:spPr/>
      <dgm:t>
        <a:bodyPr/>
        <a:lstStyle/>
        <a:p>
          <a:endParaRPr lang="en-US"/>
        </a:p>
      </dgm:t>
    </dgm:pt>
    <dgm:pt modelId="{A4815065-28DF-4E25-BC3E-5169FB68FCB7}" type="pres">
      <dgm:prSet presAssocID="{AAB12765-2E56-47A5-92EA-BD3C360F1C7D}" presName="spacerL" presStyleCnt="0"/>
      <dgm:spPr/>
    </dgm:pt>
    <dgm:pt modelId="{FC41A3E1-DD27-473E-AA7C-B173A26CB0F4}" type="pres">
      <dgm:prSet presAssocID="{AAB12765-2E56-47A5-92EA-BD3C360F1C7D}" presName="sibTrans" presStyleLbl="sibTrans2D1" presStyleIdx="3" presStyleCnt="7"/>
      <dgm:spPr/>
      <dgm:t>
        <a:bodyPr/>
        <a:lstStyle/>
        <a:p>
          <a:endParaRPr lang="en-US"/>
        </a:p>
      </dgm:t>
    </dgm:pt>
    <dgm:pt modelId="{7957EA67-FB26-41E2-9AB5-693EE2174077}" type="pres">
      <dgm:prSet presAssocID="{AAB12765-2E56-47A5-92EA-BD3C360F1C7D}" presName="spacerR" presStyleCnt="0"/>
      <dgm:spPr/>
    </dgm:pt>
    <dgm:pt modelId="{DDFA51DF-AD4F-4D77-B5D4-98BB96A08674}" type="pres">
      <dgm:prSet presAssocID="{32F220D9-E7F5-40A8-BA35-D526CA03A596}" presName="node" presStyleLbl="node1" presStyleIdx="4" presStyleCnt="8" custScaleX="174633" custScaleY="219776">
        <dgm:presLayoutVars>
          <dgm:bulletEnabled val="1"/>
        </dgm:presLayoutVars>
      </dgm:prSet>
      <dgm:spPr/>
      <dgm:t>
        <a:bodyPr/>
        <a:lstStyle/>
        <a:p>
          <a:endParaRPr lang="en-US"/>
        </a:p>
      </dgm:t>
    </dgm:pt>
    <dgm:pt modelId="{8F41A6D3-92AC-4101-900F-73219C3AA12B}" type="pres">
      <dgm:prSet presAssocID="{1EA922E5-56B7-427F-882A-227953D9B097}" presName="spacerL" presStyleCnt="0"/>
      <dgm:spPr/>
    </dgm:pt>
    <dgm:pt modelId="{CC461704-4CB7-4785-9F37-3DB21CE7FF6F}" type="pres">
      <dgm:prSet presAssocID="{1EA922E5-56B7-427F-882A-227953D9B097}" presName="sibTrans" presStyleLbl="sibTrans2D1" presStyleIdx="4" presStyleCnt="7"/>
      <dgm:spPr/>
      <dgm:t>
        <a:bodyPr/>
        <a:lstStyle/>
        <a:p>
          <a:endParaRPr lang="en-US"/>
        </a:p>
      </dgm:t>
    </dgm:pt>
    <dgm:pt modelId="{1B2D6FBA-A0F7-4C52-9285-AA2F8F9D66FF}" type="pres">
      <dgm:prSet presAssocID="{1EA922E5-56B7-427F-882A-227953D9B097}" presName="spacerR" presStyleCnt="0"/>
      <dgm:spPr/>
    </dgm:pt>
    <dgm:pt modelId="{105834D2-287E-45C9-A7F2-EF79C5025A2B}" type="pres">
      <dgm:prSet presAssocID="{6810B974-ED00-479F-BBED-8A7C4FEF8AF5}" presName="node" presStyleLbl="node1" presStyleIdx="5" presStyleCnt="8" custScaleX="210173" custScaleY="245933">
        <dgm:presLayoutVars>
          <dgm:bulletEnabled val="1"/>
        </dgm:presLayoutVars>
      </dgm:prSet>
      <dgm:spPr/>
      <dgm:t>
        <a:bodyPr/>
        <a:lstStyle/>
        <a:p>
          <a:endParaRPr lang="en-US"/>
        </a:p>
      </dgm:t>
    </dgm:pt>
    <dgm:pt modelId="{A434A0DF-DBD9-473D-970B-362974ACD7F5}" type="pres">
      <dgm:prSet presAssocID="{8803184F-C005-4B49-9B63-FE12B83CCF0C}" presName="spacerL" presStyleCnt="0"/>
      <dgm:spPr/>
    </dgm:pt>
    <dgm:pt modelId="{82844ABC-214D-45A1-8A2B-CF218F3CBF9D}" type="pres">
      <dgm:prSet presAssocID="{8803184F-C005-4B49-9B63-FE12B83CCF0C}" presName="sibTrans" presStyleLbl="sibTrans2D1" presStyleIdx="5" presStyleCnt="7"/>
      <dgm:spPr/>
      <dgm:t>
        <a:bodyPr/>
        <a:lstStyle/>
        <a:p>
          <a:endParaRPr lang="en-US"/>
        </a:p>
      </dgm:t>
    </dgm:pt>
    <dgm:pt modelId="{CD4DC12C-AAFB-417C-8095-90499BE1CBE9}" type="pres">
      <dgm:prSet presAssocID="{8803184F-C005-4B49-9B63-FE12B83CCF0C}" presName="spacerR" presStyleCnt="0"/>
      <dgm:spPr/>
    </dgm:pt>
    <dgm:pt modelId="{940B9E65-288A-449E-A495-75578E145F53}" type="pres">
      <dgm:prSet presAssocID="{BE11BEA4-D0BA-403F-8F5C-1EA4256BBFE7}" presName="node" presStyleLbl="node1" presStyleIdx="6" presStyleCnt="8" custScaleX="195596" custScaleY="236635">
        <dgm:presLayoutVars>
          <dgm:bulletEnabled val="1"/>
        </dgm:presLayoutVars>
      </dgm:prSet>
      <dgm:spPr/>
      <dgm:t>
        <a:bodyPr/>
        <a:lstStyle/>
        <a:p>
          <a:endParaRPr lang="en-US"/>
        </a:p>
      </dgm:t>
    </dgm:pt>
    <dgm:pt modelId="{FCCE46D2-80BC-4F3B-AB6E-D68A80419048}" type="pres">
      <dgm:prSet presAssocID="{FE0AF65B-0045-4E1C-845B-F62F909F829A}" presName="spacerL" presStyleCnt="0"/>
      <dgm:spPr/>
    </dgm:pt>
    <dgm:pt modelId="{51666D62-4F7F-47AB-89C1-F1407D14B496}" type="pres">
      <dgm:prSet presAssocID="{FE0AF65B-0045-4E1C-845B-F62F909F829A}" presName="sibTrans" presStyleLbl="sibTrans2D1" presStyleIdx="6" presStyleCnt="7"/>
      <dgm:spPr/>
      <dgm:t>
        <a:bodyPr/>
        <a:lstStyle/>
        <a:p>
          <a:endParaRPr lang="en-US"/>
        </a:p>
      </dgm:t>
    </dgm:pt>
    <dgm:pt modelId="{6A660BCC-6412-4D9B-A127-F53A697A95FE}" type="pres">
      <dgm:prSet presAssocID="{FE0AF65B-0045-4E1C-845B-F62F909F829A}" presName="spacerR" presStyleCnt="0"/>
      <dgm:spPr/>
    </dgm:pt>
    <dgm:pt modelId="{1C9DAFB8-3202-4035-A005-8E3A8B9E6C35}" type="pres">
      <dgm:prSet presAssocID="{39F17414-C238-4C2C-B7B2-D46948C6A5AC}" presName="node" presStyleLbl="node1" presStyleIdx="7" presStyleCnt="8" custScaleX="224374" custScaleY="161276" custLinFactNeighborX="85817">
        <dgm:presLayoutVars>
          <dgm:bulletEnabled val="1"/>
        </dgm:presLayoutVars>
      </dgm:prSet>
      <dgm:spPr/>
      <dgm:t>
        <a:bodyPr/>
        <a:lstStyle/>
        <a:p>
          <a:endParaRPr lang="en-US"/>
        </a:p>
      </dgm:t>
    </dgm:pt>
  </dgm:ptLst>
  <dgm:cxnLst>
    <dgm:cxn modelId="{193127CF-CF28-4DE7-820C-B322E44751AC}" type="presOf" srcId="{39F17414-C238-4C2C-B7B2-D46948C6A5AC}" destId="{1C9DAFB8-3202-4035-A005-8E3A8B9E6C35}" srcOrd="0" destOrd="0" presId="urn:microsoft.com/office/officeart/2005/8/layout/equation1"/>
    <dgm:cxn modelId="{6FBA0024-0624-4062-8747-E37355F3E1A4}" srcId="{B268B887-1F75-4998-84E1-31A07066AFD4}" destId="{B3F9B7FC-EAAA-4C07-90FE-416E194B9073}" srcOrd="3" destOrd="0" parTransId="{FF2E1DCC-7D0D-432F-B3BD-A8E6186C6E48}" sibTransId="{AAB12765-2E56-47A5-92EA-BD3C360F1C7D}"/>
    <dgm:cxn modelId="{08503D56-CF6C-41C7-82C5-4F3D78F4880A}" srcId="{B268B887-1F75-4998-84E1-31A07066AFD4}" destId="{95716E9B-ECE4-4680-A969-1443EB899E37}" srcOrd="2" destOrd="0" parTransId="{B47B3C12-2DB3-4071-8D70-1C7D429B01AA}" sibTransId="{45B3BB33-0FBB-4AAA-A1AF-F343D718653C}"/>
    <dgm:cxn modelId="{76EA501C-DE88-4DA4-BBE2-BD0181C45BDE}" srcId="{B268B887-1F75-4998-84E1-31A07066AFD4}" destId="{32F220D9-E7F5-40A8-BA35-D526CA03A596}" srcOrd="4" destOrd="0" parTransId="{6C4A961E-8B83-4BF8-BA3B-C99FE1F11C2E}" sibTransId="{1EA922E5-56B7-427F-882A-227953D9B097}"/>
    <dgm:cxn modelId="{2EFB1D64-22E8-436A-B743-369FECDE9774}" type="presOf" srcId="{1EA922E5-56B7-427F-882A-227953D9B097}" destId="{CC461704-4CB7-4785-9F37-3DB21CE7FF6F}" srcOrd="0" destOrd="0" presId="urn:microsoft.com/office/officeart/2005/8/layout/equation1"/>
    <dgm:cxn modelId="{B68343AE-7836-487A-91B2-5264A8FF1783}" type="presOf" srcId="{B3F9B7FC-EAAA-4C07-90FE-416E194B9073}" destId="{671496AF-DAFB-4E5D-A331-D73D89CC0C56}" srcOrd="0" destOrd="0" presId="urn:microsoft.com/office/officeart/2005/8/layout/equation1"/>
    <dgm:cxn modelId="{554BD340-B113-4BE8-9E94-7F23EA7D4CA5}" srcId="{B268B887-1F75-4998-84E1-31A07066AFD4}" destId="{39F17414-C238-4C2C-B7B2-D46948C6A5AC}" srcOrd="7" destOrd="0" parTransId="{B4394AF1-0D08-4628-9BB5-CAD0F8B52FE8}" sibTransId="{2D2643AA-9362-4CC6-B11C-BEE541295E6D}"/>
    <dgm:cxn modelId="{734D7325-9D61-456F-B3D2-7CEF33BD6301}" type="presOf" srcId="{BD9DC8FC-FCD9-49D7-A8FE-A41346A9305A}" destId="{8E5DB916-FD61-4ED2-B2EF-B8B5C0485503}" srcOrd="0" destOrd="0" presId="urn:microsoft.com/office/officeart/2005/8/layout/equation1"/>
    <dgm:cxn modelId="{0FDD0535-0D6E-4225-87C6-8215F82A5424}" type="presOf" srcId="{1DCFF20B-4CA4-4918-84EF-60643B3BA26B}" destId="{760F671C-4438-4088-9F24-2685B18D03E0}" srcOrd="0" destOrd="0" presId="urn:microsoft.com/office/officeart/2005/8/layout/equation1"/>
    <dgm:cxn modelId="{404EDD45-76FC-45D0-BBD5-A4C8BA606B67}" srcId="{B268B887-1F75-4998-84E1-31A07066AFD4}" destId="{BE11BEA4-D0BA-403F-8F5C-1EA4256BBFE7}" srcOrd="6" destOrd="0" parTransId="{64F93882-F39C-4BD8-A246-2F44675924B9}" sibTransId="{FE0AF65B-0045-4E1C-845B-F62F909F829A}"/>
    <dgm:cxn modelId="{A11EB23B-9135-438E-91D6-74D5381B5725}" type="presOf" srcId="{BE11BEA4-D0BA-403F-8F5C-1EA4256BBFE7}" destId="{940B9E65-288A-449E-A495-75578E145F53}" srcOrd="0" destOrd="0" presId="urn:microsoft.com/office/officeart/2005/8/layout/equation1"/>
    <dgm:cxn modelId="{C90035E0-1E47-4E35-84A2-D33E486EB6DE}" srcId="{B268B887-1F75-4998-84E1-31A07066AFD4}" destId="{BD9DC8FC-FCD9-49D7-A8FE-A41346A9305A}" srcOrd="1" destOrd="0" parTransId="{FA936746-0802-4B55-ADE8-C45C2F0F5D93}" sibTransId="{21B8A999-9526-449C-BB31-CB23A5507224}"/>
    <dgm:cxn modelId="{26419DBA-8627-4D04-9EED-0C987F5C738C}" type="presOf" srcId="{21B8A999-9526-449C-BB31-CB23A5507224}" destId="{B21E4F93-F1C0-49F7-9F42-335AF7A9F41B}" srcOrd="0" destOrd="0" presId="urn:microsoft.com/office/officeart/2005/8/layout/equation1"/>
    <dgm:cxn modelId="{382B4E79-1F11-4229-AD3F-D1436CE544C4}" type="presOf" srcId="{45B3BB33-0FBB-4AAA-A1AF-F343D718653C}" destId="{17BB6442-F2E9-4061-9957-C42DFEBE6947}" srcOrd="0" destOrd="0" presId="urn:microsoft.com/office/officeart/2005/8/layout/equation1"/>
    <dgm:cxn modelId="{A799071C-1929-400B-B95D-D3239A31DE3E}" type="presOf" srcId="{990B9FBB-2099-4316-A268-B9E087C0168B}" destId="{008076C0-5584-44AF-8061-0FA076A2F910}" srcOrd="0" destOrd="0" presId="urn:microsoft.com/office/officeart/2005/8/layout/equation1"/>
    <dgm:cxn modelId="{734238D7-95A7-4653-BEE4-BB71074C7F53}" type="presOf" srcId="{FE0AF65B-0045-4E1C-845B-F62F909F829A}" destId="{51666D62-4F7F-47AB-89C1-F1407D14B496}" srcOrd="0" destOrd="0" presId="urn:microsoft.com/office/officeart/2005/8/layout/equation1"/>
    <dgm:cxn modelId="{53E68149-0813-42D6-B8D5-ADFE439C1D5B}" srcId="{B268B887-1F75-4998-84E1-31A07066AFD4}" destId="{6810B974-ED00-479F-BBED-8A7C4FEF8AF5}" srcOrd="5" destOrd="0" parTransId="{04EF284D-4C83-484C-AD32-F7A16FF87E2F}" sibTransId="{8803184F-C005-4B49-9B63-FE12B83CCF0C}"/>
    <dgm:cxn modelId="{21885999-1F09-433D-B09E-D2131FF6FF8B}" type="presOf" srcId="{8803184F-C005-4B49-9B63-FE12B83CCF0C}" destId="{82844ABC-214D-45A1-8A2B-CF218F3CBF9D}" srcOrd="0" destOrd="0" presId="urn:microsoft.com/office/officeart/2005/8/layout/equation1"/>
    <dgm:cxn modelId="{C60BC205-1633-4BDC-98B5-EA881067F7B5}" type="presOf" srcId="{95716E9B-ECE4-4680-A969-1443EB899E37}" destId="{F40E24F1-C123-420D-9322-23C4903F5411}" srcOrd="0" destOrd="0" presId="urn:microsoft.com/office/officeart/2005/8/layout/equation1"/>
    <dgm:cxn modelId="{B2A40FB2-7112-41FF-A013-AA20F56A7BC6}" type="presOf" srcId="{AAB12765-2E56-47A5-92EA-BD3C360F1C7D}" destId="{FC41A3E1-DD27-473E-AA7C-B173A26CB0F4}" srcOrd="0" destOrd="0" presId="urn:microsoft.com/office/officeart/2005/8/layout/equation1"/>
    <dgm:cxn modelId="{1305A0ED-50C7-4218-99A9-DE618B9D80F4}" srcId="{B268B887-1F75-4998-84E1-31A07066AFD4}" destId="{990B9FBB-2099-4316-A268-B9E087C0168B}" srcOrd="0" destOrd="0" parTransId="{E9B5190B-79CE-4491-95E3-376BCCA383F0}" sibTransId="{1DCFF20B-4CA4-4918-84EF-60643B3BA26B}"/>
    <dgm:cxn modelId="{EBAE3499-367C-4ABF-80C3-7B9347D74CC0}" type="presOf" srcId="{32F220D9-E7F5-40A8-BA35-D526CA03A596}" destId="{DDFA51DF-AD4F-4D77-B5D4-98BB96A08674}" srcOrd="0" destOrd="0" presId="urn:microsoft.com/office/officeart/2005/8/layout/equation1"/>
    <dgm:cxn modelId="{F3CC4314-AE85-4533-A984-06C30CD0B392}" type="presOf" srcId="{6810B974-ED00-479F-BBED-8A7C4FEF8AF5}" destId="{105834D2-287E-45C9-A7F2-EF79C5025A2B}" srcOrd="0" destOrd="0" presId="urn:microsoft.com/office/officeart/2005/8/layout/equation1"/>
    <dgm:cxn modelId="{5C3BC972-D4A1-477E-AADB-BB239FD46041}" type="presOf" srcId="{B268B887-1F75-4998-84E1-31A07066AFD4}" destId="{E6C517E3-3228-45C5-A75C-EE026AB59815}" srcOrd="0" destOrd="0" presId="urn:microsoft.com/office/officeart/2005/8/layout/equation1"/>
    <dgm:cxn modelId="{689A1229-913F-4C2B-ABC5-7FFE031E76CE}" type="presParOf" srcId="{E6C517E3-3228-45C5-A75C-EE026AB59815}" destId="{008076C0-5584-44AF-8061-0FA076A2F910}" srcOrd="0" destOrd="0" presId="urn:microsoft.com/office/officeart/2005/8/layout/equation1"/>
    <dgm:cxn modelId="{215158BD-1AA1-4A82-807C-65D61C593DF9}" type="presParOf" srcId="{E6C517E3-3228-45C5-A75C-EE026AB59815}" destId="{92A96B4B-463C-4599-9A77-3F690A127FC8}" srcOrd="1" destOrd="0" presId="urn:microsoft.com/office/officeart/2005/8/layout/equation1"/>
    <dgm:cxn modelId="{996AD0EE-542B-4F5C-A04D-7BC7DA20EA3A}" type="presParOf" srcId="{E6C517E3-3228-45C5-A75C-EE026AB59815}" destId="{760F671C-4438-4088-9F24-2685B18D03E0}" srcOrd="2" destOrd="0" presId="urn:microsoft.com/office/officeart/2005/8/layout/equation1"/>
    <dgm:cxn modelId="{EF3D9F6C-76DE-4784-8D9B-743AA4DD169E}" type="presParOf" srcId="{E6C517E3-3228-45C5-A75C-EE026AB59815}" destId="{38D9DB8F-FC67-43D8-A96F-BEC9986E4236}" srcOrd="3" destOrd="0" presId="urn:microsoft.com/office/officeart/2005/8/layout/equation1"/>
    <dgm:cxn modelId="{E82E149A-DEC7-4405-B0E6-B925A02D0BA0}" type="presParOf" srcId="{E6C517E3-3228-45C5-A75C-EE026AB59815}" destId="{8E5DB916-FD61-4ED2-B2EF-B8B5C0485503}" srcOrd="4" destOrd="0" presId="urn:microsoft.com/office/officeart/2005/8/layout/equation1"/>
    <dgm:cxn modelId="{7E0F1CF1-0F1C-48B6-BCCB-06AE44323D3F}" type="presParOf" srcId="{E6C517E3-3228-45C5-A75C-EE026AB59815}" destId="{156EE101-A54B-4EDA-9AF8-744D4C93EC38}" srcOrd="5" destOrd="0" presId="urn:microsoft.com/office/officeart/2005/8/layout/equation1"/>
    <dgm:cxn modelId="{79A3393A-74E2-4836-A0AE-1490C5C902F2}" type="presParOf" srcId="{E6C517E3-3228-45C5-A75C-EE026AB59815}" destId="{B21E4F93-F1C0-49F7-9F42-335AF7A9F41B}" srcOrd="6" destOrd="0" presId="urn:microsoft.com/office/officeart/2005/8/layout/equation1"/>
    <dgm:cxn modelId="{941B0A1E-BB23-41B9-9B06-A7E08442AABA}" type="presParOf" srcId="{E6C517E3-3228-45C5-A75C-EE026AB59815}" destId="{6E7F6A17-D4E3-44BA-AA04-BA0D24F701BD}" srcOrd="7" destOrd="0" presId="urn:microsoft.com/office/officeart/2005/8/layout/equation1"/>
    <dgm:cxn modelId="{8868B16D-138E-4E19-ACB2-0B1D59C249F0}" type="presParOf" srcId="{E6C517E3-3228-45C5-A75C-EE026AB59815}" destId="{F40E24F1-C123-420D-9322-23C4903F5411}" srcOrd="8" destOrd="0" presId="urn:microsoft.com/office/officeart/2005/8/layout/equation1"/>
    <dgm:cxn modelId="{D4DAD66D-176E-4548-81EA-2AB288BD9A29}" type="presParOf" srcId="{E6C517E3-3228-45C5-A75C-EE026AB59815}" destId="{5EA25989-8BEA-4D6C-ADD7-AFF96DD2E89B}" srcOrd="9" destOrd="0" presId="urn:microsoft.com/office/officeart/2005/8/layout/equation1"/>
    <dgm:cxn modelId="{3794A693-C572-4E56-BDF5-CC717F1249A7}" type="presParOf" srcId="{E6C517E3-3228-45C5-A75C-EE026AB59815}" destId="{17BB6442-F2E9-4061-9957-C42DFEBE6947}" srcOrd="10" destOrd="0" presId="urn:microsoft.com/office/officeart/2005/8/layout/equation1"/>
    <dgm:cxn modelId="{E2865F9A-099C-4859-9033-5013035F6831}" type="presParOf" srcId="{E6C517E3-3228-45C5-A75C-EE026AB59815}" destId="{FDB94EE4-E476-4D35-9A62-5187A551F9FA}" srcOrd="11" destOrd="0" presId="urn:microsoft.com/office/officeart/2005/8/layout/equation1"/>
    <dgm:cxn modelId="{CEC5C503-2121-473D-954F-6A9FEE8AB6DA}" type="presParOf" srcId="{E6C517E3-3228-45C5-A75C-EE026AB59815}" destId="{671496AF-DAFB-4E5D-A331-D73D89CC0C56}" srcOrd="12" destOrd="0" presId="urn:microsoft.com/office/officeart/2005/8/layout/equation1"/>
    <dgm:cxn modelId="{97ED56AB-6247-4C07-9B52-B7964421F924}" type="presParOf" srcId="{E6C517E3-3228-45C5-A75C-EE026AB59815}" destId="{A4815065-28DF-4E25-BC3E-5169FB68FCB7}" srcOrd="13" destOrd="0" presId="urn:microsoft.com/office/officeart/2005/8/layout/equation1"/>
    <dgm:cxn modelId="{744B9D76-4121-4A1D-846D-A149D6C327BA}" type="presParOf" srcId="{E6C517E3-3228-45C5-A75C-EE026AB59815}" destId="{FC41A3E1-DD27-473E-AA7C-B173A26CB0F4}" srcOrd="14" destOrd="0" presId="urn:microsoft.com/office/officeart/2005/8/layout/equation1"/>
    <dgm:cxn modelId="{D6F18DB0-81D4-47AC-9956-AF9177F5DC13}" type="presParOf" srcId="{E6C517E3-3228-45C5-A75C-EE026AB59815}" destId="{7957EA67-FB26-41E2-9AB5-693EE2174077}" srcOrd="15" destOrd="0" presId="urn:microsoft.com/office/officeart/2005/8/layout/equation1"/>
    <dgm:cxn modelId="{3764B575-B838-4E24-9709-EB338962C307}" type="presParOf" srcId="{E6C517E3-3228-45C5-A75C-EE026AB59815}" destId="{DDFA51DF-AD4F-4D77-B5D4-98BB96A08674}" srcOrd="16" destOrd="0" presId="urn:microsoft.com/office/officeart/2005/8/layout/equation1"/>
    <dgm:cxn modelId="{61618202-6A58-40A8-856A-125B4FD45B25}" type="presParOf" srcId="{E6C517E3-3228-45C5-A75C-EE026AB59815}" destId="{8F41A6D3-92AC-4101-900F-73219C3AA12B}" srcOrd="17" destOrd="0" presId="urn:microsoft.com/office/officeart/2005/8/layout/equation1"/>
    <dgm:cxn modelId="{1529A6A3-1056-4395-A9E7-2F0B9EB14E12}" type="presParOf" srcId="{E6C517E3-3228-45C5-A75C-EE026AB59815}" destId="{CC461704-4CB7-4785-9F37-3DB21CE7FF6F}" srcOrd="18" destOrd="0" presId="urn:microsoft.com/office/officeart/2005/8/layout/equation1"/>
    <dgm:cxn modelId="{8567708A-089E-4877-AA41-2D5C5DA68F5F}" type="presParOf" srcId="{E6C517E3-3228-45C5-A75C-EE026AB59815}" destId="{1B2D6FBA-A0F7-4C52-9285-AA2F8F9D66FF}" srcOrd="19" destOrd="0" presId="urn:microsoft.com/office/officeart/2005/8/layout/equation1"/>
    <dgm:cxn modelId="{143B0AF9-8F6A-446A-94D9-0126A632C9E3}" type="presParOf" srcId="{E6C517E3-3228-45C5-A75C-EE026AB59815}" destId="{105834D2-287E-45C9-A7F2-EF79C5025A2B}" srcOrd="20" destOrd="0" presId="urn:microsoft.com/office/officeart/2005/8/layout/equation1"/>
    <dgm:cxn modelId="{AB0F0037-BE5C-45E9-944B-5129DDC54653}" type="presParOf" srcId="{E6C517E3-3228-45C5-A75C-EE026AB59815}" destId="{A434A0DF-DBD9-473D-970B-362974ACD7F5}" srcOrd="21" destOrd="0" presId="urn:microsoft.com/office/officeart/2005/8/layout/equation1"/>
    <dgm:cxn modelId="{E34B2368-4C49-4E9C-9EAF-586B4D2E3B1E}" type="presParOf" srcId="{E6C517E3-3228-45C5-A75C-EE026AB59815}" destId="{82844ABC-214D-45A1-8A2B-CF218F3CBF9D}" srcOrd="22" destOrd="0" presId="urn:microsoft.com/office/officeart/2005/8/layout/equation1"/>
    <dgm:cxn modelId="{0BE37387-1891-4597-AAFC-3935D11CD1ED}" type="presParOf" srcId="{E6C517E3-3228-45C5-A75C-EE026AB59815}" destId="{CD4DC12C-AAFB-417C-8095-90499BE1CBE9}" srcOrd="23" destOrd="0" presId="urn:microsoft.com/office/officeart/2005/8/layout/equation1"/>
    <dgm:cxn modelId="{B41A404F-D276-4CAD-913C-FF91FE0945FA}" type="presParOf" srcId="{E6C517E3-3228-45C5-A75C-EE026AB59815}" destId="{940B9E65-288A-449E-A495-75578E145F53}" srcOrd="24" destOrd="0" presId="urn:microsoft.com/office/officeart/2005/8/layout/equation1"/>
    <dgm:cxn modelId="{77AE4A97-17C9-49CC-9E91-2B2F506AC640}" type="presParOf" srcId="{E6C517E3-3228-45C5-A75C-EE026AB59815}" destId="{FCCE46D2-80BC-4F3B-AB6E-D68A80419048}" srcOrd="25" destOrd="0" presId="urn:microsoft.com/office/officeart/2005/8/layout/equation1"/>
    <dgm:cxn modelId="{A80AB4A5-C756-46BD-A69F-F78E9480E1B1}" type="presParOf" srcId="{E6C517E3-3228-45C5-A75C-EE026AB59815}" destId="{51666D62-4F7F-47AB-89C1-F1407D14B496}" srcOrd="26" destOrd="0" presId="urn:microsoft.com/office/officeart/2005/8/layout/equation1"/>
    <dgm:cxn modelId="{1F35E0B0-525C-4336-8B5F-83236559E16B}" type="presParOf" srcId="{E6C517E3-3228-45C5-A75C-EE026AB59815}" destId="{6A660BCC-6412-4D9B-A127-F53A697A95FE}" srcOrd="27" destOrd="0" presId="urn:microsoft.com/office/officeart/2005/8/layout/equation1"/>
    <dgm:cxn modelId="{1120B297-5B09-46FB-BB4A-8AB888573C8F}" type="presParOf" srcId="{E6C517E3-3228-45C5-A75C-EE026AB59815}" destId="{1C9DAFB8-3202-4035-A005-8E3A8B9E6C35}" srcOrd="2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DA4B52-2710-414F-B25A-A234D9752DEB}"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BB4A5A91-EB4E-4286-92CD-C05A3B619035}">
      <dgm:prSet phldrT="[Text]" custT="1"/>
      <dgm:spPr/>
      <dgm:t>
        <a:bodyPr/>
        <a:lstStyle/>
        <a:p>
          <a:pPr rtl="1"/>
          <a:r>
            <a:rPr lang="fa-IR" sz="1800" dirty="0">
              <a:cs typeface="B Titr" panose="00000700000000000000" pitchFamily="2" charset="-78"/>
            </a:rPr>
            <a:t>7 – قدرت اطلاعاتی ( ناشی از داشتن اطلاعات دقیق و به روز از وضعیت سازمان است )</a:t>
          </a:r>
        </a:p>
      </dgm:t>
    </dgm:pt>
    <dgm:pt modelId="{395A685F-364C-471A-B258-9586C74A29BE}" type="parTrans" cxnId="{69604E05-2CF2-467B-BBF1-B087D9E9D63B}">
      <dgm:prSet/>
      <dgm:spPr/>
      <dgm:t>
        <a:bodyPr/>
        <a:lstStyle/>
        <a:p>
          <a:pPr rtl="1"/>
          <a:endParaRPr lang="fa-IR"/>
        </a:p>
      </dgm:t>
    </dgm:pt>
    <dgm:pt modelId="{493221C7-F5D1-4811-8BE7-89CF8DC606EF}" type="sibTrans" cxnId="{69604E05-2CF2-467B-BBF1-B087D9E9D63B}">
      <dgm:prSet/>
      <dgm:spPr/>
      <dgm:t>
        <a:bodyPr/>
        <a:lstStyle/>
        <a:p>
          <a:pPr rtl="1"/>
          <a:endParaRPr lang="fa-IR"/>
        </a:p>
      </dgm:t>
    </dgm:pt>
    <dgm:pt modelId="{197B1277-6914-448A-BEDE-C3F035CC1502}">
      <dgm:prSet phldrT="[Text]" custT="1"/>
      <dgm:spPr/>
      <dgm:t>
        <a:bodyPr/>
        <a:lstStyle/>
        <a:p>
          <a:pPr rtl="1"/>
          <a:r>
            <a:rPr lang="fa-IR" sz="1800" dirty="0">
              <a:cs typeface="B Titr" panose="00000700000000000000" pitchFamily="2" charset="-78"/>
            </a:rPr>
            <a:t>1 – قدرت پاداش ( قدرت وی برای پاداش به افراد سازمان )</a:t>
          </a:r>
        </a:p>
      </dgm:t>
    </dgm:pt>
    <dgm:pt modelId="{C6DF968E-D2BF-4AAC-8F5E-0B095DF5C590}" type="parTrans" cxnId="{6435B10F-795B-4FF0-A445-6311F0158EAA}">
      <dgm:prSet/>
      <dgm:spPr/>
      <dgm:t>
        <a:bodyPr/>
        <a:lstStyle/>
        <a:p>
          <a:pPr rtl="1"/>
          <a:endParaRPr lang="fa-IR"/>
        </a:p>
      </dgm:t>
    </dgm:pt>
    <dgm:pt modelId="{DFEFB6DB-5D2F-4DB0-A375-D0DC49828293}" type="sibTrans" cxnId="{6435B10F-795B-4FF0-A445-6311F0158EAA}">
      <dgm:prSet/>
      <dgm:spPr/>
      <dgm:t>
        <a:bodyPr/>
        <a:lstStyle/>
        <a:p>
          <a:pPr rtl="1"/>
          <a:endParaRPr lang="fa-IR"/>
        </a:p>
      </dgm:t>
    </dgm:pt>
    <dgm:pt modelId="{E303962B-BE11-4D13-A02C-2355A1B9824F}">
      <dgm:prSet phldrT="[Text]" custT="1"/>
      <dgm:spPr/>
      <dgm:t>
        <a:bodyPr/>
        <a:lstStyle/>
        <a:p>
          <a:pPr rtl="1"/>
          <a:r>
            <a:rPr lang="fa-IR" sz="2400" dirty="0">
              <a:cs typeface="B Titr" panose="00000700000000000000" pitchFamily="2" charset="-78"/>
            </a:rPr>
            <a:t>3 – قدرت تنبیه ( قدرت وی برای مجازات افراد سازمان </a:t>
          </a:r>
          <a:r>
            <a:rPr lang="fa-IR" sz="2000" dirty="0">
              <a:cs typeface="B Titr" panose="00000700000000000000" pitchFamily="2" charset="-78"/>
            </a:rPr>
            <a:t>)</a:t>
          </a:r>
        </a:p>
      </dgm:t>
    </dgm:pt>
    <dgm:pt modelId="{9D09C618-12B4-4B53-B00E-AACC22B15F20}" type="parTrans" cxnId="{3CA02BF1-7DE2-4DD5-818E-852428D93F75}">
      <dgm:prSet/>
      <dgm:spPr/>
      <dgm:t>
        <a:bodyPr/>
        <a:lstStyle/>
        <a:p>
          <a:pPr rtl="1"/>
          <a:endParaRPr lang="fa-IR"/>
        </a:p>
      </dgm:t>
    </dgm:pt>
    <dgm:pt modelId="{AF48111C-9E3C-4E66-AA33-CAC7BE765110}" type="sibTrans" cxnId="{3CA02BF1-7DE2-4DD5-818E-852428D93F75}">
      <dgm:prSet/>
      <dgm:spPr/>
      <dgm:t>
        <a:bodyPr/>
        <a:lstStyle/>
        <a:p>
          <a:pPr rtl="1"/>
          <a:endParaRPr lang="fa-IR"/>
        </a:p>
      </dgm:t>
    </dgm:pt>
    <dgm:pt modelId="{9B9EE33F-5BB8-40E0-A404-295A159284C6}">
      <dgm:prSet phldrT="[Text]" custT="1"/>
      <dgm:spPr/>
      <dgm:t>
        <a:bodyPr/>
        <a:lstStyle/>
        <a:p>
          <a:pPr rtl="1"/>
          <a:r>
            <a:rPr lang="fa-IR" sz="1600" dirty="0">
              <a:cs typeface="B Titr" panose="00000700000000000000" pitchFamily="2" charset="-78"/>
            </a:rPr>
            <a:t>4</a:t>
          </a:r>
          <a:r>
            <a:rPr lang="fa-IR" sz="1800" dirty="0">
              <a:cs typeface="B Titr" panose="00000700000000000000" pitchFamily="2" charset="-78"/>
            </a:rPr>
            <a:t> – قدرت قانونی ( توانایی رهبر که نامش از پست و مقام سازمانی رهبر است )</a:t>
          </a:r>
        </a:p>
      </dgm:t>
    </dgm:pt>
    <dgm:pt modelId="{B49885A6-DCD7-495A-92E6-0F31D6BD293F}" type="parTrans" cxnId="{238698ED-F8D2-48E2-9609-0EA4E45A5726}">
      <dgm:prSet/>
      <dgm:spPr/>
      <dgm:t>
        <a:bodyPr/>
        <a:lstStyle/>
        <a:p>
          <a:pPr rtl="1"/>
          <a:endParaRPr lang="fa-IR"/>
        </a:p>
      </dgm:t>
    </dgm:pt>
    <dgm:pt modelId="{222CC800-4BC1-4EFC-A5A6-9C4CC476B391}" type="sibTrans" cxnId="{238698ED-F8D2-48E2-9609-0EA4E45A5726}">
      <dgm:prSet/>
      <dgm:spPr/>
      <dgm:t>
        <a:bodyPr/>
        <a:lstStyle/>
        <a:p>
          <a:pPr rtl="1"/>
          <a:endParaRPr lang="fa-IR"/>
        </a:p>
      </dgm:t>
    </dgm:pt>
    <dgm:pt modelId="{369DA394-5492-4370-A0F1-A80F4AD27599}">
      <dgm:prSet phldrT="[Text]" custT="1"/>
      <dgm:spPr/>
      <dgm:t>
        <a:bodyPr/>
        <a:lstStyle/>
        <a:p>
          <a:pPr rtl="1"/>
          <a:r>
            <a:rPr lang="fa-IR" sz="1800" dirty="0">
              <a:cs typeface="B Titr" panose="00000700000000000000" pitchFamily="2" charset="-78"/>
            </a:rPr>
            <a:t>5 – قدرت تخصصی ( توانایی رهبر که ناشی از دانش و اطلاعات تخصصی وی است )</a:t>
          </a:r>
        </a:p>
      </dgm:t>
    </dgm:pt>
    <dgm:pt modelId="{A7DEAE2B-33C6-426F-9048-97B2A968EBF7}" type="parTrans" cxnId="{1AD89C3E-D829-47B8-AD35-05DD7EB268EC}">
      <dgm:prSet/>
      <dgm:spPr/>
      <dgm:t>
        <a:bodyPr/>
        <a:lstStyle/>
        <a:p>
          <a:pPr rtl="1"/>
          <a:endParaRPr lang="fa-IR"/>
        </a:p>
      </dgm:t>
    </dgm:pt>
    <dgm:pt modelId="{2212221F-3A28-4ABF-BFFB-36F81AEEFDEA}" type="sibTrans" cxnId="{1AD89C3E-D829-47B8-AD35-05DD7EB268EC}">
      <dgm:prSet/>
      <dgm:spPr/>
      <dgm:t>
        <a:bodyPr/>
        <a:lstStyle/>
        <a:p>
          <a:pPr rtl="1"/>
          <a:endParaRPr lang="fa-IR"/>
        </a:p>
      </dgm:t>
    </dgm:pt>
    <dgm:pt modelId="{3248734A-ABD7-42E2-9032-E7613B91CD19}">
      <dgm:prSet phldrT="[Text]" custT="1"/>
      <dgm:spPr/>
      <dgm:t>
        <a:bodyPr/>
        <a:lstStyle/>
        <a:p>
          <a:pPr rtl="1"/>
          <a:r>
            <a:rPr lang="fa-IR" sz="1600" dirty="0">
              <a:cs typeface="B Titr" panose="00000700000000000000" pitchFamily="2" charset="-78"/>
            </a:rPr>
            <a:t>6</a:t>
          </a:r>
          <a:r>
            <a:rPr lang="fa-IR" sz="2000" dirty="0">
              <a:cs typeface="B Titr" panose="00000700000000000000" pitchFamily="2" charset="-78"/>
            </a:rPr>
            <a:t> – قدرت مرجعیت ( توانایی رهبر ناشی از پذیرش وی توسط افراد سازمان است )</a:t>
          </a:r>
        </a:p>
      </dgm:t>
    </dgm:pt>
    <dgm:pt modelId="{EBEC63E7-58AC-4AF4-9A61-CF5F578FB813}" type="parTrans" cxnId="{C7B1E4C9-AD87-4137-9432-4F13A5D4B9A8}">
      <dgm:prSet/>
      <dgm:spPr/>
      <dgm:t>
        <a:bodyPr/>
        <a:lstStyle/>
        <a:p>
          <a:pPr rtl="1"/>
          <a:endParaRPr lang="fa-IR"/>
        </a:p>
      </dgm:t>
    </dgm:pt>
    <dgm:pt modelId="{CC23E9D1-6C10-49E7-A635-A385A8373197}" type="sibTrans" cxnId="{C7B1E4C9-AD87-4137-9432-4F13A5D4B9A8}">
      <dgm:prSet/>
      <dgm:spPr/>
      <dgm:t>
        <a:bodyPr/>
        <a:lstStyle/>
        <a:p>
          <a:pPr rtl="1"/>
          <a:endParaRPr lang="fa-IR"/>
        </a:p>
      </dgm:t>
    </dgm:pt>
    <dgm:pt modelId="{FE9846F5-710A-42E9-9114-9AD1C76C3BBF}">
      <dgm:prSet phldrT="[Text]" phldr="1"/>
      <dgm:spPr/>
      <dgm:t>
        <a:bodyPr/>
        <a:lstStyle/>
        <a:p>
          <a:pPr rtl="1"/>
          <a:endParaRPr lang="fa-IR" dirty="0"/>
        </a:p>
      </dgm:t>
    </dgm:pt>
    <dgm:pt modelId="{F8765920-440E-43A7-8F2E-AB08BAB406E9}" type="parTrans" cxnId="{BC81079F-A3AA-435F-BA6E-7842854A0B0E}">
      <dgm:prSet/>
      <dgm:spPr/>
      <dgm:t>
        <a:bodyPr/>
        <a:lstStyle/>
        <a:p>
          <a:pPr rtl="1"/>
          <a:endParaRPr lang="fa-IR"/>
        </a:p>
      </dgm:t>
    </dgm:pt>
    <dgm:pt modelId="{470C26E0-2D1B-483C-86FE-DF09085F3949}" type="sibTrans" cxnId="{BC81079F-A3AA-435F-BA6E-7842854A0B0E}">
      <dgm:prSet/>
      <dgm:spPr/>
      <dgm:t>
        <a:bodyPr/>
        <a:lstStyle/>
        <a:p>
          <a:pPr rtl="1"/>
          <a:endParaRPr lang="fa-IR"/>
        </a:p>
      </dgm:t>
    </dgm:pt>
    <dgm:pt modelId="{2992BAD9-F544-4C90-8497-3BF01D27D83D}">
      <dgm:prSet custT="1"/>
      <dgm:spPr/>
      <dgm:t>
        <a:bodyPr/>
        <a:lstStyle/>
        <a:p>
          <a:pPr rtl="1"/>
          <a:r>
            <a:rPr lang="fa-IR" sz="2800" dirty="0">
              <a:cs typeface="B Titr" panose="00000700000000000000" pitchFamily="2" charset="-78"/>
            </a:rPr>
            <a:t>2 – قدرت مهارت </a:t>
          </a:r>
        </a:p>
      </dgm:t>
    </dgm:pt>
    <dgm:pt modelId="{81A6E109-6C59-495B-BE52-FD0E683D8DAB}" type="parTrans" cxnId="{E06E52CE-366A-42F9-8DEC-2671736A6A8F}">
      <dgm:prSet/>
      <dgm:spPr/>
      <dgm:t>
        <a:bodyPr/>
        <a:lstStyle/>
        <a:p>
          <a:pPr rtl="1"/>
          <a:endParaRPr lang="fa-IR"/>
        </a:p>
      </dgm:t>
    </dgm:pt>
    <dgm:pt modelId="{A785E9AC-2608-4136-9E67-02F28793A260}" type="sibTrans" cxnId="{E06E52CE-366A-42F9-8DEC-2671736A6A8F}">
      <dgm:prSet/>
      <dgm:spPr/>
      <dgm:t>
        <a:bodyPr/>
        <a:lstStyle/>
        <a:p>
          <a:pPr rtl="1"/>
          <a:endParaRPr lang="fa-IR"/>
        </a:p>
      </dgm:t>
    </dgm:pt>
    <dgm:pt modelId="{8EF47192-1866-4C26-ABDA-3F1552F564ED}">
      <dgm:prSet/>
      <dgm:spPr/>
      <dgm:t>
        <a:bodyPr/>
        <a:lstStyle/>
        <a:p>
          <a:endParaRPr lang="en-US"/>
        </a:p>
      </dgm:t>
    </dgm:pt>
    <dgm:pt modelId="{3B17E934-C24F-4F2B-8279-AA74A4A4BDED}" type="parTrans" cxnId="{4FF17749-E089-4C9B-A44F-C3E8824F509D}">
      <dgm:prSet/>
      <dgm:spPr/>
      <dgm:t>
        <a:bodyPr/>
        <a:lstStyle/>
        <a:p>
          <a:pPr rtl="1"/>
          <a:endParaRPr lang="fa-IR"/>
        </a:p>
      </dgm:t>
    </dgm:pt>
    <dgm:pt modelId="{2F5B2735-414C-425D-9D6A-CE4D0A2C6FEA}" type="sibTrans" cxnId="{4FF17749-E089-4C9B-A44F-C3E8824F509D}">
      <dgm:prSet/>
      <dgm:spPr/>
      <dgm:t>
        <a:bodyPr/>
        <a:lstStyle/>
        <a:p>
          <a:pPr rtl="1"/>
          <a:endParaRPr lang="fa-IR"/>
        </a:p>
      </dgm:t>
    </dgm:pt>
    <dgm:pt modelId="{72F7535C-F803-470B-B367-B8E4958A9B5B}">
      <dgm:prSet/>
      <dgm:spPr/>
      <dgm:t>
        <a:bodyPr/>
        <a:lstStyle/>
        <a:p>
          <a:endParaRPr lang="en-US"/>
        </a:p>
      </dgm:t>
    </dgm:pt>
    <dgm:pt modelId="{BB1D6C5B-AAA9-4029-9CFC-0A3C198B3A19}" type="parTrans" cxnId="{89EE9202-CBED-4794-A68E-90EF550B720B}">
      <dgm:prSet/>
      <dgm:spPr/>
      <dgm:t>
        <a:bodyPr/>
        <a:lstStyle/>
        <a:p>
          <a:pPr rtl="1"/>
          <a:endParaRPr lang="fa-IR"/>
        </a:p>
      </dgm:t>
    </dgm:pt>
    <dgm:pt modelId="{4127AE9F-4168-4186-9995-BE89FC2A3D0C}" type="sibTrans" cxnId="{89EE9202-CBED-4794-A68E-90EF550B720B}">
      <dgm:prSet/>
      <dgm:spPr/>
      <dgm:t>
        <a:bodyPr/>
        <a:lstStyle/>
        <a:p>
          <a:pPr rtl="1"/>
          <a:endParaRPr lang="fa-IR"/>
        </a:p>
      </dgm:t>
    </dgm:pt>
    <dgm:pt modelId="{4142B14E-294B-488F-905B-58411B05A8CA}">
      <dgm:prSet/>
      <dgm:spPr/>
      <dgm:t>
        <a:bodyPr/>
        <a:lstStyle/>
        <a:p>
          <a:endParaRPr lang="en-US"/>
        </a:p>
      </dgm:t>
    </dgm:pt>
    <dgm:pt modelId="{94CA37A2-14CA-4BAF-935E-145D32C3D92F}" type="parTrans" cxnId="{6215F52D-FA12-4D7F-ADEC-58295506B8EB}">
      <dgm:prSet/>
      <dgm:spPr/>
      <dgm:t>
        <a:bodyPr/>
        <a:lstStyle/>
        <a:p>
          <a:pPr rtl="1"/>
          <a:endParaRPr lang="fa-IR"/>
        </a:p>
      </dgm:t>
    </dgm:pt>
    <dgm:pt modelId="{4D2AAB9C-940F-4CCB-B606-B3BAE30CE0FE}" type="sibTrans" cxnId="{6215F52D-FA12-4D7F-ADEC-58295506B8EB}">
      <dgm:prSet/>
      <dgm:spPr/>
      <dgm:t>
        <a:bodyPr/>
        <a:lstStyle/>
        <a:p>
          <a:pPr rtl="1"/>
          <a:endParaRPr lang="fa-IR"/>
        </a:p>
      </dgm:t>
    </dgm:pt>
    <dgm:pt modelId="{A28CCAB9-5FDA-4376-8F94-9365E7104B94}">
      <dgm:prSet/>
      <dgm:spPr/>
      <dgm:t>
        <a:bodyPr/>
        <a:lstStyle/>
        <a:p>
          <a:endParaRPr lang="en-US"/>
        </a:p>
      </dgm:t>
    </dgm:pt>
    <dgm:pt modelId="{D95FEAB5-ABF0-4793-B640-1F1261D63BEC}" type="parTrans" cxnId="{D0A788BF-DB53-43DF-A5CA-D2ED1CC5AEDC}">
      <dgm:prSet/>
      <dgm:spPr/>
      <dgm:t>
        <a:bodyPr/>
        <a:lstStyle/>
        <a:p>
          <a:pPr rtl="1"/>
          <a:endParaRPr lang="fa-IR"/>
        </a:p>
      </dgm:t>
    </dgm:pt>
    <dgm:pt modelId="{60BA670E-6941-4C3E-B8C6-A8E0B9BA726C}" type="sibTrans" cxnId="{D0A788BF-DB53-43DF-A5CA-D2ED1CC5AEDC}">
      <dgm:prSet/>
      <dgm:spPr/>
      <dgm:t>
        <a:bodyPr/>
        <a:lstStyle/>
        <a:p>
          <a:pPr rtl="1"/>
          <a:endParaRPr lang="fa-IR"/>
        </a:p>
      </dgm:t>
    </dgm:pt>
    <dgm:pt modelId="{E02C7B2E-97E1-49D8-B023-7969701A2711}" type="pres">
      <dgm:prSet presAssocID="{ADDA4B52-2710-414F-B25A-A234D9752DEB}" presName="Name0" presStyleCnt="0">
        <dgm:presLayoutVars>
          <dgm:chMax val="1"/>
          <dgm:chPref val="1"/>
          <dgm:dir/>
          <dgm:animOne val="branch"/>
          <dgm:animLvl val="lvl"/>
        </dgm:presLayoutVars>
      </dgm:prSet>
      <dgm:spPr/>
      <dgm:t>
        <a:bodyPr/>
        <a:lstStyle/>
        <a:p>
          <a:endParaRPr lang="en-US"/>
        </a:p>
      </dgm:t>
    </dgm:pt>
    <dgm:pt modelId="{B8D79F1A-5A48-4B4E-B5DF-8396D550719C}" type="pres">
      <dgm:prSet presAssocID="{BB4A5A91-EB4E-4286-92CD-C05A3B619035}" presName="Parent" presStyleLbl="node0" presStyleIdx="0" presStyleCnt="1" custScaleX="122663">
        <dgm:presLayoutVars>
          <dgm:chMax val="6"/>
          <dgm:chPref val="6"/>
        </dgm:presLayoutVars>
      </dgm:prSet>
      <dgm:spPr/>
      <dgm:t>
        <a:bodyPr/>
        <a:lstStyle/>
        <a:p>
          <a:endParaRPr lang="en-US"/>
        </a:p>
      </dgm:t>
    </dgm:pt>
    <dgm:pt modelId="{E4D600B3-F657-4201-AC6A-170FF5EE9A42}" type="pres">
      <dgm:prSet presAssocID="{197B1277-6914-448A-BEDE-C3F035CC1502}" presName="Accent1" presStyleCnt="0"/>
      <dgm:spPr/>
    </dgm:pt>
    <dgm:pt modelId="{0306EE27-6862-4594-A69C-348552D64DFB}" type="pres">
      <dgm:prSet presAssocID="{197B1277-6914-448A-BEDE-C3F035CC1502}" presName="Accent" presStyleLbl="bgShp" presStyleIdx="0" presStyleCnt="6"/>
      <dgm:spPr/>
    </dgm:pt>
    <dgm:pt modelId="{B105B91F-D390-477F-9BB6-56671C9E4103}" type="pres">
      <dgm:prSet presAssocID="{197B1277-6914-448A-BEDE-C3F035CC1502}" presName="Child1" presStyleLbl="node1" presStyleIdx="0" presStyleCnt="6" custScaleX="113868" custScaleY="112406">
        <dgm:presLayoutVars>
          <dgm:chMax val="0"/>
          <dgm:chPref val="0"/>
          <dgm:bulletEnabled val="1"/>
        </dgm:presLayoutVars>
      </dgm:prSet>
      <dgm:spPr/>
      <dgm:t>
        <a:bodyPr/>
        <a:lstStyle/>
        <a:p>
          <a:endParaRPr lang="en-US"/>
        </a:p>
      </dgm:t>
    </dgm:pt>
    <dgm:pt modelId="{37D3E719-1B17-4EB1-B7C7-FC9CFCA59204}" type="pres">
      <dgm:prSet presAssocID="{2992BAD9-F544-4C90-8497-3BF01D27D83D}" presName="Accent2" presStyleCnt="0"/>
      <dgm:spPr/>
    </dgm:pt>
    <dgm:pt modelId="{3042E1D1-6B73-41E3-B5F6-135C329F8D77}" type="pres">
      <dgm:prSet presAssocID="{2992BAD9-F544-4C90-8497-3BF01D27D83D}" presName="Accent" presStyleLbl="bgShp" presStyleIdx="1" presStyleCnt="6"/>
      <dgm:spPr/>
    </dgm:pt>
    <dgm:pt modelId="{759422DF-C0A4-47FA-90FD-B16EE23E5E7D}" type="pres">
      <dgm:prSet presAssocID="{2992BAD9-F544-4C90-8497-3BF01D27D83D}" presName="Child2" presStyleLbl="node1" presStyleIdx="1" presStyleCnt="6" custScaleX="115746" custScaleY="109099" custLinFactNeighborX="23418" custLinFactNeighborY="-10267">
        <dgm:presLayoutVars>
          <dgm:chMax val="0"/>
          <dgm:chPref val="0"/>
          <dgm:bulletEnabled val="1"/>
        </dgm:presLayoutVars>
      </dgm:prSet>
      <dgm:spPr/>
      <dgm:t>
        <a:bodyPr/>
        <a:lstStyle/>
        <a:p>
          <a:endParaRPr lang="en-US"/>
        </a:p>
      </dgm:t>
    </dgm:pt>
    <dgm:pt modelId="{52C2BFD1-1DF3-4F67-BED4-CD74B9759ABA}" type="pres">
      <dgm:prSet presAssocID="{E303962B-BE11-4D13-A02C-2355A1B9824F}" presName="Accent3" presStyleCnt="0"/>
      <dgm:spPr/>
    </dgm:pt>
    <dgm:pt modelId="{61910B38-8BA0-4097-98D3-6F18A60D91CB}" type="pres">
      <dgm:prSet presAssocID="{E303962B-BE11-4D13-A02C-2355A1B9824F}" presName="Accent" presStyleLbl="bgShp" presStyleIdx="2" presStyleCnt="6"/>
      <dgm:spPr/>
    </dgm:pt>
    <dgm:pt modelId="{D5146EEB-D619-4D47-98D5-0F32E649D3E3}" type="pres">
      <dgm:prSet presAssocID="{E303962B-BE11-4D13-A02C-2355A1B9824F}" presName="Child3" presStyleLbl="node1" presStyleIdx="2" presStyleCnt="6" custScaleX="147621" custScaleY="115207" custLinFactNeighborX="37145" custLinFactNeighborY="2800">
        <dgm:presLayoutVars>
          <dgm:chMax val="0"/>
          <dgm:chPref val="0"/>
          <dgm:bulletEnabled val="1"/>
        </dgm:presLayoutVars>
      </dgm:prSet>
      <dgm:spPr/>
      <dgm:t>
        <a:bodyPr/>
        <a:lstStyle/>
        <a:p>
          <a:endParaRPr lang="en-US"/>
        </a:p>
      </dgm:t>
    </dgm:pt>
    <dgm:pt modelId="{1317514E-D1E5-41B7-91B0-200ECE509712}" type="pres">
      <dgm:prSet presAssocID="{9B9EE33F-5BB8-40E0-A404-295A159284C6}" presName="Accent4" presStyleCnt="0"/>
      <dgm:spPr/>
    </dgm:pt>
    <dgm:pt modelId="{74C1D578-DDFD-475F-947E-A26C12389320}" type="pres">
      <dgm:prSet presAssocID="{9B9EE33F-5BB8-40E0-A404-295A159284C6}" presName="Accent" presStyleLbl="bgShp" presStyleIdx="3" presStyleCnt="6"/>
      <dgm:spPr/>
    </dgm:pt>
    <dgm:pt modelId="{3096C63A-70C5-472B-A70F-30F1F2CEB148}" type="pres">
      <dgm:prSet presAssocID="{9B9EE33F-5BB8-40E0-A404-295A159284C6}" presName="Child4" presStyleLbl="node1" presStyleIdx="3" presStyleCnt="6" custScaleX="148308">
        <dgm:presLayoutVars>
          <dgm:chMax val="0"/>
          <dgm:chPref val="0"/>
          <dgm:bulletEnabled val="1"/>
        </dgm:presLayoutVars>
      </dgm:prSet>
      <dgm:spPr/>
      <dgm:t>
        <a:bodyPr/>
        <a:lstStyle/>
        <a:p>
          <a:endParaRPr lang="en-US"/>
        </a:p>
      </dgm:t>
    </dgm:pt>
    <dgm:pt modelId="{880380AE-E204-4780-BA33-A4054A2CE533}" type="pres">
      <dgm:prSet presAssocID="{369DA394-5492-4370-A0F1-A80F4AD27599}" presName="Accent5" presStyleCnt="0"/>
      <dgm:spPr/>
    </dgm:pt>
    <dgm:pt modelId="{A1C0DB8F-C5AA-496A-B380-5179CCD5F0F6}" type="pres">
      <dgm:prSet presAssocID="{369DA394-5492-4370-A0F1-A80F4AD27599}" presName="Accent" presStyleLbl="bgShp" presStyleIdx="4" presStyleCnt="6"/>
      <dgm:spPr/>
    </dgm:pt>
    <dgm:pt modelId="{EF2FB0C0-BCBE-4180-BD19-0BCE3FD39623}" type="pres">
      <dgm:prSet presAssocID="{369DA394-5492-4370-A0F1-A80F4AD27599}" presName="Child5" presStyleLbl="node1" presStyleIdx="4" presStyleCnt="6" custScaleX="143297" custScaleY="119732" custLinFactNeighborX="-26648" custLinFactNeighborY="933">
        <dgm:presLayoutVars>
          <dgm:chMax val="0"/>
          <dgm:chPref val="0"/>
          <dgm:bulletEnabled val="1"/>
        </dgm:presLayoutVars>
      </dgm:prSet>
      <dgm:spPr/>
      <dgm:t>
        <a:bodyPr/>
        <a:lstStyle/>
        <a:p>
          <a:endParaRPr lang="en-US"/>
        </a:p>
      </dgm:t>
    </dgm:pt>
    <dgm:pt modelId="{81902E28-600E-40F9-8B09-A102F4AC308B}" type="pres">
      <dgm:prSet presAssocID="{3248734A-ABD7-42E2-9032-E7613B91CD19}" presName="Accent6" presStyleCnt="0"/>
      <dgm:spPr/>
    </dgm:pt>
    <dgm:pt modelId="{6B6EF236-EE66-4417-B2E4-790F4AA3B20D}" type="pres">
      <dgm:prSet presAssocID="{3248734A-ABD7-42E2-9032-E7613B91CD19}" presName="Accent" presStyleLbl="bgShp" presStyleIdx="5" presStyleCnt="6"/>
      <dgm:spPr/>
    </dgm:pt>
    <dgm:pt modelId="{B22FB63B-5D63-4834-8735-2C489896DD72}" type="pres">
      <dgm:prSet presAssocID="{3248734A-ABD7-42E2-9032-E7613B91CD19}" presName="Child6" presStyleLbl="node1" presStyleIdx="5" presStyleCnt="6" custScaleX="144294" custScaleY="117790" custLinFactNeighborX="-29878" custLinFactNeighborY="-8400">
        <dgm:presLayoutVars>
          <dgm:chMax val="0"/>
          <dgm:chPref val="0"/>
          <dgm:bulletEnabled val="1"/>
        </dgm:presLayoutVars>
      </dgm:prSet>
      <dgm:spPr/>
      <dgm:t>
        <a:bodyPr/>
        <a:lstStyle/>
        <a:p>
          <a:endParaRPr lang="en-US"/>
        </a:p>
      </dgm:t>
    </dgm:pt>
  </dgm:ptLst>
  <dgm:cxnLst>
    <dgm:cxn modelId="{C88C0E25-0DCE-4C98-BC05-22C3ED8FAFA6}" type="presOf" srcId="{9B9EE33F-5BB8-40E0-A404-295A159284C6}" destId="{3096C63A-70C5-472B-A70F-30F1F2CEB148}" srcOrd="0" destOrd="0" presId="urn:microsoft.com/office/officeart/2011/layout/HexagonRadial"/>
    <dgm:cxn modelId="{3CA02BF1-7DE2-4DD5-818E-852428D93F75}" srcId="{BB4A5A91-EB4E-4286-92CD-C05A3B619035}" destId="{E303962B-BE11-4D13-A02C-2355A1B9824F}" srcOrd="2" destOrd="0" parTransId="{9D09C618-12B4-4B53-B00E-AACC22B15F20}" sibTransId="{AF48111C-9E3C-4E66-AA33-CAC7BE765110}"/>
    <dgm:cxn modelId="{6215F52D-FA12-4D7F-ADEC-58295506B8EB}" srcId="{BB4A5A91-EB4E-4286-92CD-C05A3B619035}" destId="{4142B14E-294B-488F-905B-58411B05A8CA}" srcOrd="7" destOrd="0" parTransId="{94CA37A2-14CA-4BAF-935E-145D32C3D92F}" sibTransId="{4D2AAB9C-940F-4CCB-B606-B3BAE30CE0FE}"/>
    <dgm:cxn modelId="{6326D100-460F-4BC1-9F65-E535CFD27E19}" type="presOf" srcId="{3248734A-ABD7-42E2-9032-E7613B91CD19}" destId="{B22FB63B-5D63-4834-8735-2C489896DD72}" srcOrd="0" destOrd="0" presId="urn:microsoft.com/office/officeart/2011/layout/HexagonRadial"/>
    <dgm:cxn modelId="{238698ED-F8D2-48E2-9609-0EA4E45A5726}" srcId="{BB4A5A91-EB4E-4286-92CD-C05A3B619035}" destId="{9B9EE33F-5BB8-40E0-A404-295A159284C6}" srcOrd="3" destOrd="0" parTransId="{B49885A6-DCD7-495A-92E6-0F31D6BD293F}" sibTransId="{222CC800-4BC1-4EFC-A5A6-9C4CC476B391}"/>
    <dgm:cxn modelId="{BC81079F-A3AA-435F-BA6E-7842854A0B0E}" srcId="{BB4A5A91-EB4E-4286-92CD-C05A3B619035}" destId="{FE9846F5-710A-42E9-9114-9AD1C76C3BBF}" srcOrd="10" destOrd="0" parTransId="{F8765920-440E-43A7-8F2E-AB08BAB406E9}" sibTransId="{470C26E0-2D1B-483C-86FE-DF09085F3949}"/>
    <dgm:cxn modelId="{AEE4431E-E255-45D2-B985-DE6835840243}" type="presOf" srcId="{369DA394-5492-4370-A0F1-A80F4AD27599}" destId="{EF2FB0C0-BCBE-4180-BD19-0BCE3FD39623}" srcOrd="0" destOrd="0" presId="urn:microsoft.com/office/officeart/2011/layout/HexagonRadial"/>
    <dgm:cxn modelId="{1AD89C3E-D829-47B8-AD35-05DD7EB268EC}" srcId="{BB4A5A91-EB4E-4286-92CD-C05A3B619035}" destId="{369DA394-5492-4370-A0F1-A80F4AD27599}" srcOrd="4" destOrd="0" parTransId="{A7DEAE2B-33C6-426F-9048-97B2A968EBF7}" sibTransId="{2212221F-3A28-4ABF-BFFB-36F81AEEFDEA}"/>
    <dgm:cxn modelId="{6435B10F-795B-4FF0-A445-6311F0158EAA}" srcId="{BB4A5A91-EB4E-4286-92CD-C05A3B619035}" destId="{197B1277-6914-448A-BEDE-C3F035CC1502}" srcOrd="0" destOrd="0" parTransId="{C6DF968E-D2BF-4AAC-8F5E-0B095DF5C590}" sibTransId="{DFEFB6DB-5D2F-4DB0-A375-D0DC49828293}"/>
    <dgm:cxn modelId="{255A8FC7-1A08-4D2F-A418-CCE404DA3321}" type="presOf" srcId="{197B1277-6914-448A-BEDE-C3F035CC1502}" destId="{B105B91F-D390-477F-9BB6-56671C9E4103}" srcOrd="0" destOrd="0" presId="urn:microsoft.com/office/officeart/2011/layout/HexagonRadial"/>
    <dgm:cxn modelId="{480D0CE1-0ECF-43AB-AF83-9EF72F903528}" type="presOf" srcId="{2992BAD9-F544-4C90-8497-3BF01D27D83D}" destId="{759422DF-C0A4-47FA-90FD-B16EE23E5E7D}" srcOrd="0" destOrd="0" presId="urn:microsoft.com/office/officeart/2011/layout/HexagonRadial"/>
    <dgm:cxn modelId="{C7B1E4C9-AD87-4137-9432-4F13A5D4B9A8}" srcId="{BB4A5A91-EB4E-4286-92CD-C05A3B619035}" destId="{3248734A-ABD7-42E2-9032-E7613B91CD19}" srcOrd="5" destOrd="0" parTransId="{EBEC63E7-58AC-4AF4-9A61-CF5F578FB813}" sibTransId="{CC23E9D1-6C10-49E7-A635-A385A8373197}"/>
    <dgm:cxn modelId="{E06E52CE-366A-42F9-8DEC-2671736A6A8F}" srcId="{BB4A5A91-EB4E-4286-92CD-C05A3B619035}" destId="{2992BAD9-F544-4C90-8497-3BF01D27D83D}" srcOrd="1" destOrd="0" parTransId="{81A6E109-6C59-495B-BE52-FD0E683D8DAB}" sibTransId="{A785E9AC-2608-4136-9E67-02F28793A260}"/>
    <dgm:cxn modelId="{6FC9A50B-AFCE-48FD-8624-125D4ECA0EF7}" type="presOf" srcId="{ADDA4B52-2710-414F-B25A-A234D9752DEB}" destId="{E02C7B2E-97E1-49D8-B023-7969701A2711}" srcOrd="0" destOrd="0" presId="urn:microsoft.com/office/officeart/2011/layout/HexagonRadial"/>
    <dgm:cxn modelId="{27C6AE47-9FE2-4FDC-8581-B90EEA88F06F}" type="presOf" srcId="{E303962B-BE11-4D13-A02C-2355A1B9824F}" destId="{D5146EEB-D619-4D47-98D5-0F32E649D3E3}" srcOrd="0" destOrd="0" presId="urn:microsoft.com/office/officeart/2011/layout/HexagonRadial"/>
    <dgm:cxn modelId="{15180575-4F96-418F-8855-1E6A4129BC98}" type="presOf" srcId="{BB4A5A91-EB4E-4286-92CD-C05A3B619035}" destId="{B8D79F1A-5A48-4B4E-B5DF-8396D550719C}" srcOrd="0" destOrd="0" presId="urn:microsoft.com/office/officeart/2011/layout/HexagonRadial"/>
    <dgm:cxn modelId="{4FF17749-E089-4C9B-A44F-C3E8824F509D}" srcId="{BB4A5A91-EB4E-4286-92CD-C05A3B619035}" destId="{8EF47192-1866-4C26-ABDA-3F1552F564ED}" srcOrd="9" destOrd="0" parTransId="{3B17E934-C24F-4F2B-8279-AA74A4A4BDED}" sibTransId="{2F5B2735-414C-425D-9D6A-CE4D0A2C6FEA}"/>
    <dgm:cxn modelId="{69604E05-2CF2-467B-BBF1-B087D9E9D63B}" srcId="{ADDA4B52-2710-414F-B25A-A234D9752DEB}" destId="{BB4A5A91-EB4E-4286-92CD-C05A3B619035}" srcOrd="0" destOrd="0" parTransId="{395A685F-364C-471A-B258-9586C74A29BE}" sibTransId="{493221C7-F5D1-4811-8BE7-89CF8DC606EF}"/>
    <dgm:cxn modelId="{89EE9202-CBED-4794-A68E-90EF550B720B}" srcId="{BB4A5A91-EB4E-4286-92CD-C05A3B619035}" destId="{72F7535C-F803-470B-B367-B8E4958A9B5B}" srcOrd="8" destOrd="0" parTransId="{BB1D6C5B-AAA9-4029-9CFC-0A3C198B3A19}" sibTransId="{4127AE9F-4168-4186-9995-BE89FC2A3D0C}"/>
    <dgm:cxn modelId="{D0A788BF-DB53-43DF-A5CA-D2ED1CC5AEDC}" srcId="{BB4A5A91-EB4E-4286-92CD-C05A3B619035}" destId="{A28CCAB9-5FDA-4376-8F94-9365E7104B94}" srcOrd="6" destOrd="0" parTransId="{D95FEAB5-ABF0-4793-B640-1F1261D63BEC}" sibTransId="{60BA670E-6941-4C3E-B8C6-A8E0B9BA726C}"/>
    <dgm:cxn modelId="{CE8157A8-9264-4671-809F-99CC8E78FC66}" type="presParOf" srcId="{E02C7B2E-97E1-49D8-B023-7969701A2711}" destId="{B8D79F1A-5A48-4B4E-B5DF-8396D550719C}" srcOrd="0" destOrd="0" presId="urn:microsoft.com/office/officeart/2011/layout/HexagonRadial"/>
    <dgm:cxn modelId="{23E326FD-4311-4ECA-A036-B958C8BFE51A}" type="presParOf" srcId="{E02C7B2E-97E1-49D8-B023-7969701A2711}" destId="{E4D600B3-F657-4201-AC6A-170FF5EE9A42}" srcOrd="1" destOrd="0" presId="urn:microsoft.com/office/officeart/2011/layout/HexagonRadial"/>
    <dgm:cxn modelId="{4A8BBABB-2863-407A-9297-95D5D98899D3}" type="presParOf" srcId="{E4D600B3-F657-4201-AC6A-170FF5EE9A42}" destId="{0306EE27-6862-4594-A69C-348552D64DFB}" srcOrd="0" destOrd="0" presId="urn:microsoft.com/office/officeart/2011/layout/HexagonRadial"/>
    <dgm:cxn modelId="{1D3DEFE0-0AD9-49FA-BE1D-BD5C9F73B39D}" type="presParOf" srcId="{E02C7B2E-97E1-49D8-B023-7969701A2711}" destId="{B105B91F-D390-477F-9BB6-56671C9E4103}" srcOrd="2" destOrd="0" presId="urn:microsoft.com/office/officeart/2011/layout/HexagonRadial"/>
    <dgm:cxn modelId="{F16DA290-0B5F-43A9-8BDF-3AD82846B6B3}" type="presParOf" srcId="{E02C7B2E-97E1-49D8-B023-7969701A2711}" destId="{37D3E719-1B17-4EB1-B7C7-FC9CFCA59204}" srcOrd="3" destOrd="0" presId="urn:microsoft.com/office/officeart/2011/layout/HexagonRadial"/>
    <dgm:cxn modelId="{6F9D56BC-EAFA-4A9E-B501-49771D3054F9}" type="presParOf" srcId="{37D3E719-1B17-4EB1-B7C7-FC9CFCA59204}" destId="{3042E1D1-6B73-41E3-B5F6-135C329F8D77}" srcOrd="0" destOrd="0" presId="urn:microsoft.com/office/officeart/2011/layout/HexagonRadial"/>
    <dgm:cxn modelId="{4B1C2C78-CDCB-45FF-9776-CC9FDACEF78C}" type="presParOf" srcId="{E02C7B2E-97E1-49D8-B023-7969701A2711}" destId="{759422DF-C0A4-47FA-90FD-B16EE23E5E7D}" srcOrd="4" destOrd="0" presId="urn:microsoft.com/office/officeart/2011/layout/HexagonRadial"/>
    <dgm:cxn modelId="{C6FEAE9A-5AAA-4B59-B537-C7E5F4240A7F}" type="presParOf" srcId="{E02C7B2E-97E1-49D8-B023-7969701A2711}" destId="{52C2BFD1-1DF3-4F67-BED4-CD74B9759ABA}" srcOrd="5" destOrd="0" presId="urn:microsoft.com/office/officeart/2011/layout/HexagonRadial"/>
    <dgm:cxn modelId="{725899AD-DBF4-44D2-AF41-1662D7E577C7}" type="presParOf" srcId="{52C2BFD1-1DF3-4F67-BED4-CD74B9759ABA}" destId="{61910B38-8BA0-4097-98D3-6F18A60D91CB}" srcOrd="0" destOrd="0" presId="urn:microsoft.com/office/officeart/2011/layout/HexagonRadial"/>
    <dgm:cxn modelId="{887881BD-D80C-42DE-8E07-4D070F436C1A}" type="presParOf" srcId="{E02C7B2E-97E1-49D8-B023-7969701A2711}" destId="{D5146EEB-D619-4D47-98D5-0F32E649D3E3}" srcOrd="6" destOrd="0" presId="urn:microsoft.com/office/officeart/2011/layout/HexagonRadial"/>
    <dgm:cxn modelId="{F68A79D2-0464-4CCB-A9FB-A7F6A2A811C1}" type="presParOf" srcId="{E02C7B2E-97E1-49D8-B023-7969701A2711}" destId="{1317514E-D1E5-41B7-91B0-200ECE509712}" srcOrd="7" destOrd="0" presId="urn:microsoft.com/office/officeart/2011/layout/HexagonRadial"/>
    <dgm:cxn modelId="{81BAF0EC-21DD-4BA6-9AE1-3EB5BC344279}" type="presParOf" srcId="{1317514E-D1E5-41B7-91B0-200ECE509712}" destId="{74C1D578-DDFD-475F-947E-A26C12389320}" srcOrd="0" destOrd="0" presId="urn:microsoft.com/office/officeart/2011/layout/HexagonRadial"/>
    <dgm:cxn modelId="{62810F45-7657-439F-BF9F-D97118874B50}" type="presParOf" srcId="{E02C7B2E-97E1-49D8-B023-7969701A2711}" destId="{3096C63A-70C5-472B-A70F-30F1F2CEB148}" srcOrd="8" destOrd="0" presId="urn:microsoft.com/office/officeart/2011/layout/HexagonRadial"/>
    <dgm:cxn modelId="{511DD463-26D0-434F-AFB3-7A1D896C58AA}" type="presParOf" srcId="{E02C7B2E-97E1-49D8-B023-7969701A2711}" destId="{880380AE-E204-4780-BA33-A4054A2CE533}" srcOrd="9" destOrd="0" presId="urn:microsoft.com/office/officeart/2011/layout/HexagonRadial"/>
    <dgm:cxn modelId="{B8978817-9F97-4AC2-B5DB-7E064B865061}" type="presParOf" srcId="{880380AE-E204-4780-BA33-A4054A2CE533}" destId="{A1C0DB8F-C5AA-496A-B380-5179CCD5F0F6}" srcOrd="0" destOrd="0" presId="urn:microsoft.com/office/officeart/2011/layout/HexagonRadial"/>
    <dgm:cxn modelId="{B2158393-8760-4FC4-9BC2-5BBFAC584313}" type="presParOf" srcId="{E02C7B2E-97E1-49D8-B023-7969701A2711}" destId="{EF2FB0C0-BCBE-4180-BD19-0BCE3FD39623}" srcOrd="10" destOrd="0" presId="urn:microsoft.com/office/officeart/2011/layout/HexagonRadial"/>
    <dgm:cxn modelId="{9DFA9EB5-9633-4CC2-89C2-3CAA0198410B}" type="presParOf" srcId="{E02C7B2E-97E1-49D8-B023-7969701A2711}" destId="{81902E28-600E-40F9-8B09-A102F4AC308B}" srcOrd="11" destOrd="0" presId="urn:microsoft.com/office/officeart/2011/layout/HexagonRadial"/>
    <dgm:cxn modelId="{C46BA2AB-420E-4EC7-89B5-E86920075F59}" type="presParOf" srcId="{81902E28-600E-40F9-8B09-A102F4AC308B}" destId="{6B6EF236-EE66-4417-B2E4-790F4AA3B20D}" srcOrd="0" destOrd="0" presId="urn:microsoft.com/office/officeart/2011/layout/HexagonRadial"/>
    <dgm:cxn modelId="{F4DA9CF8-E5D0-4132-AF60-9447C96A8624}" type="presParOf" srcId="{E02C7B2E-97E1-49D8-B023-7969701A2711}" destId="{B22FB63B-5D63-4834-8735-2C489896DD7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F6BF4D-E426-42B4-9DF4-27443D7834C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fa-IR"/>
        </a:p>
      </dgm:t>
    </dgm:pt>
    <dgm:pt modelId="{547F0B9A-CBC3-41E2-9AF6-362FF639D906}">
      <dgm:prSet phldrT="[Text]" custT="1"/>
      <dgm:spPr/>
      <dgm:t>
        <a:bodyPr/>
        <a:lstStyle/>
        <a:p>
          <a:pPr rtl="1"/>
          <a:r>
            <a:rPr lang="fa-IR" sz="2000" dirty="0">
              <a:cs typeface="B Titr" panose="00000700000000000000" pitchFamily="2" charset="-78"/>
            </a:rPr>
            <a:t>شایستگی های مدیریت </a:t>
          </a:r>
        </a:p>
      </dgm:t>
    </dgm:pt>
    <dgm:pt modelId="{B6095F2D-55EE-4544-9517-F078BB9B4071}" type="parTrans" cxnId="{2750903F-6A15-481C-A310-859FF318E2DF}">
      <dgm:prSet/>
      <dgm:spPr/>
      <dgm:t>
        <a:bodyPr/>
        <a:lstStyle/>
        <a:p>
          <a:pPr rtl="1"/>
          <a:endParaRPr lang="fa-IR"/>
        </a:p>
      </dgm:t>
    </dgm:pt>
    <dgm:pt modelId="{D13455F7-B45A-4ABC-988B-31DCEF59ED71}" type="sibTrans" cxnId="{2750903F-6A15-481C-A310-859FF318E2DF}">
      <dgm:prSet/>
      <dgm:spPr/>
      <dgm:t>
        <a:bodyPr/>
        <a:lstStyle/>
        <a:p>
          <a:pPr rtl="1"/>
          <a:endParaRPr lang="fa-IR"/>
        </a:p>
      </dgm:t>
    </dgm:pt>
    <dgm:pt modelId="{421C78AD-E223-4161-ACFB-BC1C310860F0}">
      <dgm:prSet phldrT="[Text]" custT="1"/>
      <dgm:spPr/>
      <dgm:t>
        <a:bodyPr/>
        <a:lstStyle/>
        <a:p>
          <a:pPr rtl="1"/>
          <a:r>
            <a:rPr lang="fa-IR" sz="2400" dirty="0">
              <a:cs typeface="B Titr" panose="00000700000000000000" pitchFamily="2" charset="-78"/>
            </a:rPr>
            <a:t>1 – دانش</a:t>
          </a:r>
        </a:p>
      </dgm:t>
    </dgm:pt>
    <dgm:pt modelId="{C4178FE8-44D8-4157-87C5-F9DEF5204EFF}" type="parTrans" cxnId="{6D6970D8-62C6-46D4-ABF6-DF093A19C3BB}">
      <dgm:prSet/>
      <dgm:spPr/>
      <dgm:t>
        <a:bodyPr/>
        <a:lstStyle/>
        <a:p>
          <a:pPr rtl="1"/>
          <a:endParaRPr lang="fa-IR"/>
        </a:p>
      </dgm:t>
    </dgm:pt>
    <dgm:pt modelId="{CA44B196-DCDD-4FD9-95D7-F6CD93DA603E}" type="sibTrans" cxnId="{6D6970D8-62C6-46D4-ABF6-DF093A19C3BB}">
      <dgm:prSet/>
      <dgm:spPr/>
      <dgm:t>
        <a:bodyPr/>
        <a:lstStyle/>
        <a:p>
          <a:pPr rtl="1"/>
          <a:endParaRPr lang="fa-IR"/>
        </a:p>
      </dgm:t>
    </dgm:pt>
    <dgm:pt modelId="{204AC3CD-187F-44BA-BEE6-6B0E0FA01F3A}">
      <dgm:prSet phldrT="[Text]" custT="1"/>
      <dgm:spPr/>
      <dgm:t>
        <a:bodyPr/>
        <a:lstStyle/>
        <a:p>
          <a:pPr rtl="1"/>
          <a:r>
            <a:rPr lang="fa-IR" sz="2400" dirty="0">
              <a:cs typeface="B Titr" panose="00000700000000000000" pitchFamily="2" charset="-78"/>
            </a:rPr>
            <a:t>2 – مهارت</a:t>
          </a:r>
        </a:p>
      </dgm:t>
    </dgm:pt>
    <dgm:pt modelId="{DE7DDAEE-90D1-483A-8CCA-EFF50D452671}" type="parTrans" cxnId="{324FD264-2D11-4072-B327-8870525F4F43}">
      <dgm:prSet/>
      <dgm:spPr/>
      <dgm:t>
        <a:bodyPr/>
        <a:lstStyle/>
        <a:p>
          <a:pPr rtl="1"/>
          <a:endParaRPr lang="fa-IR"/>
        </a:p>
      </dgm:t>
    </dgm:pt>
    <dgm:pt modelId="{68F48EEE-AB6B-41D2-ACDF-909B2FC315EF}" type="sibTrans" cxnId="{324FD264-2D11-4072-B327-8870525F4F43}">
      <dgm:prSet/>
      <dgm:spPr/>
      <dgm:t>
        <a:bodyPr/>
        <a:lstStyle/>
        <a:p>
          <a:pPr rtl="1"/>
          <a:endParaRPr lang="fa-IR"/>
        </a:p>
      </dgm:t>
    </dgm:pt>
    <dgm:pt modelId="{019BEC8A-06BF-43D3-86BA-0E17DEE7470D}">
      <dgm:prSet phldrT="[Text]" custT="1"/>
      <dgm:spPr/>
      <dgm:t>
        <a:bodyPr/>
        <a:lstStyle/>
        <a:p>
          <a:pPr rtl="1"/>
          <a:r>
            <a:rPr lang="fa-IR" sz="2000" dirty="0" smtClean="0">
              <a:cs typeface="B Titr" panose="00000700000000000000" pitchFamily="2" charset="-78"/>
            </a:rPr>
            <a:t>3</a:t>
          </a:r>
          <a:r>
            <a:rPr lang="fa-IR" sz="1800" dirty="0" smtClean="0">
              <a:cs typeface="B Titr" panose="00000700000000000000" pitchFamily="2" charset="-78"/>
            </a:rPr>
            <a:t> – </a:t>
          </a:r>
          <a:r>
            <a:rPr lang="fa-IR" sz="1800" dirty="0">
              <a:cs typeface="B Titr" panose="00000700000000000000" pitchFamily="2" charset="-78"/>
            </a:rPr>
            <a:t>توانایی ( کیفیت شخصی </a:t>
          </a:r>
          <a:r>
            <a:rPr lang="fa-IR" sz="1800" dirty="0" smtClean="0">
              <a:cs typeface="B Titr" panose="00000700000000000000" pitchFamily="2" charset="-78"/>
            </a:rPr>
            <a:t>)</a:t>
          </a:r>
          <a:endParaRPr lang="fa-IR" sz="1800" dirty="0">
            <a:cs typeface="B Titr" panose="00000700000000000000" pitchFamily="2" charset="-78"/>
          </a:endParaRPr>
        </a:p>
      </dgm:t>
    </dgm:pt>
    <dgm:pt modelId="{121DF4D0-D90E-453F-832C-9E2F03C79409}" type="parTrans" cxnId="{7C478A19-10EA-442B-851E-287D7DC2803B}">
      <dgm:prSet/>
      <dgm:spPr/>
      <dgm:t>
        <a:bodyPr/>
        <a:lstStyle/>
        <a:p>
          <a:pPr rtl="1"/>
          <a:endParaRPr lang="fa-IR"/>
        </a:p>
      </dgm:t>
    </dgm:pt>
    <dgm:pt modelId="{D2E539AA-EF88-4AA1-8C5A-E17947B9C103}" type="sibTrans" cxnId="{7C478A19-10EA-442B-851E-287D7DC2803B}">
      <dgm:prSet/>
      <dgm:spPr/>
      <dgm:t>
        <a:bodyPr/>
        <a:lstStyle/>
        <a:p>
          <a:pPr rtl="1"/>
          <a:endParaRPr lang="fa-IR"/>
        </a:p>
      </dgm:t>
    </dgm:pt>
    <dgm:pt modelId="{3A328613-2C84-4A54-908B-469D251F3F16}" type="pres">
      <dgm:prSet presAssocID="{59F6BF4D-E426-42B4-9DF4-27443D7834C4}" presName="Name0" presStyleCnt="0">
        <dgm:presLayoutVars>
          <dgm:chMax val="1"/>
          <dgm:chPref val="1"/>
          <dgm:dir/>
          <dgm:animOne val="branch"/>
          <dgm:animLvl val="lvl"/>
        </dgm:presLayoutVars>
      </dgm:prSet>
      <dgm:spPr/>
      <dgm:t>
        <a:bodyPr/>
        <a:lstStyle/>
        <a:p>
          <a:endParaRPr lang="en-US"/>
        </a:p>
      </dgm:t>
    </dgm:pt>
    <dgm:pt modelId="{ECA5C1C8-BB6E-46D0-A0BB-F002308B462A}" type="pres">
      <dgm:prSet presAssocID="{547F0B9A-CBC3-41E2-9AF6-362FF639D906}" presName="singleCycle" presStyleCnt="0"/>
      <dgm:spPr/>
    </dgm:pt>
    <dgm:pt modelId="{9D44BA18-644E-4EDB-9F90-B8FC21E396A2}" type="pres">
      <dgm:prSet presAssocID="{547F0B9A-CBC3-41E2-9AF6-362FF639D906}" presName="singleCenter" presStyleLbl="node1" presStyleIdx="0" presStyleCnt="4">
        <dgm:presLayoutVars>
          <dgm:chMax val="7"/>
          <dgm:chPref val="7"/>
        </dgm:presLayoutVars>
      </dgm:prSet>
      <dgm:spPr/>
      <dgm:t>
        <a:bodyPr/>
        <a:lstStyle/>
        <a:p>
          <a:endParaRPr lang="en-US"/>
        </a:p>
      </dgm:t>
    </dgm:pt>
    <dgm:pt modelId="{66448A52-D91A-487E-B9C1-BF6FD94B62A3}" type="pres">
      <dgm:prSet presAssocID="{C4178FE8-44D8-4157-87C5-F9DEF5204EFF}" presName="Name56" presStyleLbl="parChTrans1D2" presStyleIdx="0" presStyleCnt="3"/>
      <dgm:spPr/>
      <dgm:t>
        <a:bodyPr/>
        <a:lstStyle/>
        <a:p>
          <a:endParaRPr lang="en-US"/>
        </a:p>
      </dgm:t>
    </dgm:pt>
    <dgm:pt modelId="{2F5C9B22-1E7F-410C-951B-0E3A261B5493}" type="pres">
      <dgm:prSet presAssocID="{421C78AD-E223-4161-ACFB-BC1C310860F0}" presName="text0" presStyleLbl="node1" presStyleIdx="1" presStyleCnt="4" custScaleX="122055" custScaleY="115330">
        <dgm:presLayoutVars>
          <dgm:bulletEnabled val="1"/>
        </dgm:presLayoutVars>
      </dgm:prSet>
      <dgm:spPr/>
      <dgm:t>
        <a:bodyPr/>
        <a:lstStyle/>
        <a:p>
          <a:endParaRPr lang="en-US"/>
        </a:p>
      </dgm:t>
    </dgm:pt>
    <dgm:pt modelId="{63A060A8-9298-4B01-8994-B42080BFEE07}" type="pres">
      <dgm:prSet presAssocID="{DE7DDAEE-90D1-483A-8CCA-EFF50D452671}" presName="Name56" presStyleLbl="parChTrans1D2" presStyleIdx="1" presStyleCnt="3"/>
      <dgm:spPr/>
      <dgm:t>
        <a:bodyPr/>
        <a:lstStyle/>
        <a:p>
          <a:endParaRPr lang="en-US"/>
        </a:p>
      </dgm:t>
    </dgm:pt>
    <dgm:pt modelId="{E253E253-A70D-407F-8544-5C1B61D8F8E0}" type="pres">
      <dgm:prSet presAssocID="{204AC3CD-187F-44BA-BEE6-6B0E0FA01F3A}" presName="text0" presStyleLbl="node1" presStyleIdx="2" presStyleCnt="4" custScaleX="117632" custScaleY="116507">
        <dgm:presLayoutVars>
          <dgm:bulletEnabled val="1"/>
        </dgm:presLayoutVars>
      </dgm:prSet>
      <dgm:spPr/>
      <dgm:t>
        <a:bodyPr/>
        <a:lstStyle/>
        <a:p>
          <a:endParaRPr lang="en-US"/>
        </a:p>
      </dgm:t>
    </dgm:pt>
    <dgm:pt modelId="{FF58C277-DDAD-4448-AAE3-C091DA24AED7}" type="pres">
      <dgm:prSet presAssocID="{121DF4D0-D90E-453F-832C-9E2F03C79409}" presName="Name56" presStyleLbl="parChTrans1D2" presStyleIdx="2" presStyleCnt="3"/>
      <dgm:spPr/>
      <dgm:t>
        <a:bodyPr/>
        <a:lstStyle/>
        <a:p>
          <a:endParaRPr lang="en-US"/>
        </a:p>
      </dgm:t>
    </dgm:pt>
    <dgm:pt modelId="{2FB5A6E1-23EA-4197-BBE7-84F23ED3490D}" type="pres">
      <dgm:prSet presAssocID="{019BEC8A-06BF-43D3-86BA-0E17DEE7470D}" presName="text0" presStyleLbl="node1" presStyleIdx="3" presStyleCnt="4" custScaleX="189194" custScaleY="125187">
        <dgm:presLayoutVars>
          <dgm:bulletEnabled val="1"/>
        </dgm:presLayoutVars>
      </dgm:prSet>
      <dgm:spPr/>
      <dgm:t>
        <a:bodyPr/>
        <a:lstStyle/>
        <a:p>
          <a:endParaRPr lang="en-US"/>
        </a:p>
      </dgm:t>
    </dgm:pt>
  </dgm:ptLst>
  <dgm:cxnLst>
    <dgm:cxn modelId="{33E283FA-ABDE-4971-8BEC-BCDB334D329D}" type="presOf" srcId="{547F0B9A-CBC3-41E2-9AF6-362FF639D906}" destId="{9D44BA18-644E-4EDB-9F90-B8FC21E396A2}" srcOrd="0" destOrd="0" presId="urn:microsoft.com/office/officeart/2008/layout/RadialCluster"/>
    <dgm:cxn modelId="{2750903F-6A15-481C-A310-859FF318E2DF}" srcId="{59F6BF4D-E426-42B4-9DF4-27443D7834C4}" destId="{547F0B9A-CBC3-41E2-9AF6-362FF639D906}" srcOrd="0" destOrd="0" parTransId="{B6095F2D-55EE-4544-9517-F078BB9B4071}" sibTransId="{D13455F7-B45A-4ABC-988B-31DCEF59ED71}"/>
    <dgm:cxn modelId="{2F60B994-9DA6-4C73-B18D-18969A123F35}" type="presOf" srcId="{C4178FE8-44D8-4157-87C5-F9DEF5204EFF}" destId="{66448A52-D91A-487E-B9C1-BF6FD94B62A3}" srcOrd="0" destOrd="0" presId="urn:microsoft.com/office/officeart/2008/layout/RadialCluster"/>
    <dgm:cxn modelId="{449B7505-CAF3-4F1F-A092-6DB807E8D457}" type="presOf" srcId="{121DF4D0-D90E-453F-832C-9E2F03C79409}" destId="{FF58C277-DDAD-4448-AAE3-C091DA24AED7}" srcOrd="0" destOrd="0" presId="urn:microsoft.com/office/officeart/2008/layout/RadialCluster"/>
    <dgm:cxn modelId="{B9B44D77-F66A-4C3D-8D52-BAF98F18C1A4}" type="presOf" srcId="{421C78AD-E223-4161-ACFB-BC1C310860F0}" destId="{2F5C9B22-1E7F-410C-951B-0E3A261B5493}" srcOrd="0" destOrd="0" presId="urn:microsoft.com/office/officeart/2008/layout/RadialCluster"/>
    <dgm:cxn modelId="{212F4BF0-D8EC-40FB-B821-47B422269044}" type="presOf" srcId="{DE7DDAEE-90D1-483A-8CCA-EFF50D452671}" destId="{63A060A8-9298-4B01-8994-B42080BFEE07}" srcOrd="0" destOrd="0" presId="urn:microsoft.com/office/officeart/2008/layout/RadialCluster"/>
    <dgm:cxn modelId="{5D98AB59-2CE0-4565-90A3-DABF6E113895}" type="presOf" srcId="{59F6BF4D-E426-42B4-9DF4-27443D7834C4}" destId="{3A328613-2C84-4A54-908B-469D251F3F16}" srcOrd="0" destOrd="0" presId="urn:microsoft.com/office/officeart/2008/layout/RadialCluster"/>
    <dgm:cxn modelId="{7C478A19-10EA-442B-851E-287D7DC2803B}" srcId="{547F0B9A-CBC3-41E2-9AF6-362FF639D906}" destId="{019BEC8A-06BF-43D3-86BA-0E17DEE7470D}" srcOrd="2" destOrd="0" parTransId="{121DF4D0-D90E-453F-832C-9E2F03C79409}" sibTransId="{D2E539AA-EF88-4AA1-8C5A-E17947B9C103}"/>
    <dgm:cxn modelId="{324FD264-2D11-4072-B327-8870525F4F43}" srcId="{547F0B9A-CBC3-41E2-9AF6-362FF639D906}" destId="{204AC3CD-187F-44BA-BEE6-6B0E0FA01F3A}" srcOrd="1" destOrd="0" parTransId="{DE7DDAEE-90D1-483A-8CCA-EFF50D452671}" sibTransId="{68F48EEE-AB6B-41D2-ACDF-909B2FC315EF}"/>
    <dgm:cxn modelId="{6D6970D8-62C6-46D4-ABF6-DF093A19C3BB}" srcId="{547F0B9A-CBC3-41E2-9AF6-362FF639D906}" destId="{421C78AD-E223-4161-ACFB-BC1C310860F0}" srcOrd="0" destOrd="0" parTransId="{C4178FE8-44D8-4157-87C5-F9DEF5204EFF}" sibTransId="{CA44B196-DCDD-4FD9-95D7-F6CD93DA603E}"/>
    <dgm:cxn modelId="{9D73C684-86AE-48B8-B005-174C2C2A0B60}" type="presOf" srcId="{019BEC8A-06BF-43D3-86BA-0E17DEE7470D}" destId="{2FB5A6E1-23EA-4197-BBE7-84F23ED3490D}" srcOrd="0" destOrd="0" presId="urn:microsoft.com/office/officeart/2008/layout/RadialCluster"/>
    <dgm:cxn modelId="{C53A3BEC-67B4-4FC3-B390-F789643D4F69}" type="presOf" srcId="{204AC3CD-187F-44BA-BEE6-6B0E0FA01F3A}" destId="{E253E253-A70D-407F-8544-5C1B61D8F8E0}" srcOrd="0" destOrd="0" presId="urn:microsoft.com/office/officeart/2008/layout/RadialCluster"/>
    <dgm:cxn modelId="{02D2A836-48B8-429F-924D-FCD23F0F017F}" type="presParOf" srcId="{3A328613-2C84-4A54-908B-469D251F3F16}" destId="{ECA5C1C8-BB6E-46D0-A0BB-F002308B462A}" srcOrd="0" destOrd="0" presId="urn:microsoft.com/office/officeart/2008/layout/RadialCluster"/>
    <dgm:cxn modelId="{E2B70C2C-5F85-4A3F-AD30-B1CC07CCABE0}" type="presParOf" srcId="{ECA5C1C8-BB6E-46D0-A0BB-F002308B462A}" destId="{9D44BA18-644E-4EDB-9F90-B8FC21E396A2}" srcOrd="0" destOrd="0" presId="urn:microsoft.com/office/officeart/2008/layout/RadialCluster"/>
    <dgm:cxn modelId="{2D9CBEC7-75A7-4E9A-BBEA-195E63CB757B}" type="presParOf" srcId="{ECA5C1C8-BB6E-46D0-A0BB-F002308B462A}" destId="{66448A52-D91A-487E-B9C1-BF6FD94B62A3}" srcOrd="1" destOrd="0" presId="urn:microsoft.com/office/officeart/2008/layout/RadialCluster"/>
    <dgm:cxn modelId="{02056670-05D8-4287-BDAE-61B36AA9187C}" type="presParOf" srcId="{ECA5C1C8-BB6E-46D0-A0BB-F002308B462A}" destId="{2F5C9B22-1E7F-410C-951B-0E3A261B5493}" srcOrd="2" destOrd="0" presId="urn:microsoft.com/office/officeart/2008/layout/RadialCluster"/>
    <dgm:cxn modelId="{B262E90E-AEE0-4A3D-B7B3-DDE2C27665EC}" type="presParOf" srcId="{ECA5C1C8-BB6E-46D0-A0BB-F002308B462A}" destId="{63A060A8-9298-4B01-8994-B42080BFEE07}" srcOrd="3" destOrd="0" presId="urn:microsoft.com/office/officeart/2008/layout/RadialCluster"/>
    <dgm:cxn modelId="{790C4D6C-CAAF-4299-BBEF-538BBE3A660C}" type="presParOf" srcId="{ECA5C1C8-BB6E-46D0-A0BB-F002308B462A}" destId="{E253E253-A70D-407F-8544-5C1B61D8F8E0}" srcOrd="4" destOrd="0" presId="urn:microsoft.com/office/officeart/2008/layout/RadialCluster"/>
    <dgm:cxn modelId="{3F70910F-BE3B-4466-A1D4-872EF7B0F76C}" type="presParOf" srcId="{ECA5C1C8-BB6E-46D0-A0BB-F002308B462A}" destId="{FF58C277-DDAD-4448-AAE3-C091DA24AED7}" srcOrd="5" destOrd="0" presId="urn:microsoft.com/office/officeart/2008/layout/RadialCluster"/>
    <dgm:cxn modelId="{1D150913-6614-4427-B331-F27C8689A7AD}" type="presParOf" srcId="{ECA5C1C8-BB6E-46D0-A0BB-F002308B462A}" destId="{2FB5A6E1-23EA-4197-BBE7-84F23ED3490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DC46DF-E8B8-47F2-A32A-86C3551603F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pPr rtl="1"/>
          <a:endParaRPr lang="fa-IR"/>
        </a:p>
      </dgm:t>
    </dgm:pt>
    <dgm:pt modelId="{F7BC91FD-19CD-4E7D-94BA-3CBEDABBE457}">
      <dgm:prSet phldrT="[Text]"/>
      <dgm:spPr/>
      <dgm:t>
        <a:bodyPr/>
        <a:lstStyle/>
        <a:p>
          <a:pPr rtl="1"/>
          <a:r>
            <a:rPr lang="fa-IR" dirty="0">
              <a:cs typeface="B Titr" panose="00000700000000000000" pitchFamily="2" charset="-78"/>
            </a:rPr>
            <a:t>دانش</a:t>
          </a:r>
          <a:r>
            <a:rPr lang="fa-IR" dirty="0"/>
            <a:t> </a:t>
          </a:r>
        </a:p>
      </dgm:t>
    </dgm:pt>
    <dgm:pt modelId="{DB512F04-E6F5-4648-9134-329BC7B980B9}" type="parTrans" cxnId="{7F94207E-82FA-4B1D-A4DF-06CF6141E62C}">
      <dgm:prSet/>
      <dgm:spPr/>
      <dgm:t>
        <a:bodyPr/>
        <a:lstStyle/>
        <a:p>
          <a:pPr rtl="1"/>
          <a:endParaRPr lang="fa-IR"/>
        </a:p>
      </dgm:t>
    </dgm:pt>
    <dgm:pt modelId="{CF1D0218-9662-4C3B-B695-D7F1B13540E4}" type="sibTrans" cxnId="{7F94207E-82FA-4B1D-A4DF-06CF6141E62C}">
      <dgm:prSet/>
      <dgm:spPr/>
      <dgm:t>
        <a:bodyPr/>
        <a:lstStyle/>
        <a:p>
          <a:pPr rtl="1"/>
          <a:endParaRPr lang="fa-IR"/>
        </a:p>
      </dgm:t>
    </dgm:pt>
    <dgm:pt modelId="{03F26877-D845-4C0A-8E75-69B911C50E96}">
      <dgm:prSet phldrT="[Text]"/>
      <dgm:spPr/>
      <dgm:t>
        <a:bodyPr/>
        <a:lstStyle/>
        <a:p>
          <a:pPr rtl="1"/>
          <a:r>
            <a:rPr lang="fa-IR" dirty="0">
              <a:cs typeface="B Titr" panose="00000700000000000000" pitchFamily="2" charset="-78"/>
            </a:rPr>
            <a:t>مهارت</a:t>
          </a:r>
          <a:r>
            <a:rPr lang="fa-IR" dirty="0"/>
            <a:t> </a:t>
          </a:r>
        </a:p>
      </dgm:t>
    </dgm:pt>
    <dgm:pt modelId="{63A3D531-42DC-4D03-8FD7-EB15FAF84C86}" type="parTrans" cxnId="{9A61FA88-D2E8-413C-899E-3AE3526E4AF5}">
      <dgm:prSet/>
      <dgm:spPr/>
      <dgm:t>
        <a:bodyPr/>
        <a:lstStyle/>
        <a:p>
          <a:pPr rtl="1"/>
          <a:endParaRPr lang="fa-IR"/>
        </a:p>
      </dgm:t>
    </dgm:pt>
    <dgm:pt modelId="{52F16C93-C49A-4AC3-84CB-D6E18CA25691}" type="sibTrans" cxnId="{9A61FA88-D2E8-413C-899E-3AE3526E4AF5}">
      <dgm:prSet/>
      <dgm:spPr/>
      <dgm:t>
        <a:bodyPr/>
        <a:lstStyle/>
        <a:p>
          <a:pPr rtl="1"/>
          <a:endParaRPr lang="fa-IR"/>
        </a:p>
      </dgm:t>
    </dgm:pt>
    <dgm:pt modelId="{5E23EFC3-285F-4DEC-8E9A-48CF4C7D88D4}">
      <dgm:prSet phldrT="[Text]" custT="1"/>
      <dgm:spPr/>
      <dgm:t>
        <a:bodyPr/>
        <a:lstStyle/>
        <a:p>
          <a:pPr rtl="1"/>
          <a:r>
            <a:rPr lang="fa-IR" sz="2000" dirty="0">
              <a:cs typeface="B Titr" panose="00000700000000000000" pitchFamily="2" charset="-78"/>
            </a:rPr>
            <a:t>توانایی ( به کار بردن آن ها در سازمان )</a:t>
          </a:r>
        </a:p>
      </dgm:t>
    </dgm:pt>
    <dgm:pt modelId="{307C2773-1057-401F-AF48-ACD8E29787F4}" type="parTrans" cxnId="{C4FE4C0E-070B-45B7-B646-55388CD52394}">
      <dgm:prSet/>
      <dgm:spPr/>
      <dgm:t>
        <a:bodyPr/>
        <a:lstStyle/>
        <a:p>
          <a:pPr rtl="1"/>
          <a:endParaRPr lang="fa-IR"/>
        </a:p>
      </dgm:t>
    </dgm:pt>
    <dgm:pt modelId="{9EDD6B55-4D14-43AA-91F3-FA0AFBC4BB59}" type="sibTrans" cxnId="{C4FE4C0E-070B-45B7-B646-55388CD52394}">
      <dgm:prSet/>
      <dgm:spPr/>
      <dgm:t>
        <a:bodyPr/>
        <a:lstStyle/>
        <a:p>
          <a:pPr rtl="1"/>
          <a:endParaRPr lang="fa-IR"/>
        </a:p>
      </dgm:t>
    </dgm:pt>
    <dgm:pt modelId="{1D4C8FA3-81B5-412F-AF53-6FB96B6B51C5}" type="pres">
      <dgm:prSet presAssocID="{19DC46DF-E8B8-47F2-A32A-86C3551603F4}" presName="Name0" presStyleCnt="0">
        <dgm:presLayoutVars>
          <dgm:chMax val="11"/>
          <dgm:chPref val="11"/>
          <dgm:dir/>
          <dgm:resizeHandles/>
        </dgm:presLayoutVars>
      </dgm:prSet>
      <dgm:spPr/>
      <dgm:t>
        <a:bodyPr/>
        <a:lstStyle/>
        <a:p>
          <a:endParaRPr lang="en-US"/>
        </a:p>
      </dgm:t>
    </dgm:pt>
    <dgm:pt modelId="{78C6BA42-63BF-4566-ABE8-9E2210D0A540}" type="pres">
      <dgm:prSet presAssocID="{5E23EFC3-285F-4DEC-8E9A-48CF4C7D88D4}" presName="Accent3" presStyleCnt="0"/>
      <dgm:spPr/>
    </dgm:pt>
    <dgm:pt modelId="{B8BC645F-3777-4A57-A3E9-0AD4CCF030F5}" type="pres">
      <dgm:prSet presAssocID="{5E23EFC3-285F-4DEC-8E9A-48CF4C7D88D4}" presName="Accent" presStyleLbl="node1" presStyleIdx="0" presStyleCnt="3"/>
      <dgm:spPr/>
    </dgm:pt>
    <dgm:pt modelId="{7D29A4BE-88E4-49E6-AC9E-BA6C75F98B89}" type="pres">
      <dgm:prSet presAssocID="{5E23EFC3-285F-4DEC-8E9A-48CF4C7D88D4}" presName="ParentBackground3" presStyleCnt="0"/>
      <dgm:spPr/>
    </dgm:pt>
    <dgm:pt modelId="{04F1E264-D7A3-4417-97A9-18A4FD39916A}" type="pres">
      <dgm:prSet presAssocID="{5E23EFC3-285F-4DEC-8E9A-48CF4C7D88D4}" presName="ParentBackground" presStyleLbl="fgAcc1" presStyleIdx="0" presStyleCnt="3"/>
      <dgm:spPr/>
      <dgm:t>
        <a:bodyPr/>
        <a:lstStyle/>
        <a:p>
          <a:endParaRPr lang="en-US"/>
        </a:p>
      </dgm:t>
    </dgm:pt>
    <dgm:pt modelId="{E8D8CA92-50E8-48E9-B09C-68F67E3583BD}" type="pres">
      <dgm:prSet presAssocID="{5E23EFC3-285F-4DEC-8E9A-48CF4C7D88D4}" presName="Parent3" presStyleLbl="revTx" presStyleIdx="0" presStyleCnt="0">
        <dgm:presLayoutVars>
          <dgm:chMax val="1"/>
          <dgm:chPref val="1"/>
          <dgm:bulletEnabled val="1"/>
        </dgm:presLayoutVars>
      </dgm:prSet>
      <dgm:spPr/>
      <dgm:t>
        <a:bodyPr/>
        <a:lstStyle/>
        <a:p>
          <a:endParaRPr lang="en-US"/>
        </a:p>
      </dgm:t>
    </dgm:pt>
    <dgm:pt modelId="{E861D5DA-5ECF-4564-84AD-6D2AA5FCE74B}" type="pres">
      <dgm:prSet presAssocID="{03F26877-D845-4C0A-8E75-69B911C50E96}" presName="Accent2" presStyleCnt="0"/>
      <dgm:spPr/>
    </dgm:pt>
    <dgm:pt modelId="{66B6B681-9958-43F8-9A2E-132A82776C3C}" type="pres">
      <dgm:prSet presAssocID="{03F26877-D845-4C0A-8E75-69B911C50E96}" presName="Accent" presStyleLbl="node1" presStyleIdx="1" presStyleCnt="3"/>
      <dgm:spPr/>
    </dgm:pt>
    <dgm:pt modelId="{7E268C6D-B4BB-49EF-BA01-2320E2C3B73A}" type="pres">
      <dgm:prSet presAssocID="{03F26877-D845-4C0A-8E75-69B911C50E96}" presName="ParentBackground2" presStyleCnt="0"/>
      <dgm:spPr/>
    </dgm:pt>
    <dgm:pt modelId="{A395755E-3EC9-4DB3-AC80-D5BF42184106}" type="pres">
      <dgm:prSet presAssocID="{03F26877-D845-4C0A-8E75-69B911C50E96}" presName="ParentBackground" presStyleLbl="fgAcc1" presStyleIdx="1" presStyleCnt="3"/>
      <dgm:spPr/>
      <dgm:t>
        <a:bodyPr/>
        <a:lstStyle/>
        <a:p>
          <a:endParaRPr lang="en-US"/>
        </a:p>
      </dgm:t>
    </dgm:pt>
    <dgm:pt modelId="{FBCE24F2-2A1D-4B92-BFA1-7AA2498E0A62}" type="pres">
      <dgm:prSet presAssocID="{03F26877-D845-4C0A-8E75-69B911C50E96}" presName="Parent2" presStyleLbl="revTx" presStyleIdx="0" presStyleCnt="0">
        <dgm:presLayoutVars>
          <dgm:chMax val="1"/>
          <dgm:chPref val="1"/>
          <dgm:bulletEnabled val="1"/>
        </dgm:presLayoutVars>
      </dgm:prSet>
      <dgm:spPr/>
      <dgm:t>
        <a:bodyPr/>
        <a:lstStyle/>
        <a:p>
          <a:endParaRPr lang="en-US"/>
        </a:p>
      </dgm:t>
    </dgm:pt>
    <dgm:pt modelId="{FD6DBFA3-2934-4BAF-9B89-2D983461FC3C}" type="pres">
      <dgm:prSet presAssocID="{F7BC91FD-19CD-4E7D-94BA-3CBEDABBE457}" presName="Accent1" presStyleCnt="0"/>
      <dgm:spPr/>
    </dgm:pt>
    <dgm:pt modelId="{DE97880A-7192-4143-8B0C-43D7DFFD9FAD}" type="pres">
      <dgm:prSet presAssocID="{F7BC91FD-19CD-4E7D-94BA-3CBEDABBE457}" presName="Accent" presStyleLbl="node1" presStyleIdx="2" presStyleCnt="3"/>
      <dgm:spPr/>
    </dgm:pt>
    <dgm:pt modelId="{FAABF7E9-BA18-46AB-B9C8-A7ED5B17447D}" type="pres">
      <dgm:prSet presAssocID="{F7BC91FD-19CD-4E7D-94BA-3CBEDABBE457}" presName="ParentBackground1" presStyleCnt="0"/>
      <dgm:spPr/>
    </dgm:pt>
    <dgm:pt modelId="{D6D55CFB-9FF8-46C2-A302-3E702173104F}" type="pres">
      <dgm:prSet presAssocID="{F7BC91FD-19CD-4E7D-94BA-3CBEDABBE457}" presName="ParentBackground" presStyleLbl="fgAcc1" presStyleIdx="2" presStyleCnt="3"/>
      <dgm:spPr/>
      <dgm:t>
        <a:bodyPr/>
        <a:lstStyle/>
        <a:p>
          <a:endParaRPr lang="en-US"/>
        </a:p>
      </dgm:t>
    </dgm:pt>
    <dgm:pt modelId="{BACFF2F4-7CBA-4BC9-ACDC-4EEC005A8711}" type="pres">
      <dgm:prSet presAssocID="{F7BC91FD-19CD-4E7D-94BA-3CBEDABBE457}" presName="Parent1" presStyleLbl="revTx" presStyleIdx="0" presStyleCnt="0">
        <dgm:presLayoutVars>
          <dgm:chMax val="1"/>
          <dgm:chPref val="1"/>
          <dgm:bulletEnabled val="1"/>
        </dgm:presLayoutVars>
      </dgm:prSet>
      <dgm:spPr/>
      <dgm:t>
        <a:bodyPr/>
        <a:lstStyle/>
        <a:p>
          <a:endParaRPr lang="en-US"/>
        </a:p>
      </dgm:t>
    </dgm:pt>
  </dgm:ptLst>
  <dgm:cxnLst>
    <dgm:cxn modelId="{2D98F5F5-18E3-4BBB-AF66-FCF4281890A3}" type="presOf" srcId="{03F26877-D845-4C0A-8E75-69B911C50E96}" destId="{A395755E-3EC9-4DB3-AC80-D5BF42184106}" srcOrd="0" destOrd="0" presId="urn:microsoft.com/office/officeart/2011/layout/CircleProcess"/>
    <dgm:cxn modelId="{8C5D4CD9-EB39-41D3-B4FF-38FD5B6F4377}" type="presOf" srcId="{F7BC91FD-19CD-4E7D-94BA-3CBEDABBE457}" destId="{D6D55CFB-9FF8-46C2-A302-3E702173104F}" srcOrd="0" destOrd="0" presId="urn:microsoft.com/office/officeart/2011/layout/CircleProcess"/>
    <dgm:cxn modelId="{DD43D860-15AE-422D-AD88-11E59AB7C457}" type="presOf" srcId="{F7BC91FD-19CD-4E7D-94BA-3CBEDABBE457}" destId="{BACFF2F4-7CBA-4BC9-ACDC-4EEC005A8711}" srcOrd="1" destOrd="0" presId="urn:microsoft.com/office/officeart/2011/layout/CircleProcess"/>
    <dgm:cxn modelId="{0D66A95A-8EA4-4B1D-83E7-307106319569}" type="presOf" srcId="{5E23EFC3-285F-4DEC-8E9A-48CF4C7D88D4}" destId="{E8D8CA92-50E8-48E9-B09C-68F67E3583BD}" srcOrd="1" destOrd="0" presId="urn:microsoft.com/office/officeart/2011/layout/CircleProcess"/>
    <dgm:cxn modelId="{D05B605D-3CCD-4F69-9343-6B9B39A9597F}" type="presOf" srcId="{5E23EFC3-285F-4DEC-8E9A-48CF4C7D88D4}" destId="{04F1E264-D7A3-4417-97A9-18A4FD39916A}" srcOrd="0" destOrd="0" presId="urn:microsoft.com/office/officeart/2011/layout/CircleProcess"/>
    <dgm:cxn modelId="{7F94207E-82FA-4B1D-A4DF-06CF6141E62C}" srcId="{19DC46DF-E8B8-47F2-A32A-86C3551603F4}" destId="{F7BC91FD-19CD-4E7D-94BA-3CBEDABBE457}" srcOrd="0" destOrd="0" parTransId="{DB512F04-E6F5-4648-9134-329BC7B980B9}" sibTransId="{CF1D0218-9662-4C3B-B695-D7F1B13540E4}"/>
    <dgm:cxn modelId="{D00F6977-964B-44C9-819C-5505AFE427FE}" type="presOf" srcId="{03F26877-D845-4C0A-8E75-69B911C50E96}" destId="{FBCE24F2-2A1D-4B92-BFA1-7AA2498E0A62}" srcOrd="1" destOrd="0" presId="urn:microsoft.com/office/officeart/2011/layout/CircleProcess"/>
    <dgm:cxn modelId="{A295B8F3-5530-4EB0-B135-8072AB496865}" type="presOf" srcId="{19DC46DF-E8B8-47F2-A32A-86C3551603F4}" destId="{1D4C8FA3-81B5-412F-AF53-6FB96B6B51C5}" srcOrd="0" destOrd="0" presId="urn:microsoft.com/office/officeart/2011/layout/CircleProcess"/>
    <dgm:cxn modelId="{9A61FA88-D2E8-413C-899E-3AE3526E4AF5}" srcId="{19DC46DF-E8B8-47F2-A32A-86C3551603F4}" destId="{03F26877-D845-4C0A-8E75-69B911C50E96}" srcOrd="1" destOrd="0" parTransId="{63A3D531-42DC-4D03-8FD7-EB15FAF84C86}" sibTransId="{52F16C93-C49A-4AC3-84CB-D6E18CA25691}"/>
    <dgm:cxn modelId="{C4FE4C0E-070B-45B7-B646-55388CD52394}" srcId="{19DC46DF-E8B8-47F2-A32A-86C3551603F4}" destId="{5E23EFC3-285F-4DEC-8E9A-48CF4C7D88D4}" srcOrd="2" destOrd="0" parTransId="{307C2773-1057-401F-AF48-ACD8E29787F4}" sibTransId="{9EDD6B55-4D14-43AA-91F3-FA0AFBC4BB59}"/>
    <dgm:cxn modelId="{0C864B02-93EE-4E23-A31F-B83D28D767BB}" type="presParOf" srcId="{1D4C8FA3-81B5-412F-AF53-6FB96B6B51C5}" destId="{78C6BA42-63BF-4566-ABE8-9E2210D0A540}" srcOrd="0" destOrd="0" presId="urn:microsoft.com/office/officeart/2011/layout/CircleProcess"/>
    <dgm:cxn modelId="{AA9152CE-16E9-43F9-A351-D6AB84B1D744}" type="presParOf" srcId="{78C6BA42-63BF-4566-ABE8-9E2210D0A540}" destId="{B8BC645F-3777-4A57-A3E9-0AD4CCF030F5}" srcOrd="0" destOrd="0" presId="urn:microsoft.com/office/officeart/2011/layout/CircleProcess"/>
    <dgm:cxn modelId="{9B061E0C-AD7A-4B5B-A1A7-5590F5A9BEF8}" type="presParOf" srcId="{1D4C8FA3-81B5-412F-AF53-6FB96B6B51C5}" destId="{7D29A4BE-88E4-49E6-AC9E-BA6C75F98B89}" srcOrd="1" destOrd="0" presId="urn:microsoft.com/office/officeart/2011/layout/CircleProcess"/>
    <dgm:cxn modelId="{5B61214C-EE88-4D61-986C-A18ABC1E31E9}" type="presParOf" srcId="{7D29A4BE-88E4-49E6-AC9E-BA6C75F98B89}" destId="{04F1E264-D7A3-4417-97A9-18A4FD39916A}" srcOrd="0" destOrd="0" presId="urn:microsoft.com/office/officeart/2011/layout/CircleProcess"/>
    <dgm:cxn modelId="{9E41086C-0002-4F61-9D15-F188AE2340A3}" type="presParOf" srcId="{1D4C8FA3-81B5-412F-AF53-6FB96B6B51C5}" destId="{E8D8CA92-50E8-48E9-B09C-68F67E3583BD}" srcOrd="2" destOrd="0" presId="urn:microsoft.com/office/officeart/2011/layout/CircleProcess"/>
    <dgm:cxn modelId="{C33C3226-5576-4B43-8B57-6D2921F190F7}" type="presParOf" srcId="{1D4C8FA3-81B5-412F-AF53-6FB96B6B51C5}" destId="{E861D5DA-5ECF-4564-84AD-6D2AA5FCE74B}" srcOrd="3" destOrd="0" presId="urn:microsoft.com/office/officeart/2011/layout/CircleProcess"/>
    <dgm:cxn modelId="{C76FCC9F-4CCF-4762-980C-176E4B36506A}" type="presParOf" srcId="{E861D5DA-5ECF-4564-84AD-6D2AA5FCE74B}" destId="{66B6B681-9958-43F8-9A2E-132A82776C3C}" srcOrd="0" destOrd="0" presId="urn:microsoft.com/office/officeart/2011/layout/CircleProcess"/>
    <dgm:cxn modelId="{F558CF3B-1FE7-4E1B-8E3B-B3EA7872CC05}" type="presParOf" srcId="{1D4C8FA3-81B5-412F-AF53-6FB96B6B51C5}" destId="{7E268C6D-B4BB-49EF-BA01-2320E2C3B73A}" srcOrd="4" destOrd="0" presId="urn:microsoft.com/office/officeart/2011/layout/CircleProcess"/>
    <dgm:cxn modelId="{F9D2B6F8-81C1-4C41-BB53-36453F0C68D5}" type="presParOf" srcId="{7E268C6D-B4BB-49EF-BA01-2320E2C3B73A}" destId="{A395755E-3EC9-4DB3-AC80-D5BF42184106}" srcOrd="0" destOrd="0" presId="urn:microsoft.com/office/officeart/2011/layout/CircleProcess"/>
    <dgm:cxn modelId="{C0B5624C-C0B1-4E65-9009-1D7E08B62DEC}" type="presParOf" srcId="{1D4C8FA3-81B5-412F-AF53-6FB96B6B51C5}" destId="{FBCE24F2-2A1D-4B92-BFA1-7AA2498E0A62}" srcOrd="5" destOrd="0" presId="urn:microsoft.com/office/officeart/2011/layout/CircleProcess"/>
    <dgm:cxn modelId="{7D214971-287B-4061-911B-7D7F4E0D369F}" type="presParOf" srcId="{1D4C8FA3-81B5-412F-AF53-6FB96B6B51C5}" destId="{FD6DBFA3-2934-4BAF-9B89-2D983461FC3C}" srcOrd="6" destOrd="0" presId="urn:microsoft.com/office/officeart/2011/layout/CircleProcess"/>
    <dgm:cxn modelId="{9709B7C1-EDA9-4A71-9C09-33CC240F9DF3}" type="presParOf" srcId="{FD6DBFA3-2934-4BAF-9B89-2D983461FC3C}" destId="{DE97880A-7192-4143-8B0C-43D7DFFD9FAD}" srcOrd="0" destOrd="0" presId="urn:microsoft.com/office/officeart/2011/layout/CircleProcess"/>
    <dgm:cxn modelId="{DE529B6F-9A42-4D76-BCA0-97BAF3D0F0BA}" type="presParOf" srcId="{1D4C8FA3-81B5-412F-AF53-6FB96B6B51C5}" destId="{FAABF7E9-BA18-46AB-B9C8-A7ED5B17447D}" srcOrd="7" destOrd="0" presId="urn:microsoft.com/office/officeart/2011/layout/CircleProcess"/>
    <dgm:cxn modelId="{BF63A952-8172-45DC-90DC-9381A5BE4CEE}" type="presParOf" srcId="{FAABF7E9-BA18-46AB-B9C8-A7ED5B17447D}" destId="{D6D55CFB-9FF8-46C2-A302-3E702173104F}" srcOrd="0" destOrd="0" presId="urn:microsoft.com/office/officeart/2011/layout/CircleProcess"/>
    <dgm:cxn modelId="{1D00B04B-FA27-4D14-9D65-5B3AF21F8F5F}" type="presParOf" srcId="{1D4C8FA3-81B5-412F-AF53-6FB96B6B51C5}" destId="{BACFF2F4-7CBA-4BC9-ACDC-4EEC005A8711}"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CAEE88-B709-4FB1-B910-EFD5BADB5F5E}" type="doc">
      <dgm:prSet loTypeId="urn:microsoft.com/office/officeart/2005/8/layout/hChevron3" loCatId="process" qsTypeId="urn:microsoft.com/office/officeart/2005/8/quickstyle/simple1" qsCatId="simple" csTypeId="urn:microsoft.com/office/officeart/2005/8/colors/accent1_2" csCatId="accent1" phldr="1"/>
      <dgm:spPr/>
    </dgm:pt>
    <dgm:pt modelId="{20D04BAF-1CE7-4275-9247-87D68A8F80C5}">
      <dgm:prSet phldrT="[Text]"/>
      <dgm:spPr/>
      <dgm:t>
        <a:bodyPr/>
        <a:lstStyle/>
        <a:p>
          <a:pPr rtl="1"/>
          <a:r>
            <a:rPr lang="fa-IR" dirty="0">
              <a:cs typeface="B Titr" panose="00000700000000000000" pitchFamily="2" charset="-78"/>
            </a:rPr>
            <a:t>نیاز ( عدم تعادل )</a:t>
          </a:r>
        </a:p>
      </dgm:t>
    </dgm:pt>
    <dgm:pt modelId="{183F7B09-1EEA-4D8D-BE2D-A911F69C6183}" type="parTrans" cxnId="{5FA38C32-D922-45A6-BD7A-B8EB707A6F2C}">
      <dgm:prSet/>
      <dgm:spPr/>
      <dgm:t>
        <a:bodyPr/>
        <a:lstStyle/>
        <a:p>
          <a:pPr rtl="1"/>
          <a:endParaRPr lang="fa-IR"/>
        </a:p>
      </dgm:t>
    </dgm:pt>
    <dgm:pt modelId="{0672EA08-B5D6-41BC-BEE0-29B7BD6AAEBE}" type="sibTrans" cxnId="{5FA38C32-D922-45A6-BD7A-B8EB707A6F2C}">
      <dgm:prSet/>
      <dgm:spPr/>
      <dgm:t>
        <a:bodyPr/>
        <a:lstStyle/>
        <a:p>
          <a:pPr rtl="1"/>
          <a:endParaRPr lang="fa-IR"/>
        </a:p>
      </dgm:t>
    </dgm:pt>
    <dgm:pt modelId="{F937BBE1-A95E-42F7-95B6-AEA84DEF8DDA}">
      <dgm:prSet phldrT="[Text]" custT="1"/>
      <dgm:spPr/>
      <dgm:t>
        <a:bodyPr/>
        <a:lstStyle/>
        <a:p>
          <a:pPr rtl="1"/>
          <a:r>
            <a:rPr lang="fa-IR" sz="3200" dirty="0">
              <a:cs typeface="B Titr" panose="00000700000000000000" pitchFamily="2" charset="-78"/>
            </a:rPr>
            <a:t>رفتار و عمل ( اجرا )</a:t>
          </a:r>
        </a:p>
      </dgm:t>
    </dgm:pt>
    <dgm:pt modelId="{2F8257D8-43E4-4A02-9B8D-645663C19ABD}" type="parTrans" cxnId="{F9B9A3DA-4C35-4EA0-A3E5-955008B604AD}">
      <dgm:prSet/>
      <dgm:spPr/>
      <dgm:t>
        <a:bodyPr/>
        <a:lstStyle/>
        <a:p>
          <a:pPr rtl="1"/>
          <a:endParaRPr lang="fa-IR"/>
        </a:p>
      </dgm:t>
    </dgm:pt>
    <dgm:pt modelId="{55838243-F8F3-4B2F-9472-0E61454191CE}" type="sibTrans" cxnId="{F9B9A3DA-4C35-4EA0-A3E5-955008B604AD}">
      <dgm:prSet/>
      <dgm:spPr/>
      <dgm:t>
        <a:bodyPr/>
        <a:lstStyle/>
        <a:p>
          <a:pPr rtl="1"/>
          <a:endParaRPr lang="fa-IR"/>
        </a:p>
      </dgm:t>
    </dgm:pt>
    <dgm:pt modelId="{4ED25C14-2897-43B0-BA0A-4371CBE2B38B}">
      <dgm:prSet phldrT="[Text]" custT="1"/>
      <dgm:spPr/>
      <dgm:t>
        <a:bodyPr/>
        <a:lstStyle/>
        <a:p>
          <a:pPr rtl="1"/>
          <a:r>
            <a:rPr lang="fa-IR" sz="2800" dirty="0">
              <a:cs typeface="B Titr" panose="00000700000000000000" pitchFamily="2" charset="-78"/>
            </a:rPr>
            <a:t>هدف ( عامل </a:t>
          </a:r>
          <a:r>
            <a:rPr lang="fa-IR" sz="2800" dirty="0" err="1">
              <a:cs typeface="B Titr" panose="00000700000000000000" pitchFamily="2" charset="-78"/>
            </a:rPr>
            <a:t>انگیزاننده</a:t>
          </a:r>
          <a:r>
            <a:rPr lang="fa-IR" sz="2800" dirty="0">
              <a:cs typeface="B Titr" panose="00000700000000000000" pitchFamily="2" charset="-78"/>
            </a:rPr>
            <a:t> ) </a:t>
          </a:r>
        </a:p>
      </dgm:t>
    </dgm:pt>
    <dgm:pt modelId="{278CBE3C-5A44-4331-B790-DBFFE676E548}" type="parTrans" cxnId="{A758F754-CAC7-444D-95E4-E69EF008490F}">
      <dgm:prSet/>
      <dgm:spPr/>
      <dgm:t>
        <a:bodyPr/>
        <a:lstStyle/>
        <a:p>
          <a:pPr rtl="1"/>
          <a:endParaRPr lang="fa-IR"/>
        </a:p>
      </dgm:t>
    </dgm:pt>
    <dgm:pt modelId="{A546E312-92D4-4610-86C6-22172B3ACD1B}" type="sibTrans" cxnId="{A758F754-CAC7-444D-95E4-E69EF008490F}">
      <dgm:prSet/>
      <dgm:spPr/>
      <dgm:t>
        <a:bodyPr/>
        <a:lstStyle/>
        <a:p>
          <a:pPr rtl="1"/>
          <a:endParaRPr lang="fa-IR"/>
        </a:p>
      </dgm:t>
    </dgm:pt>
    <dgm:pt modelId="{8A06E150-1B2D-42A3-8F3A-ED257284643A}" type="pres">
      <dgm:prSet presAssocID="{52CAEE88-B709-4FB1-B910-EFD5BADB5F5E}" presName="Name0" presStyleCnt="0">
        <dgm:presLayoutVars>
          <dgm:dir/>
          <dgm:resizeHandles val="exact"/>
        </dgm:presLayoutVars>
      </dgm:prSet>
      <dgm:spPr/>
    </dgm:pt>
    <dgm:pt modelId="{E357E117-DB76-461F-87C7-D089814092A4}" type="pres">
      <dgm:prSet presAssocID="{20D04BAF-1CE7-4275-9247-87D68A8F80C5}" presName="parTxOnly" presStyleLbl="node1" presStyleIdx="0" presStyleCnt="3">
        <dgm:presLayoutVars>
          <dgm:bulletEnabled val="1"/>
        </dgm:presLayoutVars>
      </dgm:prSet>
      <dgm:spPr/>
      <dgm:t>
        <a:bodyPr/>
        <a:lstStyle/>
        <a:p>
          <a:endParaRPr lang="en-US"/>
        </a:p>
      </dgm:t>
    </dgm:pt>
    <dgm:pt modelId="{D8D72241-FA81-4E47-B581-B66F7A2D735F}" type="pres">
      <dgm:prSet presAssocID="{0672EA08-B5D6-41BC-BEE0-29B7BD6AAEBE}" presName="parSpace" presStyleCnt="0"/>
      <dgm:spPr/>
    </dgm:pt>
    <dgm:pt modelId="{1195D875-C015-466C-8B01-6E3854550090}" type="pres">
      <dgm:prSet presAssocID="{F937BBE1-A95E-42F7-95B6-AEA84DEF8DDA}" presName="parTxOnly" presStyleLbl="node1" presStyleIdx="1" presStyleCnt="3">
        <dgm:presLayoutVars>
          <dgm:bulletEnabled val="1"/>
        </dgm:presLayoutVars>
      </dgm:prSet>
      <dgm:spPr/>
      <dgm:t>
        <a:bodyPr/>
        <a:lstStyle/>
        <a:p>
          <a:endParaRPr lang="en-US"/>
        </a:p>
      </dgm:t>
    </dgm:pt>
    <dgm:pt modelId="{3EADBE5D-9DF0-4B33-A4EC-1BED27417E12}" type="pres">
      <dgm:prSet presAssocID="{55838243-F8F3-4B2F-9472-0E61454191CE}" presName="parSpace" presStyleCnt="0"/>
      <dgm:spPr/>
    </dgm:pt>
    <dgm:pt modelId="{4ACF5AEA-7069-4241-AC41-96AF19379270}" type="pres">
      <dgm:prSet presAssocID="{4ED25C14-2897-43B0-BA0A-4371CBE2B38B}" presName="parTxOnly" presStyleLbl="node1" presStyleIdx="2" presStyleCnt="3">
        <dgm:presLayoutVars>
          <dgm:bulletEnabled val="1"/>
        </dgm:presLayoutVars>
      </dgm:prSet>
      <dgm:spPr/>
      <dgm:t>
        <a:bodyPr/>
        <a:lstStyle/>
        <a:p>
          <a:endParaRPr lang="en-US"/>
        </a:p>
      </dgm:t>
    </dgm:pt>
  </dgm:ptLst>
  <dgm:cxnLst>
    <dgm:cxn modelId="{A758F754-CAC7-444D-95E4-E69EF008490F}" srcId="{52CAEE88-B709-4FB1-B910-EFD5BADB5F5E}" destId="{4ED25C14-2897-43B0-BA0A-4371CBE2B38B}" srcOrd="2" destOrd="0" parTransId="{278CBE3C-5A44-4331-B790-DBFFE676E548}" sibTransId="{A546E312-92D4-4610-86C6-22172B3ACD1B}"/>
    <dgm:cxn modelId="{5D0EE73B-C8EB-46A6-BE91-E02352AFCC46}" type="presOf" srcId="{F937BBE1-A95E-42F7-95B6-AEA84DEF8DDA}" destId="{1195D875-C015-466C-8B01-6E3854550090}" srcOrd="0" destOrd="0" presId="urn:microsoft.com/office/officeart/2005/8/layout/hChevron3"/>
    <dgm:cxn modelId="{CB09FB56-BA08-4B29-A3F1-8970B8EA3E1E}" type="presOf" srcId="{52CAEE88-B709-4FB1-B910-EFD5BADB5F5E}" destId="{8A06E150-1B2D-42A3-8F3A-ED257284643A}" srcOrd="0" destOrd="0" presId="urn:microsoft.com/office/officeart/2005/8/layout/hChevron3"/>
    <dgm:cxn modelId="{8D29E544-591C-4E7A-B19F-54C29F4435A7}" type="presOf" srcId="{4ED25C14-2897-43B0-BA0A-4371CBE2B38B}" destId="{4ACF5AEA-7069-4241-AC41-96AF19379270}" srcOrd="0" destOrd="0" presId="urn:microsoft.com/office/officeart/2005/8/layout/hChevron3"/>
    <dgm:cxn modelId="{5FA38C32-D922-45A6-BD7A-B8EB707A6F2C}" srcId="{52CAEE88-B709-4FB1-B910-EFD5BADB5F5E}" destId="{20D04BAF-1CE7-4275-9247-87D68A8F80C5}" srcOrd="0" destOrd="0" parTransId="{183F7B09-1EEA-4D8D-BE2D-A911F69C6183}" sibTransId="{0672EA08-B5D6-41BC-BEE0-29B7BD6AAEBE}"/>
    <dgm:cxn modelId="{F9B9A3DA-4C35-4EA0-A3E5-955008B604AD}" srcId="{52CAEE88-B709-4FB1-B910-EFD5BADB5F5E}" destId="{F937BBE1-A95E-42F7-95B6-AEA84DEF8DDA}" srcOrd="1" destOrd="0" parTransId="{2F8257D8-43E4-4A02-9B8D-645663C19ABD}" sibTransId="{55838243-F8F3-4B2F-9472-0E61454191CE}"/>
    <dgm:cxn modelId="{546817EA-E2C2-41E9-ACC8-CDF14D11A6A1}" type="presOf" srcId="{20D04BAF-1CE7-4275-9247-87D68A8F80C5}" destId="{E357E117-DB76-461F-87C7-D089814092A4}" srcOrd="0" destOrd="0" presId="urn:microsoft.com/office/officeart/2005/8/layout/hChevron3"/>
    <dgm:cxn modelId="{DA773F15-A7EB-4A07-8F06-EE62B9E9EDE3}" type="presParOf" srcId="{8A06E150-1B2D-42A3-8F3A-ED257284643A}" destId="{E357E117-DB76-461F-87C7-D089814092A4}" srcOrd="0" destOrd="0" presId="urn:microsoft.com/office/officeart/2005/8/layout/hChevron3"/>
    <dgm:cxn modelId="{8D9E3437-F6D8-421D-A6AA-88485A119520}" type="presParOf" srcId="{8A06E150-1B2D-42A3-8F3A-ED257284643A}" destId="{D8D72241-FA81-4E47-B581-B66F7A2D735F}" srcOrd="1" destOrd="0" presId="urn:microsoft.com/office/officeart/2005/8/layout/hChevron3"/>
    <dgm:cxn modelId="{BAA0E34E-034D-4B68-AACD-BCD331C8A515}" type="presParOf" srcId="{8A06E150-1B2D-42A3-8F3A-ED257284643A}" destId="{1195D875-C015-466C-8B01-6E3854550090}" srcOrd="2" destOrd="0" presId="urn:microsoft.com/office/officeart/2005/8/layout/hChevron3"/>
    <dgm:cxn modelId="{FB5DAA77-4F63-461F-8470-785DF421B54D}" type="presParOf" srcId="{8A06E150-1B2D-42A3-8F3A-ED257284643A}" destId="{3EADBE5D-9DF0-4B33-A4EC-1BED27417E12}" srcOrd="3" destOrd="0" presId="urn:microsoft.com/office/officeart/2005/8/layout/hChevron3"/>
    <dgm:cxn modelId="{BBF37662-AB64-49EF-BCAC-C923C06D2D10}" type="presParOf" srcId="{8A06E150-1B2D-42A3-8F3A-ED257284643A}" destId="{4ACF5AEA-7069-4241-AC41-96AF19379270}"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B70149-D916-4D16-BE11-895C3ACEA5C1}"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fa-IR"/>
        </a:p>
      </dgm:t>
    </dgm:pt>
    <dgm:pt modelId="{75DFFAC6-F9B0-46BA-AE94-AE98B790F0E9}">
      <dgm:prSet phldrT="[Text]" custT="1"/>
      <dgm:spPr/>
      <dgm:t>
        <a:bodyPr/>
        <a:lstStyle/>
        <a:p>
          <a:pPr rtl="1"/>
          <a:r>
            <a:rPr lang="fa-IR" sz="2000" dirty="0">
              <a:cs typeface="B Titr" panose="00000700000000000000" pitchFamily="2" charset="-78"/>
            </a:rPr>
            <a:t>1 – نیازهای جسمانی و فیزیولوژیک ( نیازهای اولیه )</a:t>
          </a:r>
        </a:p>
      </dgm:t>
    </dgm:pt>
    <dgm:pt modelId="{3F6388CB-850B-4F60-8B84-C11FB5B15831}" type="parTrans" cxnId="{65F7C02D-8049-438A-8F57-D69CBF2128BA}">
      <dgm:prSet/>
      <dgm:spPr/>
      <dgm:t>
        <a:bodyPr/>
        <a:lstStyle/>
        <a:p>
          <a:pPr rtl="1"/>
          <a:endParaRPr lang="fa-IR"/>
        </a:p>
      </dgm:t>
    </dgm:pt>
    <dgm:pt modelId="{DBB6F526-96E4-4457-B027-E4B530FF3A39}" type="sibTrans" cxnId="{65F7C02D-8049-438A-8F57-D69CBF2128BA}">
      <dgm:prSet/>
      <dgm:spPr/>
      <dgm:t>
        <a:bodyPr/>
        <a:lstStyle/>
        <a:p>
          <a:pPr rtl="1"/>
          <a:endParaRPr lang="fa-IR"/>
        </a:p>
      </dgm:t>
    </dgm:pt>
    <dgm:pt modelId="{07A14F80-6A60-4A4B-9712-278D3F298DB7}">
      <dgm:prSet phldrT="[Text]"/>
      <dgm:spPr/>
      <dgm:t>
        <a:bodyPr/>
        <a:lstStyle/>
        <a:p>
          <a:pPr rtl="1"/>
          <a:r>
            <a:rPr lang="fa-IR" dirty="0">
              <a:cs typeface="B Titr" panose="00000700000000000000" pitchFamily="2" charset="-78"/>
            </a:rPr>
            <a:t>2 – نیازهای ایمنی و امنیتی</a:t>
          </a:r>
        </a:p>
      </dgm:t>
    </dgm:pt>
    <dgm:pt modelId="{92A95C7E-3798-4D25-AFE2-FA2785639FF3}" type="parTrans" cxnId="{973C91BA-A9E2-407E-8E41-0A58EAB48874}">
      <dgm:prSet/>
      <dgm:spPr/>
      <dgm:t>
        <a:bodyPr/>
        <a:lstStyle/>
        <a:p>
          <a:pPr rtl="1"/>
          <a:endParaRPr lang="fa-IR"/>
        </a:p>
      </dgm:t>
    </dgm:pt>
    <dgm:pt modelId="{7D4F2E60-CB85-477C-BD7E-B76D9CACBD7B}" type="sibTrans" cxnId="{973C91BA-A9E2-407E-8E41-0A58EAB48874}">
      <dgm:prSet/>
      <dgm:spPr/>
      <dgm:t>
        <a:bodyPr/>
        <a:lstStyle/>
        <a:p>
          <a:pPr rtl="1"/>
          <a:endParaRPr lang="fa-IR"/>
        </a:p>
      </dgm:t>
    </dgm:pt>
    <dgm:pt modelId="{34792944-5ABA-4C9E-A5C5-16C42ACA9CE7}">
      <dgm:prSet phldrT="[Text]" custT="1"/>
      <dgm:spPr/>
      <dgm:t>
        <a:bodyPr/>
        <a:lstStyle/>
        <a:p>
          <a:pPr rtl="1"/>
          <a:r>
            <a:rPr lang="fa-IR" sz="2400" dirty="0">
              <a:cs typeface="B Titr" panose="00000700000000000000" pitchFamily="2" charset="-78"/>
            </a:rPr>
            <a:t>3 – نیاز به تعلق اجتماعی ( نیاز به محبت )</a:t>
          </a:r>
        </a:p>
      </dgm:t>
    </dgm:pt>
    <dgm:pt modelId="{3DC10F4B-2795-4254-ACD5-7F818F78CF9D}" type="parTrans" cxnId="{0C370AFF-6F73-43D6-AA6E-27B4788E88E7}">
      <dgm:prSet/>
      <dgm:spPr/>
      <dgm:t>
        <a:bodyPr/>
        <a:lstStyle/>
        <a:p>
          <a:pPr rtl="1"/>
          <a:endParaRPr lang="fa-IR"/>
        </a:p>
      </dgm:t>
    </dgm:pt>
    <dgm:pt modelId="{E2495EAF-49C3-42C4-8FA6-AE228468C94C}" type="sibTrans" cxnId="{0C370AFF-6F73-43D6-AA6E-27B4788E88E7}">
      <dgm:prSet/>
      <dgm:spPr/>
      <dgm:t>
        <a:bodyPr/>
        <a:lstStyle/>
        <a:p>
          <a:pPr rtl="1"/>
          <a:endParaRPr lang="fa-IR"/>
        </a:p>
      </dgm:t>
    </dgm:pt>
    <dgm:pt modelId="{97D899DC-4BBA-4A0C-9289-BE8E109AAA49}">
      <dgm:prSet phldrT="[Text]" custT="1"/>
      <dgm:spPr/>
      <dgm:t>
        <a:bodyPr/>
        <a:lstStyle/>
        <a:p>
          <a:pPr rtl="1"/>
          <a:r>
            <a:rPr lang="fa-IR" sz="2400" dirty="0">
              <a:cs typeface="B Titr" panose="00000700000000000000" pitchFamily="2" charset="-78"/>
            </a:rPr>
            <a:t>4 – نیاز به قدر و منزلت ( نیاز به عزت نفس )</a:t>
          </a:r>
        </a:p>
      </dgm:t>
    </dgm:pt>
    <dgm:pt modelId="{9E2BC75A-CE86-4F3D-B2E6-9033A8E179F1}" type="parTrans" cxnId="{C5033FDD-99EE-4304-947B-0E312D1CE64B}">
      <dgm:prSet/>
      <dgm:spPr/>
      <dgm:t>
        <a:bodyPr/>
        <a:lstStyle/>
        <a:p>
          <a:pPr rtl="1"/>
          <a:endParaRPr lang="fa-IR"/>
        </a:p>
      </dgm:t>
    </dgm:pt>
    <dgm:pt modelId="{66DE2DA7-9B59-43E6-9ADC-A29419E7C4E0}" type="sibTrans" cxnId="{C5033FDD-99EE-4304-947B-0E312D1CE64B}">
      <dgm:prSet/>
      <dgm:spPr/>
      <dgm:t>
        <a:bodyPr/>
        <a:lstStyle/>
        <a:p>
          <a:pPr rtl="1"/>
          <a:endParaRPr lang="fa-IR"/>
        </a:p>
      </dgm:t>
    </dgm:pt>
    <dgm:pt modelId="{5373FD30-E7E9-49BB-BFB5-336E58FCBB0C}">
      <dgm:prSet phldrT="[Text]" custT="1"/>
      <dgm:spPr/>
      <dgm:t>
        <a:bodyPr/>
        <a:lstStyle/>
        <a:p>
          <a:pPr rtl="1"/>
          <a:r>
            <a:rPr lang="fa-IR" sz="2400" dirty="0">
              <a:cs typeface="B Titr" panose="00000700000000000000" pitchFamily="2" charset="-78"/>
            </a:rPr>
            <a:t>5 – </a:t>
          </a:r>
          <a:r>
            <a:rPr lang="fa-IR" sz="2400" dirty="0" err="1">
              <a:cs typeface="B Titr" panose="00000700000000000000" pitchFamily="2" charset="-78"/>
            </a:rPr>
            <a:t>خودیابی</a:t>
          </a:r>
          <a:r>
            <a:rPr lang="fa-IR" sz="2400" dirty="0">
              <a:cs typeface="B Titr" panose="00000700000000000000" pitchFamily="2" charset="-78"/>
            </a:rPr>
            <a:t> ( خود شکوفایی )</a:t>
          </a:r>
        </a:p>
      </dgm:t>
    </dgm:pt>
    <dgm:pt modelId="{3226BBDF-3D3E-4AC5-BE5A-4D03FD6CA15D}" type="parTrans" cxnId="{868B166E-FDAD-46AF-9991-49AAFB37AB84}">
      <dgm:prSet/>
      <dgm:spPr/>
      <dgm:t>
        <a:bodyPr/>
        <a:lstStyle/>
        <a:p>
          <a:pPr rtl="1"/>
          <a:endParaRPr lang="fa-IR"/>
        </a:p>
      </dgm:t>
    </dgm:pt>
    <dgm:pt modelId="{5EAE0EB4-7A6D-4BF0-9BCD-D8076FC52D3A}" type="sibTrans" cxnId="{868B166E-FDAD-46AF-9991-49AAFB37AB84}">
      <dgm:prSet/>
      <dgm:spPr/>
      <dgm:t>
        <a:bodyPr/>
        <a:lstStyle/>
        <a:p>
          <a:pPr rtl="1"/>
          <a:endParaRPr lang="fa-IR"/>
        </a:p>
      </dgm:t>
    </dgm:pt>
    <dgm:pt modelId="{40F24E44-FA24-4FB0-8E81-DEFEF8BA10DF}" type="pres">
      <dgm:prSet presAssocID="{91B70149-D916-4D16-BE11-895C3ACEA5C1}" presName="cycle" presStyleCnt="0">
        <dgm:presLayoutVars>
          <dgm:dir/>
          <dgm:resizeHandles val="exact"/>
        </dgm:presLayoutVars>
      </dgm:prSet>
      <dgm:spPr/>
      <dgm:t>
        <a:bodyPr/>
        <a:lstStyle/>
        <a:p>
          <a:endParaRPr lang="en-US"/>
        </a:p>
      </dgm:t>
    </dgm:pt>
    <dgm:pt modelId="{3FB0DB04-0045-43D9-A00A-6C3DBE208480}" type="pres">
      <dgm:prSet presAssocID="{75DFFAC6-F9B0-46BA-AE94-AE98B790F0E9}" presName="node" presStyleLbl="node1" presStyleIdx="0" presStyleCnt="5" custScaleX="124655" custScaleY="129452">
        <dgm:presLayoutVars>
          <dgm:bulletEnabled val="1"/>
        </dgm:presLayoutVars>
      </dgm:prSet>
      <dgm:spPr/>
      <dgm:t>
        <a:bodyPr/>
        <a:lstStyle/>
        <a:p>
          <a:endParaRPr lang="en-US"/>
        </a:p>
      </dgm:t>
    </dgm:pt>
    <dgm:pt modelId="{B82C74FF-9567-4994-8EC2-ABB29E2CD24C}" type="pres">
      <dgm:prSet presAssocID="{75DFFAC6-F9B0-46BA-AE94-AE98B790F0E9}" presName="spNode" presStyleCnt="0"/>
      <dgm:spPr/>
    </dgm:pt>
    <dgm:pt modelId="{90485A5A-83C8-45E7-BCCF-23891A137FAE}" type="pres">
      <dgm:prSet presAssocID="{DBB6F526-96E4-4457-B027-E4B530FF3A39}" presName="sibTrans" presStyleLbl="sibTrans1D1" presStyleIdx="0" presStyleCnt="5"/>
      <dgm:spPr/>
      <dgm:t>
        <a:bodyPr/>
        <a:lstStyle/>
        <a:p>
          <a:endParaRPr lang="en-US"/>
        </a:p>
      </dgm:t>
    </dgm:pt>
    <dgm:pt modelId="{A16F775D-9653-4E15-8045-49E38122ADD6}" type="pres">
      <dgm:prSet presAssocID="{07A14F80-6A60-4A4B-9712-278D3F298DB7}" presName="node" presStyleLbl="node1" presStyleIdx="1" presStyleCnt="5" custScaleX="126703" custScaleY="142206">
        <dgm:presLayoutVars>
          <dgm:bulletEnabled val="1"/>
        </dgm:presLayoutVars>
      </dgm:prSet>
      <dgm:spPr/>
      <dgm:t>
        <a:bodyPr/>
        <a:lstStyle/>
        <a:p>
          <a:endParaRPr lang="en-US"/>
        </a:p>
      </dgm:t>
    </dgm:pt>
    <dgm:pt modelId="{85796938-6347-40D4-B9A3-CAE66E58FCC3}" type="pres">
      <dgm:prSet presAssocID="{07A14F80-6A60-4A4B-9712-278D3F298DB7}" presName="spNode" presStyleCnt="0"/>
      <dgm:spPr/>
    </dgm:pt>
    <dgm:pt modelId="{E278A342-4F95-4119-A3EE-401AF2FCA8F6}" type="pres">
      <dgm:prSet presAssocID="{7D4F2E60-CB85-477C-BD7E-B76D9CACBD7B}" presName="sibTrans" presStyleLbl="sibTrans1D1" presStyleIdx="1" presStyleCnt="5"/>
      <dgm:spPr/>
      <dgm:t>
        <a:bodyPr/>
        <a:lstStyle/>
        <a:p>
          <a:endParaRPr lang="en-US"/>
        </a:p>
      </dgm:t>
    </dgm:pt>
    <dgm:pt modelId="{E794728D-4B15-43E0-A7D6-BFC06FA1F4E6}" type="pres">
      <dgm:prSet presAssocID="{34792944-5ABA-4C9E-A5C5-16C42ACA9CE7}" presName="node" presStyleLbl="node1" presStyleIdx="2" presStyleCnt="5" custScaleX="123604" custScaleY="130944">
        <dgm:presLayoutVars>
          <dgm:bulletEnabled val="1"/>
        </dgm:presLayoutVars>
      </dgm:prSet>
      <dgm:spPr/>
      <dgm:t>
        <a:bodyPr/>
        <a:lstStyle/>
        <a:p>
          <a:endParaRPr lang="en-US"/>
        </a:p>
      </dgm:t>
    </dgm:pt>
    <dgm:pt modelId="{0F2BEC7E-6D6B-454E-AB89-34E098CE5590}" type="pres">
      <dgm:prSet presAssocID="{34792944-5ABA-4C9E-A5C5-16C42ACA9CE7}" presName="spNode" presStyleCnt="0"/>
      <dgm:spPr/>
    </dgm:pt>
    <dgm:pt modelId="{DB97A835-D29C-4707-A76E-7AB2B01897CA}" type="pres">
      <dgm:prSet presAssocID="{E2495EAF-49C3-42C4-8FA6-AE228468C94C}" presName="sibTrans" presStyleLbl="sibTrans1D1" presStyleIdx="2" presStyleCnt="5"/>
      <dgm:spPr/>
      <dgm:t>
        <a:bodyPr/>
        <a:lstStyle/>
        <a:p>
          <a:endParaRPr lang="en-US"/>
        </a:p>
      </dgm:t>
    </dgm:pt>
    <dgm:pt modelId="{3018587C-E074-49E0-A49D-E35E01B7C65F}" type="pres">
      <dgm:prSet presAssocID="{97D899DC-4BBA-4A0C-9289-BE8E109AAA49}" presName="node" presStyleLbl="node1" presStyleIdx="3" presStyleCnt="5" custScaleX="117076" custScaleY="135527">
        <dgm:presLayoutVars>
          <dgm:bulletEnabled val="1"/>
        </dgm:presLayoutVars>
      </dgm:prSet>
      <dgm:spPr/>
      <dgm:t>
        <a:bodyPr/>
        <a:lstStyle/>
        <a:p>
          <a:endParaRPr lang="en-US"/>
        </a:p>
      </dgm:t>
    </dgm:pt>
    <dgm:pt modelId="{1F7669D6-E8BB-4CD1-B5C1-443C82FB1FC5}" type="pres">
      <dgm:prSet presAssocID="{97D899DC-4BBA-4A0C-9289-BE8E109AAA49}" presName="spNode" presStyleCnt="0"/>
      <dgm:spPr/>
    </dgm:pt>
    <dgm:pt modelId="{7F9B57BA-8E38-489E-8576-7839649ADDA9}" type="pres">
      <dgm:prSet presAssocID="{66DE2DA7-9B59-43E6-9ADC-A29419E7C4E0}" presName="sibTrans" presStyleLbl="sibTrans1D1" presStyleIdx="3" presStyleCnt="5"/>
      <dgm:spPr/>
      <dgm:t>
        <a:bodyPr/>
        <a:lstStyle/>
        <a:p>
          <a:endParaRPr lang="en-US"/>
        </a:p>
      </dgm:t>
    </dgm:pt>
    <dgm:pt modelId="{AD874A2A-EB23-4379-91A2-EB5611DE8070}" type="pres">
      <dgm:prSet presAssocID="{5373FD30-E7E9-49BB-BFB5-336E58FCBB0C}" presName="node" presStyleLbl="node1" presStyleIdx="4" presStyleCnt="5" custScaleX="114876" custScaleY="128677">
        <dgm:presLayoutVars>
          <dgm:bulletEnabled val="1"/>
        </dgm:presLayoutVars>
      </dgm:prSet>
      <dgm:spPr/>
      <dgm:t>
        <a:bodyPr/>
        <a:lstStyle/>
        <a:p>
          <a:endParaRPr lang="en-US"/>
        </a:p>
      </dgm:t>
    </dgm:pt>
    <dgm:pt modelId="{38AD0016-46A5-4A46-B473-60362672F954}" type="pres">
      <dgm:prSet presAssocID="{5373FD30-E7E9-49BB-BFB5-336E58FCBB0C}" presName="spNode" presStyleCnt="0"/>
      <dgm:spPr/>
    </dgm:pt>
    <dgm:pt modelId="{61F8C9EC-9E5A-4977-B976-C2B0935564CB}" type="pres">
      <dgm:prSet presAssocID="{5EAE0EB4-7A6D-4BF0-9BCD-D8076FC52D3A}" presName="sibTrans" presStyleLbl="sibTrans1D1" presStyleIdx="4" presStyleCnt="5"/>
      <dgm:spPr/>
      <dgm:t>
        <a:bodyPr/>
        <a:lstStyle/>
        <a:p>
          <a:endParaRPr lang="en-US"/>
        </a:p>
      </dgm:t>
    </dgm:pt>
  </dgm:ptLst>
  <dgm:cxnLst>
    <dgm:cxn modelId="{0C370AFF-6F73-43D6-AA6E-27B4788E88E7}" srcId="{91B70149-D916-4D16-BE11-895C3ACEA5C1}" destId="{34792944-5ABA-4C9E-A5C5-16C42ACA9CE7}" srcOrd="2" destOrd="0" parTransId="{3DC10F4B-2795-4254-ACD5-7F818F78CF9D}" sibTransId="{E2495EAF-49C3-42C4-8FA6-AE228468C94C}"/>
    <dgm:cxn modelId="{6864B374-CE6D-46C3-8D84-463B4A22782F}" type="presOf" srcId="{91B70149-D916-4D16-BE11-895C3ACEA5C1}" destId="{40F24E44-FA24-4FB0-8E81-DEFEF8BA10DF}" srcOrd="0" destOrd="0" presId="urn:microsoft.com/office/officeart/2005/8/layout/cycle5"/>
    <dgm:cxn modelId="{4E1BB2A4-38EE-45D5-926A-AF31D768D272}" type="presOf" srcId="{E2495EAF-49C3-42C4-8FA6-AE228468C94C}" destId="{DB97A835-D29C-4707-A76E-7AB2B01897CA}" srcOrd="0" destOrd="0" presId="urn:microsoft.com/office/officeart/2005/8/layout/cycle5"/>
    <dgm:cxn modelId="{95908EC8-48A7-46C4-B54A-120B8BDA14BA}" type="presOf" srcId="{75DFFAC6-F9B0-46BA-AE94-AE98B790F0E9}" destId="{3FB0DB04-0045-43D9-A00A-6C3DBE208480}" srcOrd="0" destOrd="0" presId="urn:microsoft.com/office/officeart/2005/8/layout/cycle5"/>
    <dgm:cxn modelId="{93B5AE08-810E-47E0-94A1-6DE5D2010B28}" type="presOf" srcId="{07A14F80-6A60-4A4B-9712-278D3F298DB7}" destId="{A16F775D-9653-4E15-8045-49E38122ADD6}" srcOrd="0" destOrd="0" presId="urn:microsoft.com/office/officeart/2005/8/layout/cycle5"/>
    <dgm:cxn modelId="{AE2A17E7-B94D-4888-AC61-7CB89995BE18}" type="presOf" srcId="{DBB6F526-96E4-4457-B027-E4B530FF3A39}" destId="{90485A5A-83C8-45E7-BCCF-23891A137FAE}" srcOrd="0" destOrd="0" presId="urn:microsoft.com/office/officeart/2005/8/layout/cycle5"/>
    <dgm:cxn modelId="{C5033FDD-99EE-4304-947B-0E312D1CE64B}" srcId="{91B70149-D916-4D16-BE11-895C3ACEA5C1}" destId="{97D899DC-4BBA-4A0C-9289-BE8E109AAA49}" srcOrd="3" destOrd="0" parTransId="{9E2BC75A-CE86-4F3D-B2E6-9033A8E179F1}" sibTransId="{66DE2DA7-9B59-43E6-9ADC-A29419E7C4E0}"/>
    <dgm:cxn modelId="{4F9610BA-40E6-446C-8BAB-F4CEB4A0D333}" type="presOf" srcId="{66DE2DA7-9B59-43E6-9ADC-A29419E7C4E0}" destId="{7F9B57BA-8E38-489E-8576-7839649ADDA9}" srcOrd="0" destOrd="0" presId="urn:microsoft.com/office/officeart/2005/8/layout/cycle5"/>
    <dgm:cxn modelId="{65988A2D-8725-4822-BF1C-5F8E92B1746D}" type="presOf" srcId="{97D899DC-4BBA-4A0C-9289-BE8E109AAA49}" destId="{3018587C-E074-49E0-A49D-E35E01B7C65F}" srcOrd="0" destOrd="0" presId="urn:microsoft.com/office/officeart/2005/8/layout/cycle5"/>
    <dgm:cxn modelId="{65F7C02D-8049-438A-8F57-D69CBF2128BA}" srcId="{91B70149-D916-4D16-BE11-895C3ACEA5C1}" destId="{75DFFAC6-F9B0-46BA-AE94-AE98B790F0E9}" srcOrd="0" destOrd="0" parTransId="{3F6388CB-850B-4F60-8B84-C11FB5B15831}" sibTransId="{DBB6F526-96E4-4457-B027-E4B530FF3A39}"/>
    <dgm:cxn modelId="{973C91BA-A9E2-407E-8E41-0A58EAB48874}" srcId="{91B70149-D916-4D16-BE11-895C3ACEA5C1}" destId="{07A14F80-6A60-4A4B-9712-278D3F298DB7}" srcOrd="1" destOrd="0" parTransId="{92A95C7E-3798-4D25-AFE2-FA2785639FF3}" sibTransId="{7D4F2E60-CB85-477C-BD7E-B76D9CACBD7B}"/>
    <dgm:cxn modelId="{868B166E-FDAD-46AF-9991-49AAFB37AB84}" srcId="{91B70149-D916-4D16-BE11-895C3ACEA5C1}" destId="{5373FD30-E7E9-49BB-BFB5-336E58FCBB0C}" srcOrd="4" destOrd="0" parTransId="{3226BBDF-3D3E-4AC5-BE5A-4D03FD6CA15D}" sibTransId="{5EAE0EB4-7A6D-4BF0-9BCD-D8076FC52D3A}"/>
    <dgm:cxn modelId="{C09012F9-0251-408A-B4A0-4418E9D0E3C7}" type="presOf" srcId="{5EAE0EB4-7A6D-4BF0-9BCD-D8076FC52D3A}" destId="{61F8C9EC-9E5A-4977-B976-C2B0935564CB}" srcOrd="0" destOrd="0" presId="urn:microsoft.com/office/officeart/2005/8/layout/cycle5"/>
    <dgm:cxn modelId="{5BCFC091-E011-482D-9114-6F7175A26E06}" type="presOf" srcId="{7D4F2E60-CB85-477C-BD7E-B76D9CACBD7B}" destId="{E278A342-4F95-4119-A3EE-401AF2FCA8F6}" srcOrd="0" destOrd="0" presId="urn:microsoft.com/office/officeart/2005/8/layout/cycle5"/>
    <dgm:cxn modelId="{D8BCD451-2132-4DAF-ACC6-CE119DF7C97F}" type="presOf" srcId="{5373FD30-E7E9-49BB-BFB5-336E58FCBB0C}" destId="{AD874A2A-EB23-4379-91A2-EB5611DE8070}" srcOrd="0" destOrd="0" presId="urn:microsoft.com/office/officeart/2005/8/layout/cycle5"/>
    <dgm:cxn modelId="{0C4ED9F5-81AB-452F-B562-660F3147242A}" type="presOf" srcId="{34792944-5ABA-4C9E-A5C5-16C42ACA9CE7}" destId="{E794728D-4B15-43E0-A7D6-BFC06FA1F4E6}" srcOrd="0" destOrd="0" presId="urn:microsoft.com/office/officeart/2005/8/layout/cycle5"/>
    <dgm:cxn modelId="{E633C532-4761-499B-AFA6-172B5339BB39}" type="presParOf" srcId="{40F24E44-FA24-4FB0-8E81-DEFEF8BA10DF}" destId="{3FB0DB04-0045-43D9-A00A-6C3DBE208480}" srcOrd="0" destOrd="0" presId="urn:microsoft.com/office/officeart/2005/8/layout/cycle5"/>
    <dgm:cxn modelId="{C25BC77B-9232-4ACD-95F5-DF208A95B3A0}" type="presParOf" srcId="{40F24E44-FA24-4FB0-8E81-DEFEF8BA10DF}" destId="{B82C74FF-9567-4994-8EC2-ABB29E2CD24C}" srcOrd="1" destOrd="0" presId="urn:microsoft.com/office/officeart/2005/8/layout/cycle5"/>
    <dgm:cxn modelId="{5DAD2907-2AB0-4A77-B0DD-E8823244C3D5}" type="presParOf" srcId="{40F24E44-FA24-4FB0-8E81-DEFEF8BA10DF}" destId="{90485A5A-83C8-45E7-BCCF-23891A137FAE}" srcOrd="2" destOrd="0" presId="urn:microsoft.com/office/officeart/2005/8/layout/cycle5"/>
    <dgm:cxn modelId="{9F1A86D2-1B71-4526-9371-B7BC9D11150A}" type="presParOf" srcId="{40F24E44-FA24-4FB0-8E81-DEFEF8BA10DF}" destId="{A16F775D-9653-4E15-8045-49E38122ADD6}" srcOrd="3" destOrd="0" presId="urn:microsoft.com/office/officeart/2005/8/layout/cycle5"/>
    <dgm:cxn modelId="{07B16E13-788D-48E7-8011-4A236D79B8B4}" type="presParOf" srcId="{40F24E44-FA24-4FB0-8E81-DEFEF8BA10DF}" destId="{85796938-6347-40D4-B9A3-CAE66E58FCC3}" srcOrd="4" destOrd="0" presId="urn:microsoft.com/office/officeart/2005/8/layout/cycle5"/>
    <dgm:cxn modelId="{70C1F0F9-6CF3-4EDA-8FBA-033FD08383F2}" type="presParOf" srcId="{40F24E44-FA24-4FB0-8E81-DEFEF8BA10DF}" destId="{E278A342-4F95-4119-A3EE-401AF2FCA8F6}" srcOrd="5" destOrd="0" presId="urn:microsoft.com/office/officeart/2005/8/layout/cycle5"/>
    <dgm:cxn modelId="{F411FBE0-BC16-4956-94F4-3AB3D1F20E20}" type="presParOf" srcId="{40F24E44-FA24-4FB0-8E81-DEFEF8BA10DF}" destId="{E794728D-4B15-43E0-A7D6-BFC06FA1F4E6}" srcOrd="6" destOrd="0" presId="urn:microsoft.com/office/officeart/2005/8/layout/cycle5"/>
    <dgm:cxn modelId="{FF4BA261-8C7A-44A9-B7A6-7E6AA6367175}" type="presParOf" srcId="{40F24E44-FA24-4FB0-8E81-DEFEF8BA10DF}" destId="{0F2BEC7E-6D6B-454E-AB89-34E098CE5590}" srcOrd="7" destOrd="0" presId="urn:microsoft.com/office/officeart/2005/8/layout/cycle5"/>
    <dgm:cxn modelId="{DBB75102-9C9D-4883-859F-E12698513D38}" type="presParOf" srcId="{40F24E44-FA24-4FB0-8E81-DEFEF8BA10DF}" destId="{DB97A835-D29C-4707-A76E-7AB2B01897CA}" srcOrd="8" destOrd="0" presId="urn:microsoft.com/office/officeart/2005/8/layout/cycle5"/>
    <dgm:cxn modelId="{91182F7F-9803-4608-8FF7-F845CF940D2C}" type="presParOf" srcId="{40F24E44-FA24-4FB0-8E81-DEFEF8BA10DF}" destId="{3018587C-E074-49E0-A49D-E35E01B7C65F}" srcOrd="9" destOrd="0" presId="urn:microsoft.com/office/officeart/2005/8/layout/cycle5"/>
    <dgm:cxn modelId="{6C558785-B3DA-480C-AC04-61A11320EB9E}" type="presParOf" srcId="{40F24E44-FA24-4FB0-8E81-DEFEF8BA10DF}" destId="{1F7669D6-E8BB-4CD1-B5C1-443C82FB1FC5}" srcOrd="10" destOrd="0" presId="urn:microsoft.com/office/officeart/2005/8/layout/cycle5"/>
    <dgm:cxn modelId="{4C98EEAC-B0FD-43C9-9177-9500482E1506}" type="presParOf" srcId="{40F24E44-FA24-4FB0-8E81-DEFEF8BA10DF}" destId="{7F9B57BA-8E38-489E-8576-7839649ADDA9}" srcOrd="11" destOrd="0" presId="urn:microsoft.com/office/officeart/2005/8/layout/cycle5"/>
    <dgm:cxn modelId="{7C5EE3C3-9CDA-48CE-ABE8-E006FA66EF22}" type="presParOf" srcId="{40F24E44-FA24-4FB0-8E81-DEFEF8BA10DF}" destId="{AD874A2A-EB23-4379-91A2-EB5611DE8070}" srcOrd="12" destOrd="0" presId="urn:microsoft.com/office/officeart/2005/8/layout/cycle5"/>
    <dgm:cxn modelId="{8D4EA1D7-4D34-4126-B314-1EE32E06180D}" type="presParOf" srcId="{40F24E44-FA24-4FB0-8E81-DEFEF8BA10DF}" destId="{38AD0016-46A5-4A46-B473-60362672F954}" srcOrd="13" destOrd="0" presId="urn:microsoft.com/office/officeart/2005/8/layout/cycle5"/>
    <dgm:cxn modelId="{CB8E4279-4BB6-4924-AD4A-04F70633F6F1}" type="presParOf" srcId="{40F24E44-FA24-4FB0-8E81-DEFEF8BA10DF}" destId="{61F8C9EC-9E5A-4977-B976-C2B0935564C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F41DF4-3402-4FF5-ACDE-31B2F16DE65E}" type="doc">
      <dgm:prSet loTypeId="urn:microsoft.com/office/officeart/2005/8/layout/pyramid1" loCatId="pyramid" qsTypeId="urn:microsoft.com/office/officeart/2005/8/quickstyle/simple1" qsCatId="simple" csTypeId="urn:microsoft.com/office/officeart/2005/8/colors/accent1_2" csCatId="accent1" phldr="1"/>
      <dgm:spPr/>
    </dgm:pt>
    <dgm:pt modelId="{408E9765-CC96-48D9-839C-915587EFB950}">
      <dgm:prSet phldrT="[Text]" custT="1"/>
      <dgm:spPr/>
      <dgm:t>
        <a:bodyPr/>
        <a:lstStyle/>
        <a:p>
          <a:pPr rtl="1"/>
          <a:endParaRPr lang="fa-IR" sz="2000" dirty="0">
            <a:cs typeface="B Titr" panose="00000700000000000000" pitchFamily="2" charset="-78"/>
          </a:endParaRPr>
        </a:p>
        <a:p>
          <a:pPr rtl="1"/>
          <a:r>
            <a:rPr lang="fa-IR" sz="2000" dirty="0" err="1">
              <a:cs typeface="B Titr" panose="00000700000000000000" pitchFamily="2" charset="-78"/>
            </a:rPr>
            <a:t>خودیابی</a:t>
          </a:r>
          <a:endParaRPr lang="fa-IR" sz="2400" dirty="0">
            <a:cs typeface="B Titr" panose="00000700000000000000" pitchFamily="2" charset="-78"/>
          </a:endParaRPr>
        </a:p>
        <a:p>
          <a:pPr rtl="1"/>
          <a:endParaRPr lang="fa-IR" sz="2400" dirty="0"/>
        </a:p>
      </dgm:t>
    </dgm:pt>
    <dgm:pt modelId="{67AA0923-042F-4083-A4DA-C5FB39CB2F83}" type="parTrans" cxnId="{F33ABD54-B894-4270-B64D-D78C1762F0E2}">
      <dgm:prSet/>
      <dgm:spPr/>
      <dgm:t>
        <a:bodyPr/>
        <a:lstStyle/>
        <a:p>
          <a:pPr rtl="1"/>
          <a:endParaRPr lang="fa-IR"/>
        </a:p>
      </dgm:t>
    </dgm:pt>
    <dgm:pt modelId="{21F7F782-64D3-492B-8586-CA7DA518488B}" type="sibTrans" cxnId="{F33ABD54-B894-4270-B64D-D78C1762F0E2}">
      <dgm:prSet/>
      <dgm:spPr/>
      <dgm:t>
        <a:bodyPr/>
        <a:lstStyle/>
        <a:p>
          <a:pPr rtl="1"/>
          <a:endParaRPr lang="fa-IR"/>
        </a:p>
      </dgm:t>
    </dgm:pt>
    <dgm:pt modelId="{16F423EC-862D-4618-BEF6-C8C3F7416462}">
      <dgm:prSet phldrT="[Text]"/>
      <dgm:spPr/>
      <dgm:t>
        <a:bodyPr/>
        <a:lstStyle/>
        <a:p>
          <a:pPr rtl="1"/>
          <a:r>
            <a:rPr lang="fa-IR" dirty="0">
              <a:cs typeface="B Titr" panose="00000700000000000000" pitchFamily="2" charset="-78"/>
            </a:rPr>
            <a:t>نیاز به قدر و منزلت ( نیاز بع عزت </a:t>
          </a:r>
          <a:r>
            <a:rPr lang="fa-IR" dirty="0" smtClean="0">
              <a:cs typeface="B Titr" panose="00000700000000000000" pitchFamily="2" charset="-78"/>
            </a:rPr>
            <a:t>نفس</a:t>
          </a:r>
          <a:r>
            <a:rPr lang="en-US" dirty="0" smtClean="0">
              <a:cs typeface="B Titr" panose="00000700000000000000" pitchFamily="2" charset="-78"/>
            </a:rPr>
            <a:t>(</a:t>
          </a:r>
          <a:endParaRPr lang="fa-IR" dirty="0">
            <a:cs typeface="B Titr" panose="00000700000000000000" pitchFamily="2" charset="-78"/>
          </a:endParaRPr>
        </a:p>
      </dgm:t>
    </dgm:pt>
    <dgm:pt modelId="{B81586F6-CBE6-4924-B09F-53DFE9FEB1DA}" type="parTrans" cxnId="{A99027CB-1BA6-4474-943A-0A37CC442352}">
      <dgm:prSet/>
      <dgm:spPr/>
      <dgm:t>
        <a:bodyPr/>
        <a:lstStyle/>
        <a:p>
          <a:pPr rtl="1"/>
          <a:endParaRPr lang="fa-IR"/>
        </a:p>
      </dgm:t>
    </dgm:pt>
    <dgm:pt modelId="{80969F1C-9F5D-4E8A-9AF1-0B9A2E6A5BD6}" type="sibTrans" cxnId="{A99027CB-1BA6-4474-943A-0A37CC442352}">
      <dgm:prSet/>
      <dgm:spPr/>
      <dgm:t>
        <a:bodyPr/>
        <a:lstStyle/>
        <a:p>
          <a:pPr rtl="1"/>
          <a:endParaRPr lang="fa-IR"/>
        </a:p>
      </dgm:t>
    </dgm:pt>
    <dgm:pt modelId="{51AB4499-D409-45DD-ACE1-64E1F9439AB2}">
      <dgm:prSet phldrT="[Text]" custT="1"/>
      <dgm:spPr/>
      <dgm:t>
        <a:bodyPr/>
        <a:lstStyle/>
        <a:p>
          <a:pPr rtl="1"/>
          <a:r>
            <a:rPr lang="fa-IR" sz="2400" dirty="0">
              <a:cs typeface="B Titr" panose="00000700000000000000" pitchFamily="2" charset="-78"/>
            </a:rPr>
            <a:t>نیازهای جسمانی و فیزیولوژیک ( نیازهای اولیه )</a:t>
          </a:r>
        </a:p>
      </dgm:t>
    </dgm:pt>
    <dgm:pt modelId="{BDCFD6DE-13C4-40E5-BFB5-4D4E4481E755}" type="parTrans" cxnId="{043E442F-EC3F-47F3-83DA-4E1A0685CCD5}">
      <dgm:prSet/>
      <dgm:spPr/>
      <dgm:t>
        <a:bodyPr/>
        <a:lstStyle/>
        <a:p>
          <a:pPr rtl="1"/>
          <a:endParaRPr lang="fa-IR"/>
        </a:p>
      </dgm:t>
    </dgm:pt>
    <dgm:pt modelId="{754C86E1-183B-41B3-8E7B-6A9E7FB5CECB}" type="sibTrans" cxnId="{043E442F-EC3F-47F3-83DA-4E1A0685CCD5}">
      <dgm:prSet/>
      <dgm:spPr/>
      <dgm:t>
        <a:bodyPr/>
        <a:lstStyle/>
        <a:p>
          <a:pPr rtl="1"/>
          <a:endParaRPr lang="fa-IR"/>
        </a:p>
      </dgm:t>
    </dgm:pt>
    <dgm:pt modelId="{A6F13689-3B08-46C5-B80B-A38DCAA02B82}">
      <dgm:prSet phldrT="[Text]" custT="1"/>
      <dgm:spPr/>
      <dgm:t>
        <a:bodyPr/>
        <a:lstStyle/>
        <a:p>
          <a:pPr rtl="1"/>
          <a:r>
            <a:rPr lang="fa-IR" sz="3200" dirty="0">
              <a:cs typeface="B Titr" panose="00000700000000000000" pitchFamily="2" charset="-78"/>
            </a:rPr>
            <a:t>نیازهای ایمنی و امنیتی</a:t>
          </a:r>
        </a:p>
      </dgm:t>
    </dgm:pt>
    <dgm:pt modelId="{AF6575AA-F4AE-4826-B27D-1DC2231B73DA}" type="parTrans" cxnId="{75724DEB-765D-4F80-B5A7-7F0948C7F268}">
      <dgm:prSet/>
      <dgm:spPr/>
      <dgm:t>
        <a:bodyPr/>
        <a:lstStyle/>
        <a:p>
          <a:pPr rtl="1"/>
          <a:endParaRPr lang="fa-IR"/>
        </a:p>
      </dgm:t>
    </dgm:pt>
    <dgm:pt modelId="{C1AEF8DF-E42E-4E77-B94C-8C4025B400FB}" type="sibTrans" cxnId="{75724DEB-765D-4F80-B5A7-7F0948C7F268}">
      <dgm:prSet/>
      <dgm:spPr/>
      <dgm:t>
        <a:bodyPr/>
        <a:lstStyle/>
        <a:p>
          <a:pPr rtl="1"/>
          <a:endParaRPr lang="fa-IR"/>
        </a:p>
      </dgm:t>
    </dgm:pt>
    <dgm:pt modelId="{F728C14B-70BE-484A-947D-6134E5AC7818}">
      <dgm:prSet phldrT="[Text]"/>
      <dgm:spPr/>
      <dgm:t>
        <a:bodyPr/>
        <a:lstStyle/>
        <a:p>
          <a:pPr rtl="1"/>
          <a:r>
            <a:rPr lang="fa-IR" dirty="0">
              <a:cs typeface="B Titr" panose="00000700000000000000" pitchFamily="2" charset="-78"/>
            </a:rPr>
            <a:t>نیاز به تعلق اجتماعی ( نیاز به محبت )</a:t>
          </a:r>
        </a:p>
      </dgm:t>
    </dgm:pt>
    <dgm:pt modelId="{6044EF71-86D3-46A2-ACB1-B0AC35D9E89E}" type="parTrans" cxnId="{715BC139-C731-4F9E-96DE-6EA7D07A4925}">
      <dgm:prSet/>
      <dgm:spPr/>
      <dgm:t>
        <a:bodyPr/>
        <a:lstStyle/>
        <a:p>
          <a:pPr rtl="1"/>
          <a:endParaRPr lang="fa-IR"/>
        </a:p>
      </dgm:t>
    </dgm:pt>
    <dgm:pt modelId="{5E661FA0-8EC8-4EEE-84E4-5DA9C78A52EF}" type="sibTrans" cxnId="{715BC139-C731-4F9E-96DE-6EA7D07A4925}">
      <dgm:prSet/>
      <dgm:spPr/>
      <dgm:t>
        <a:bodyPr/>
        <a:lstStyle/>
        <a:p>
          <a:pPr rtl="1"/>
          <a:endParaRPr lang="fa-IR"/>
        </a:p>
      </dgm:t>
    </dgm:pt>
    <dgm:pt modelId="{39EF76EB-64FA-4B74-9308-B24AE7E3AD60}" type="pres">
      <dgm:prSet presAssocID="{23F41DF4-3402-4FF5-ACDE-31B2F16DE65E}" presName="Name0" presStyleCnt="0">
        <dgm:presLayoutVars>
          <dgm:dir/>
          <dgm:animLvl val="lvl"/>
          <dgm:resizeHandles val="exact"/>
        </dgm:presLayoutVars>
      </dgm:prSet>
      <dgm:spPr/>
    </dgm:pt>
    <dgm:pt modelId="{B2ABB43F-4386-4D6E-A46F-9E909B499040}" type="pres">
      <dgm:prSet presAssocID="{408E9765-CC96-48D9-839C-915587EFB950}" presName="Name8" presStyleCnt="0"/>
      <dgm:spPr/>
    </dgm:pt>
    <dgm:pt modelId="{9B1C6FF2-3780-4C35-ADDF-1394600902AB}" type="pres">
      <dgm:prSet presAssocID="{408E9765-CC96-48D9-839C-915587EFB950}" presName="level" presStyleLbl="node1" presStyleIdx="0" presStyleCnt="5">
        <dgm:presLayoutVars>
          <dgm:chMax val="1"/>
          <dgm:bulletEnabled val="1"/>
        </dgm:presLayoutVars>
      </dgm:prSet>
      <dgm:spPr/>
      <dgm:t>
        <a:bodyPr/>
        <a:lstStyle/>
        <a:p>
          <a:endParaRPr lang="en-US"/>
        </a:p>
      </dgm:t>
    </dgm:pt>
    <dgm:pt modelId="{26E16061-2328-4B8C-8A05-562F0B776856}" type="pres">
      <dgm:prSet presAssocID="{408E9765-CC96-48D9-839C-915587EFB950}" presName="levelTx" presStyleLbl="revTx" presStyleIdx="0" presStyleCnt="0">
        <dgm:presLayoutVars>
          <dgm:chMax val="1"/>
          <dgm:bulletEnabled val="1"/>
        </dgm:presLayoutVars>
      </dgm:prSet>
      <dgm:spPr/>
      <dgm:t>
        <a:bodyPr/>
        <a:lstStyle/>
        <a:p>
          <a:endParaRPr lang="en-US"/>
        </a:p>
      </dgm:t>
    </dgm:pt>
    <dgm:pt modelId="{5DCC15C3-AE7E-4884-A3A1-C15949E18D3C}" type="pres">
      <dgm:prSet presAssocID="{16F423EC-862D-4618-BEF6-C8C3F7416462}" presName="Name8" presStyleCnt="0"/>
      <dgm:spPr/>
    </dgm:pt>
    <dgm:pt modelId="{9DD7F712-B344-4DDF-B1F3-764B9B00D369}" type="pres">
      <dgm:prSet presAssocID="{16F423EC-862D-4618-BEF6-C8C3F7416462}" presName="level" presStyleLbl="node1" presStyleIdx="1" presStyleCnt="5">
        <dgm:presLayoutVars>
          <dgm:chMax val="1"/>
          <dgm:bulletEnabled val="1"/>
        </dgm:presLayoutVars>
      </dgm:prSet>
      <dgm:spPr/>
      <dgm:t>
        <a:bodyPr/>
        <a:lstStyle/>
        <a:p>
          <a:endParaRPr lang="en-US"/>
        </a:p>
      </dgm:t>
    </dgm:pt>
    <dgm:pt modelId="{C27F68E7-A8EC-4D0F-B97D-0E5D9DDBD5C0}" type="pres">
      <dgm:prSet presAssocID="{16F423EC-862D-4618-BEF6-C8C3F7416462}" presName="levelTx" presStyleLbl="revTx" presStyleIdx="0" presStyleCnt="0">
        <dgm:presLayoutVars>
          <dgm:chMax val="1"/>
          <dgm:bulletEnabled val="1"/>
        </dgm:presLayoutVars>
      </dgm:prSet>
      <dgm:spPr/>
      <dgm:t>
        <a:bodyPr/>
        <a:lstStyle/>
        <a:p>
          <a:endParaRPr lang="en-US"/>
        </a:p>
      </dgm:t>
    </dgm:pt>
    <dgm:pt modelId="{E3D48E83-6281-422F-847A-CC2041FE0B57}" type="pres">
      <dgm:prSet presAssocID="{F728C14B-70BE-484A-947D-6134E5AC7818}" presName="Name8" presStyleCnt="0"/>
      <dgm:spPr/>
    </dgm:pt>
    <dgm:pt modelId="{106EF963-41F1-42FD-902F-9DC0E9F4B813}" type="pres">
      <dgm:prSet presAssocID="{F728C14B-70BE-484A-947D-6134E5AC7818}" presName="level" presStyleLbl="node1" presStyleIdx="2" presStyleCnt="5" custLinFactNeighborX="-802" custLinFactNeighborY="-2965">
        <dgm:presLayoutVars>
          <dgm:chMax val="1"/>
          <dgm:bulletEnabled val="1"/>
        </dgm:presLayoutVars>
      </dgm:prSet>
      <dgm:spPr/>
      <dgm:t>
        <a:bodyPr/>
        <a:lstStyle/>
        <a:p>
          <a:endParaRPr lang="en-US"/>
        </a:p>
      </dgm:t>
    </dgm:pt>
    <dgm:pt modelId="{7DA47264-C092-46AE-B8B1-B3122BD61C11}" type="pres">
      <dgm:prSet presAssocID="{F728C14B-70BE-484A-947D-6134E5AC7818}" presName="levelTx" presStyleLbl="revTx" presStyleIdx="0" presStyleCnt="0">
        <dgm:presLayoutVars>
          <dgm:chMax val="1"/>
          <dgm:bulletEnabled val="1"/>
        </dgm:presLayoutVars>
      </dgm:prSet>
      <dgm:spPr/>
      <dgm:t>
        <a:bodyPr/>
        <a:lstStyle/>
        <a:p>
          <a:endParaRPr lang="en-US"/>
        </a:p>
      </dgm:t>
    </dgm:pt>
    <dgm:pt modelId="{D132B31A-60F7-4B46-A8DF-2FA5D19C8DE0}" type="pres">
      <dgm:prSet presAssocID="{A6F13689-3B08-46C5-B80B-A38DCAA02B82}" presName="Name8" presStyleCnt="0"/>
      <dgm:spPr/>
    </dgm:pt>
    <dgm:pt modelId="{C2293051-4234-4128-AC89-A0A87CC3D93B}" type="pres">
      <dgm:prSet presAssocID="{A6F13689-3B08-46C5-B80B-A38DCAA02B82}" presName="level" presStyleLbl="node1" presStyleIdx="3" presStyleCnt="5">
        <dgm:presLayoutVars>
          <dgm:chMax val="1"/>
          <dgm:bulletEnabled val="1"/>
        </dgm:presLayoutVars>
      </dgm:prSet>
      <dgm:spPr/>
      <dgm:t>
        <a:bodyPr/>
        <a:lstStyle/>
        <a:p>
          <a:endParaRPr lang="en-US"/>
        </a:p>
      </dgm:t>
    </dgm:pt>
    <dgm:pt modelId="{96316806-5F43-4583-B8D9-02546AF4A3F7}" type="pres">
      <dgm:prSet presAssocID="{A6F13689-3B08-46C5-B80B-A38DCAA02B82}" presName="levelTx" presStyleLbl="revTx" presStyleIdx="0" presStyleCnt="0">
        <dgm:presLayoutVars>
          <dgm:chMax val="1"/>
          <dgm:bulletEnabled val="1"/>
        </dgm:presLayoutVars>
      </dgm:prSet>
      <dgm:spPr/>
      <dgm:t>
        <a:bodyPr/>
        <a:lstStyle/>
        <a:p>
          <a:endParaRPr lang="en-US"/>
        </a:p>
      </dgm:t>
    </dgm:pt>
    <dgm:pt modelId="{0CE5D4B4-1FF9-4A7A-A49A-7E76B6BBC100}" type="pres">
      <dgm:prSet presAssocID="{51AB4499-D409-45DD-ACE1-64E1F9439AB2}" presName="Name8" presStyleCnt="0"/>
      <dgm:spPr/>
    </dgm:pt>
    <dgm:pt modelId="{EE19D119-909F-400D-8936-CAAB2D657A9C}" type="pres">
      <dgm:prSet presAssocID="{51AB4499-D409-45DD-ACE1-64E1F9439AB2}" presName="level" presStyleLbl="node1" presStyleIdx="4" presStyleCnt="5">
        <dgm:presLayoutVars>
          <dgm:chMax val="1"/>
          <dgm:bulletEnabled val="1"/>
        </dgm:presLayoutVars>
      </dgm:prSet>
      <dgm:spPr/>
      <dgm:t>
        <a:bodyPr/>
        <a:lstStyle/>
        <a:p>
          <a:endParaRPr lang="en-US"/>
        </a:p>
      </dgm:t>
    </dgm:pt>
    <dgm:pt modelId="{1F43DB93-C67C-41CA-BC4B-F4C33E254B71}" type="pres">
      <dgm:prSet presAssocID="{51AB4499-D409-45DD-ACE1-64E1F9439AB2}" presName="levelTx" presStyleLbl="revTx" presStyleIdx="0" presStyleCnt="0">
        <dgm:presLayoutVars>
          <dgm:chMax val="1"/>
          <dgm:bulletEnabled val="1"/>
        </dgm:presLayoutVars>
      </dgm:prSet>
      <dgm:spPr/>
      <dgm:t>
        <a:bodyPr/>
        <a:lstStyle/>
        <a:p>
          <a:endParaRPr lang="en-US"/>
        </a:p>
      </dgm:t>
    </dgm:pt>
  </dgm:ptLst>
  <dgm:cxnLst>
    <dgm:cxn modelId="{043E442F-EC3F-47F3-83DA-4E1A0685CCD5}" srcId="{23F41DF4-3402-4FF5-ACDE-31B2F16DE65E}" destId="{51AB4499-D409-45DD-ACE1-64E1F9439AB2}" srcOrd="4" destOrd="0" parTransId="{BDCFD6DE-13C4-40E5-BFB5-4D4E4481E755}" sibTransId="{754C86E1-183B-41B3-8E7B-6A9E7FB5CECB}"/>
    <dgm:cxn modelId="{D2EAA1E3-410A-4842-A9A7-ACF15F3BBBF4}" type="presOf" srcId="{A6F13689-3B08-46C5-B80B-A38DCAA02B82}" destId="{96316806-5F43-4583-B8D9-02546AF4A3F7}" srcOrd="1" destOrd="0" presId="urn:microsoft.com/office/officeart/2005/8/layout/pyramid1"/>
    <dgm:cxn modelId="{715BC139-C731-4F9E-96DE-6EA7D07A4925}" srcId="{23F41DF4-3402-4FF5-ACDE-31B2F16DE65E}" destId="{F728C14B-70BE-484A-947D-6134E5AC7818}" srcOrd="2" destOrd="0" parTransId="{6044EF71-86D3-46A2-ACB1-B0AC35D9E89E}" sibTransId="{5E661FA0-8EC8-4EEE-84E4-5DA9C78A52EF}"/>
    <dgm:cxn modelId="{DF2E69D6-CCF8-496A-B322-130CF827CB54}" type="presOf" srcId="{F728C14B-70BE-484A-947D-6134E5AC7818}" destId="{7DA47264-C092-46AE-B8B1-B3122BD61C11}" srcOrd="1" destOrd="0" presId="urn:microsoft.com/office/officeart/2005/8/layout/pyramid1"/>
    <dgm:cxn modelId="{75724DEB-765D-4F80-B5A7-7F0948C7F268}" srcId="{23F41DF4-3402-4FF5-ACDE-31B2F16DE65E}" destId="{A6F13689-3B08-46C5-B80B-A38DCAA02B82}" srcOrd="3" destOrd="0" parTransId="{AF6575AA-F4AE-4826-B27D-1DC2231B73DA}" sibTransId="{C1AEF8DF-E42E-4E77-B94C-8C4025B400FB}"/>
    <dgm:cxn modelId="{0EE7DB6F-FEEE-42B0-BC47-749235B90649}" type="presOf" srcId="{51AB4499-D409-45DD-ACE1-64E1F9439AB2}" destId="{1F43DB93-C67C-41CA-BC4B-F4C33E254B71}" srcOrd="1" destOrd="0" presId="urn:microsoft.com/office/officeart/2005/8/layout/pyramid1"/>
    <dgm:cxn modelId="{C9F1C759-B02D-44BA-8CE8-64E80FFEF220}" type="presOf" srcId="{F728C14B-70BE-484A-947D-6134E5AC7818}" destId="{106EF963-41F1-42FD-902F-9DC0E9F4B813}" srcOrd="0" destOrd="0" presId="urn:microsoft.com/office/officeart/2005/8/layout/pyramid1"/>
    <dgm:cxn modelId="{117F7DBB-5053-4B00-B554-C51224D6E405}" type="presOf" srcId="{23F41DF4-3402-4FF5-ACDE-31B2F16DE65E}" destId="{39EF76EB-64FA-4B74-9308-B24AE7E3AD60}" srcOrd="0" destOrd="0" presId="urn:microsoft.com/office/officeart/2005/8/layout/pyramid1"/>
    <dgm:cxn modelId="{58E3E0A6-452B-4EF1-8C72-4C684348904A}" type="presOf" srcId="{408E9765-CC96-48D9-839C-915587EFB950}" destId="{26E16061-2328-4B8C-8A05-562F0B776856}" srcOrd="1" destOrd="0" presId="urn:microsoft.com/office/officeart/2005/8/layout/pyramid1"/>
    <dgm:cxn modelId="{AAA92B9C-46E3-416F-8CE1-4F7A86E6F1E0}" type="presOf" srcId="{408E9765-CC96-48D9-839C-915587EFB950}" destId="{9B1C6FF2-3780-4C35-ADDF-1394600902AB}" srcOrd="0" destOrd="0" presId="urn:microsoft.com/office/officeart/2005/8/layout/pyramid1"/>
    <dgm:cxn modelId="{5831D477-78ED-4E8C-A906-5462EF9C2B8C}" type="presOf" srcId="{16F423EC-862D-4618-BEF6-C8C3F7416462}" destId="{9DD7F712-B344-4DDF-B1F3-764B9B00D369}" srcOrd="0" destOrd="0" presId="urn:microsoft.com/office/officeart/2005/8/layout/pyramid1"/>
    <dgm:cxn modelId="{F33ABD54-B894-4270-B64D-D78C1762F0E2}" srcId="{23F41DF4-3402-4FF5-ACDE-31B2F16DE65E}" destId="{408E9765-CC96-48D9-839C-915587EFB950}" srcOrd="0" destOrd="0" parTransId="{67AA0923-042F-4083-A4DA-C5FB39CB2F83}" sibTransId="{21F7F782-64D3-492B-8586-CA7DA518488B}"/>
    <dgm:cxn modelId="{A99027CB-1BA6-4474-943A-0A37CC442352}" srcId="{23F41DF4-3402-4FF5-ACDE-31B2F16DE65E}" destId="{16F423EC-862D-4618-BEF6-C8C3F7416462}" srcOrd="1" destOrd="0" parTransId="{B81586F6-CBE6-4924-B09F-53DFE9FEB1DA}" sibTransId="{80969F1C-9F5D-4E8A-9AF1-0B9A2E6A5BD6}"/>
    <dgm:cxn modelId="{3C632F27-4AA9-4DFA-A996-A469921B45BC}" type="presOf" srcId="{51AB4499-D409-45DD-ACE1-64E1F9439AB2}" destId="{EE19D119-909F-400D-8936-CAAB2D657A9C}" srcOrd="0" destOrd="0" presId="urn:microsoft.com/office/officeart/2005/8/layout/pyramid1"/>
    <dgm:cxn modelId="{06D42C2F-3ACA-4D6B-AF45-4E825BDA5B8A}" type="presOf" srcId="{16F423EC-862D-4618-BEF6-C8C3F7416462}" destId="{C27F68E7-A8EC-4D0F-B97D-0E5D9DDBD5C0}" srcOrd="1" destOrd="0" presId="urn:microsoft.com/office/officeart/2005/8/layout/pyramid1"/>
    <dgm:cxn modelId="{B39308C5-A47B-49C3-8838-08CCFF1C35E6}" type="presOf" srcId="{A6F13689-3B08-46C5-B80B-A38DCAA02B82}" destId="{C2293051-4234-4128-AC89-A0A87CC3D93B}" srcOrd="0" destOrd="0" presId="urn:microsoft.com/office/officeart/2005/8/layout/pyramid1"/>
    <dgm:cxn modelId="{9C740FA9-8A41-457B-B74F-4EC9B4201E48}" type="presParOf" srcId="{39EF76EB-64FA-4B74-9308-B24AE7E3AD60}" destId="{B2ABB43F-4386-4D6E-A46F-9E909B499040}" srcOrd="0" destOrd="0" presId="urn:microsoft.com/office/officeart/2005/8/layout/pyramid1"/>
    <dgm:cxn modelId="{4467D469-D7F2-4ACC-89D3-4F953228B8E6}" type="presParOf" srcId="{B2ABB43F-4386-4D6E-A46F-9E909B499040}" destId="{9B1C6FF2-3780-4C35-ADDF-1394600902AB}" srcOrd="0" destOrd="0" presId="urn:microsoft.com/office/officeart/2005/8/layout/pyramid1"/>
    <dgm:cxn modelId="{B2D4B3B6-EE5B-482D-8107-FDAA581DDC84}" type="presParOf" srcId="{B2ABB43F-4386-4D6E-A46F-9E909B499040}" destId="{26E16061-2328-4B8C-8A05-562F0B776856}" srcOrd="1" destOrd="0" presId="urn:microsoft.com/office/officeart/2005/8/layout/pyramid1"/>
    <dgm:cxn modelId="{40CE6641-347E-49F0-B517-D7F3FB9DE6A0}" type="presParOf" srcId="{39EF76EB-64FA-4B74-9308-B24AE7E3AD60}" destId="{5DCC15C3-AE7E-4884-A3A1-C15949E18D3C}" srcOrd="1" destOrd="0" presId="urn:microsoft.com/office/officeart/2005/8/layout/pyramid1"/>
    <dgm:cxn modelId="{D4F6998F-D02C-4BF9-8CD9-66EC8C371CE4}" type="presParOf" srcId="{5DCC15C3-AE7E-4884-A3A1-C15949E18D3C}" destId="{9DD7F712-B344-4DDF-B1F3-764B9B00D369}" srcOrd="0" destOrd="0" presId="urn:microsoft.com/office/officeart/2005/8/layout/pyramid1"/>
    <dgm:cxn modelId="{483FECE3-827A-4384-94B9-013B690F90FA}" type="presParOf" srcId="{5DCC15C3-AE7E-4884-A3A1-C15949E18D3C}" destId="{C27F68E7-A8EC-4D0F-B97D-0E5D9DDBD5C0}" srcOrd="1" destOrd="0" presId="urn:microsoft.com/office/officeart/2005/8/layout/pyramid1"/>
    <dgm:cxn modelId="{A36552A5-5FE2-44EF-B2F8-009918172C32}" type="presParOf" srcId="{39EF76EB-64FA-4B74-9308-B24AE7E3AD60}" destId="{E3D48E83-6281-422F-847A-CC2041FE0B57}" srcOrd="2" destOrd="0" presId="urn:microsoft.com/office/officeart/2005/8/layout/pyramid1"/>
    <dgm:cxn modelId="{F96985C6-4359-4F49-B068-223E2FF7FD8B}" type="presParOf" srcId="{E3D48E83-6281-422F-847A-CC2041FE0B57}" destId="{106EF963-41F1-42FD-902F-9DC0E9F4B813}" srcOrd="0" destOrd="0" presId="urn:microsoft.com/office/officeart/2005/8/layout/pyramid1"/>
    <dgm:cxn modelId="{84752B79-C1DB-443F-8E5D-97097DC2E0EF}" type="presParOf" srcId="{E3D48E83-6281-422F-847A-CC2041FE0B57}" destId="{7DA47264-C092-46AE-B8B1-B3122BD61C11}" srcOrd="1" destOrd="0" presId="urn:microsoft.com/office/officeart/2005/8/layout/pyramid1"/>
    <dgm:cxn modelId="{139DB56D-895F-4486-A8D7-63D6C16A78D7}" type="presParOf" srcId="{39EF76EB-64FA-4B74-9308-B24AE7E3AD60}" destId="{D132B31A-60F7-4B46-A8DF-2FA5D19C8DE0}" srcOrd="3" destOrd="0" presId="urn:microsoft.com/office/officeart/2005/8/layout/pyramid1"/>
    <dgm:cxn modelId="{5CF361E6-182A-4D2C-853D-2EE676A2EDEC}" type="presParOf" srcId="{D132B31A-60F7-4B46-A8DF-2FA5D19C8DE0}" destId="{C2293051-4234-4128-AC89-A0A87CC3D93B}" srcOrd="0" destOrd="0" presId="urn:microsoft.com/office/officeart/2005/8/layout/pyramid1"/>
    <dgm:cxn modelId="{776CF09F-2253-4DC2-9728-B088AEDFE9AF}" type="presParOf" srcId="{D132B31A-60F7-4B46-A8DF-2FA5D19C8DE0}" destId="{96316806-5F43-4583-B8D9-02546AF4A3F7}" srcOrd="1" destOrd="0" presId="urn:microsoft.com/office/officeart/2005/8/layout/pyramid1"/>
    <dgm:cxn modelId="{8AAC5DC7-0F6B-451A-9C10-54253C28DBED}" type="presParOf" srcId="{39EF76EB-64FA-4B74-9308-B24AE7E3AD60}" destId="{0CE5D4B4-1FF9-4A7A-A49A-7E76B6BBC100}" srcOrd="4" destOrd="0" presId="urn:microsoft.com/office/officeart/2005/8/layout/pyramid1"/>
    <dgm:cxn modelId="{52FDEEC8-DA8C-4B9E-8DD0-75917B7A9251}" type="presParOf" srcId="{0CE5D4B4-1FF9-4A7A-A49A-7E76B6BBC100}" destId="{EE19D119-909F-400D-8936-CAAB2D657A9C}" srcOrd="0" destOrd="0" presId="urn:microsoft.com/office/officeart/2005/8/layout/pyramid1"/>
    <dgm:cxn modelId="{DF41649E-3D1A-4980-A7CC-C15E5A3D16FA}" type="presParOf" srcId="{0CE5D4B4-1FF9-4A7A-A49A-7E76B6BBC100}" destId="{1F43DB93-C67C-41CA-BC4B-F4C33E254B7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5C528B-99EC-49A8-B314-583F135A9414}"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fa-IR"/>
        </a:p>
      </dgm:t>
    </dgm:pt>
    <dgm:pt modelId="{EF0F1F4D-C745-4BBF-8B26-1AE44556C328}">
      <dgm:prSet phldrT="[Text]" custT="1"/>
      <dgm:spPr/>
      <dgm:t>
        <a:bodyPr/>
        <a:lstStyle/>
        <a:p>
          <a:pPr rtl="1"/>
          <a:r>
            <a:rPr lang="fa-IR" sz="1600" dirty="0">
              <a:cs typeface="B Titr" panose="00000700000000000000" pitchFamily="2" charset="-78"/>
            </a:rPr>
            <a:t>1</a:t>
          </a:r>
          <a:r>
            <a:rPr lang="fa-IR" sz="2000" dirty="0">
              <a:cs typeface="B Titr" panose="00000700000000000000" pitchFamily="2" charset="-78"/>
            </a:rPr>
            <a:t> – کارکنان صرفا با پول برانگیخته </a:t>
          </a:r>
          <a:r>
            <a:rPr lang="fa-IR" sz="2000" dirty="0" err="1">
              <a:cs typeface="B Titr" panose="00000700000000000000" pitchFamily="2" charset="-78"/>
            </a:rPr>
            <a:t>نمی</a:t>
          </a:r>
          <a:r>
            <a:rPr lang="fa-IR" sz="2000" dirty="0">
              <a:cs typeface="B Titr" panose="00000700000000000000" pitchFamily="2" charset="-78"/>
            </a:rPr>
            <a:t> شوند بلکه عوامل اجتماعی و شخصی موجب انگیزش آنها می شود</a:t>
          </a:r>
        </a:p>
      </dgm:t>
    </dgm:pt>
    <dgm:pt modelId="{46CDFDFA-29B6-402A-8FA0-75CB3A9C561E}" type="parTrans" cxnId="{60139841-5075-4507-8C4A-C8C387714D84}">
      <dgm:prSet/>
      <dgm:spPr/>
      <dgm:t>
        <a:bodyPr/>
        <a:lstStyle/>
        <a:p>
          <a:pPr rtl="1"/>
          <a:endParaRPr lang="fa-IR"/>
        </a:p>
      </dgm:t>
    </dgm:pt>
    <dgm:pt modelId="{42ECE422-3FDC-4123-AB03-A50D3EC74ECF}" type="sibTrans" cxnId="{60139841-5075-4507-8C4A-C8C387714D84}">
      <dgm:prSet/>
      <dgm:spPr/>
      <dgm:t>
        <a:bodyPr/>
        <a:lstStyle/>
        <a:p>
          <a:pPr rtl="1"/>
          <a:endParaRPr lang="fa-IR"/>
        </a:p>
      </dgm:t>
    </dgm:pt>
    <dgm:pt modelId="{F6694277-4B4D-48B1-BEE0-4EBD815B8DEE}">
      <dgm:prSet phldrT="[Text]" custT="1"/>
      <dgm:spPr/>
      <dgm:t>
        <a:bodyPr/>
        <a:lstStyle/>
        <a:p>
          <a:pPr rtl="1"/>
          <a:r>
            <a:rPr lang="fa-IR" sz="2000" dirty="0">
              <a:cs typeface="B Titr" panose="00000700000000000000" pitchFamily="2" charset="-78"/>
            </a:rPr>
            <a:t>2</a:t>
          </a:r>
          <a:r>
            <a:rPr lang="fa-IR" sz="2800" dirty="0">
              <a:cs typeface="B Titr" panose="00000700000000000000" pitchFamily="2" charset="-78"/>
            </a:rPr>
            <a:t> – نگرش کارکنان به جنبه های گوناگون کار اثر می گذارد</a:t>
          </a:r>
        </a:p>
      </dgm:t>
    </dgm:pt>
    <dgm:pt modelId="{557B5420-4D42-47B6-8ABB-40D49991909C}" type="parTrans" cxnId="{17822601-17EF-4D06-BC95-003BE5A2B1AC}">
      <dgm:prSet/>
      <dgm:spPr/>
      <dgm:t>
        <a:bodyPr/>
        <a:lstStyle/>
        <a:p>
          <a:pPr rtl="1"/>
          <a:endParaRPr lang="fa-IR"/>
        </a:p>
      </dgm:t>
    </dgm:pt>
    <dgm:pt modelId="{66A92737-F68E-4070-A2B5-421042156224}" type="sibTrans" cxnId="{17822601-17EF-4D06-BC95-003BE5A2B1AC}">
      <dgm:prSet/>
      <dgm:spPr/>
      <dgm:t>
        <a:bodyPr/>
        <a:lstStyle/>
        <a:p>
          <a:pPr rtl="1"/>
          <a:endParaRPr lang="fa-IR"/>
        </a:p>
      </dgm:t>
    </dgm:pt>
    <dgm:pt modelId="{D3CD31AD-3D48-4517-B39B-7109E99C4E0E}">
      <dgm:prSet phldrT="[Text]" custT="1"/>
      <dgm:spPr/>
      <dgm:t>
        <a:bodyPr/>
        <a:lstStyle/>
        <a:p>
          <a:pPr rtl="1"/>
          <a:r>
            <a:rPr lang="fa-IR" sz="2000" dirty="0">
              <a:cs typeface="B Titr" panose="00000700000000000000" pitchFamily="2" charset="-78"/>
            </a:rPr>
            <a:t>3 – سرپرستی اثر بخش موجب بهبود و حفظ روحیه کارکنان و افزایش بهره </a:t>
          </a:r>
          <a:r>
            <a:rPr lang="fa-IR" sz="2000" dirty="0" err="1">
              <a:cs typeface="B Titr" panose="00000700000000000000" pitchFamily="2" charset="-78"/>
            </a:rPr>
            <a:t>وری</a:t>
          </a:r>
          <a:r>
            <a:rPr lang="fa-IR" sz="2000" dirty="0">
              <a:cs typeface="B Titr" panose="00000700000000000000" pitchFamily="2" charset="-78"/>
            </a:rPr>
            <a:t> است</a:t>
          </a:r>
        </a:p>
      </dgm:t>
    </dgm:pt>
    <dgm:pt modelId="{904ADF8E-8198-4438-8526-6382FCF4DE62}" type="parTrans" cxnId="{DA69D7B6-B5BA-4CDE-885F-9B91AB8DB60B}">
      <dgm:prSet/>
      <dgm:spPr/>
      <dgm:t>
        <a:bodyPr/>
        <a:lstStyle/>
        <a:p>
          <a:pPr rtl="1"/>
          <a:endParaRPr lang="fa-IR"/>
        </a:p>
      </dgm:t>
    </dgm:pt>
    <dgm:pt modelId="{726ABE94-2BBC-4EC2-A075-85FEA24BF728}" type="sibTrans" cxnId="{DA69D7B6-B5BA-4CDE-885F-9B91AB8DB60B}">
      <dgm:prSet/>
      <dgm:spPr/>
      <dgm:t>
        <a:bodyPr/>
        <a:lstStyle/>
        <a:p>
          <a:pPr rtl="1"/>
          <a:endParaRPr lang="fa-IR"/>
        </a:p>
      </dgm:t>
    </dgm:pt>
    <dgm:pt modelId="{428D19D4-EFF0-4E1C-9909-0A5F170455DE}">
      <dgm:prSet phldrT="[Text]" custT="1"/>
      <dgm:spPr/>
      <dgm:t>
        <a:bodyPr/>
        <a:lstStyle/>
        <a:p>
          <a:pPr rtl="1"/>
          <a:r>
            <a:rPr lang="fa-IR" sz="2000" dirty="0">
              <a:cs typeface="B Titr" panose="00000700000000000000" pitchFamily="2" charset="-78"/>
            </a:rPr>
            <a:t>4 – نقش گروه ها به ویژه گروه های غیر رسمی در کارایی نشان داده شده است</a:t>
          </a:r>
        </a:p>
      </dgm:t>
    </dgm:pt>
    <dgm:pt modelId="{DD3F3375-F942-4E26-B454-EEF8036783A4}" type="parTrans" cxnId="{077CB50C-B093-4512-928C-B925E4E003AF}">
      <dgm:prSet/>
      <dgm:spPr/>
      <dgm:t>
        <a:bodyPr/>
        <a:lstStyle/>
        <a:p>
          <a:pPr rtl="1"/>
          <a:endParaRPr lang="fa-IR"/>
        </a:p>
      </dgm:t>
    </dgm:pt>
    <dgm:pt modelId="{84FEC8A3-D9F2-40AF-B1F3-89F08CF21511}" type="sibTrans" cxnId="{077CB50C-B093-4512-928C-B925E4E003AF}">
      <dgm:prSet/>
      <dgm:spPr/>
      <dgm:t>
        <a:bodyPr/>
        <a:lstStyle/>
        <a:p>
          <a:pPr rtl="1"/>
          <a:endParaRPr lang="fa-IR"/>
        </a:p>
      </dgm:t>
    </dgm:pt>
    <dgm:pt modelId="{767BEB7A-6897-459C-B619-A85589C9D856}">
      <dgm:prSet phldrT="[Text]" custT="1"/>
      <dgm:spPr/>
      <dgm:t>
        <a:bodyPr/>
        <a:lstStyle/>
        <a:p>
          <a:pPr rtl="1"/>
          <a:r>
            <a:rPr lang="fa-IR" sz="1800" dirty="0">
              <a:cs typeface="B Titr" panose="00000700000000000000" pitchFamily="2" charset="-78"/>
            </a:rPr>
            <a:t>5 – بیانیه مشخص این آزمایش ها و تحقیقات این بود که انسان عنصری اجتماعی است و بر مبنای الگوی انسان اجتماعی باید درباره آن عمل کرد</a:t>
          </a:r>
        </a:p>
      </dgm:t>
    </dgm:pt>
    <dgm:pt modelId="{4B1F34A6-EBB3-42F3-B50A-9B1A8B3B8853}" type="parTrans" cxnId="{4FDF2515-CAF8-4D8F-AD59-B794988FFC3C}">
      <dgm:prSet/>
      <dgm:spPr/>
      <dgm:t>
        <a:bodyPr/>
        <a:lstStyle/>
        <a:p>
          <a:pPr rtl="1"/>
          <a:endParaRPr lang="fa-IR"/>
        </a:p>
      </dgm:t>
    </dgm:pt>
    <dgm:pt modelId="{2DAB7EBB-E7CF-4E48-B80A-4FAAD2218BCF}" type="sibTrans" cxnId="{4FDF2515-CAF8-4D8F-AD59-B794988FFC3C}">
      <dgm:prSet/>
      <dgm:spPr/>
      <dgm:t>
        <a:bodyPr/>
        <a:lstStyle/>
        <a:p>
          <a:pPr rtl="1"/>
          <a:endParaRPr lang="fa-IR"/>
        </a:p>
      </dgm:t>
    </dgm:pt>
    <dgm:pt modelId="{7621E47D-1CA3-49B2-8775-F4E4371911A8}" type="pres">
      <dgm:prSet presAssocID="{605C528B-99EC-49A8-B314-583F135A9414}" presName="cycle" presStyleCnt="0">
        <dgm:presLayoutVars>
          <dgm:dir/>
          <dgm:resizeHandles val="exact"/>
        </dgm:presLayoutVars>
      </dgm:prSet>
      <dgm:spPr/>
      <dgm:t>
        <a:bodyPr/>
        <a:lstStyle/>
        <a:p>
          <a:endParaRPr lang="en-US"/>
        </a:p>
      </dgm:t>
    </dgm:pt>
    <dgm:pt modelId="{60E9C60A-B7A2-4F33-9B97-C07676FCE213}" type="pres">
      <dgm:prSet presAssocID="{EF0F1F4D-C745-4BBF-8B26-1AE44556C328}" presName="node" presStyleLbl="node1" presStyleIdx="0" presStyleCnt="5" custScaleX="220953" custScaleY="137284">
        <dgm:presLayoutVars>
          <dgm:bulletEnabled val="1"/>
        </dgm:presLayoutVars>
      </dgm:prSet>
      <dgm:spPr/>
      <dgm:t>
        <a:bodyPr/>
        <a:lstStyle/>
        <a:p>
          <a:endParaRPr lang="en-US"/>
        </a:p>
      </dgm:t>
    </dgm:pt>
    <dgm:pt modelId="{073C785F-E51A-46B8-B248-71733994FE10}" type="pres">
      <dgm:prSet presAssocID="{EF0F1F4D-C745-4BBF-8B26-1AE44556C328}" presName="spNode" presStyleCnt="0"/>
      <dgm:spPr/>
    </dgm:pt>
    <dgm:pt modelId="{B05328DC-1C2E-476E-B449-E6B8A29C62DA}" type="pres">
      <dgm:prSet presAssocID="{42ECE422-3FDC-4123-AB03-A50D3EC74ECF}" presName="sibTrans" presStyleLbl="sibTrans1D1" presStyleIdx="0" presStyleCnt="5"/>
      <dgm:spPr/>
      <dgm:t>
        <a:bodyPr/>
        <a:lstStyle/>
        <a:p>
          <a:endParaRPr lang="en-US"/>
        </a:p>
      </dgm:t>
    </dgm:pt>
    <dgm:pt modelId="{B2C6FBE7-7153-4514-B0DB-20D45DE6F289}" type="pres">
      <dgm:prSet presAssocID="{F6694277-4B4D-48B1-BEE0-4EBD815B8DEE}" presName="node" presStyleLbl="node1" presStyleIdx="1" presStyleCnt="5" custScaleX="234402" custScaleY="158806" custRadScaleRad="107036" custRadScaleInc="56288">
        <dgm:presLayoutVars>
          <dgm:bulletEnabled val="1"/>
        </dgm:presLayoutVars>
      </dgm:prSet>
      <dgm:spPr/>
      <dgm:t>
        <a:bodyPr/>
        <a:lstStyle/>
        <a:p>
          <a:endParaRPr lang="en-US"/>
        </a:p>
      </dgm:t>
    </dgm:pt>
    <dgm:pt modelId="{CE74C4CA-C7A3-4CBE-AC81-581775DBA427}" type="pres">
      <dgm:prSet presAssocID="{F6694277-4B4D-48B1-BEE0-4EBD815B8DEE}" presName="spNode" presStyleCnt="0"/>
      <dgm:spPr/>
    </dgm:pt>
    <dgm:pt modelId="{CF43E15E-B79E-4B13-92FE-444AC205C3DB}" type="pres">
      <dgm:prSet presAssocID="{66A92737-F68E-4070-A2B5-421042156224}" presName="sibTrans" presStyleLbl="sibTrans1D1" presStyleIdx="1" presStyleCnt="5"/>
      <dgm:spPr/>
      <dgm:t>
        <a:bodyPr/>
        <a:lstStyle/>
        <a:p>
          <a:endParaRPr lang="en-US"/>
        </a:p>
      </dgm:t>
    </dgm:pt>
    <dgm:pt modelId="{5B6ABEF7-B307-445E-8D67-CE3EAB56ACC7}" type="pres">
      <dgm:prSet presAssocID="{D3CD31AD-3D48-4517-B39B-7109E99C4E0E}" presName="node" presStyleLbl="node1" presStyleIdx="2" presStyleCnt="5" custScaleX="142700" custScaleY="149345">
        <dgm:presLayoutVars>
          <dgm:bulletEnabled val="1"/>
        </dgm:presLayoutVars>
      </dgm:prSet>
      <dgm:spPr/>
      <dgm:t>
        <a:bodyPr/>
        <a:lstStyle/>
        <a:p>
          <a:endParaRPr lang="en-US"/>
        </a:p>
      </dgm:t>
    </dgm:pt>
    <dgm:pt modelId="{C6859BDF-EF00-4C2F-8E9E-D6919D6827A5}" type="pres">
      <dgm:prSet presAssocID="{D3CD31AD-3D48-4517-B39B-7109E99C4E0E}" presName="spNode" presStyleCnt="0"/>
      <dgm:spPr/>
    </dgm:pt>
    <dgm:pt modelId="{E4A9EEC2-3FF6-4C74-B6B2-5BCE93995118}" type="pres">
      <dgm:prSet presAssocID="{726ABE94-2BBC-4EC2-A075-85FEA24BF728}" presName="sibTrans" presStyleLbl="sibTrans1D1" presStyleIdx="2" presStyleCnt="5"/>
      <dgm:spPr/>
      <dgm:t>
        <a:bodyPr/>
        <a:lstStyle/>
        <a:p>
          <a:endParaRPr lang="en-US"/>
        </a:p>
      </dgm:t>
    </dgm:pt>
    <dgm:pt modelId="{BB705824-31BA-46E4-B03B-912F82DBA9BC}" type="pres">
      <dgm:prSet presAssocID="{428D19D4-EFF0-4E1C-9909-0A5F170455DE}" presName="node" presStyleLbl="node1" presStyleIdx="3" presStyleCnt="5" custScaleX="151052" custScaleY="146074">
        <dgm:presLayoutVars>
          <dgm:bulletEnabled val="1"/>
        </dgm:presLayoutVars>
      </dgm:prSet>
      <dgm:spPr/>
      <dgm:t>
        <a:bodyPr/>
        <a:lstStyle/>
        <a:p>
          <a:endParaRPr lang="en-US"/>
        </a:p>
      </dgm:t>
    </dgm:pt>
    <dgm:pt modelId="{84ABAAD8-02ED-42D8-AF46-1B4BBCCEC40E}" type="pres">
      <dgm:prSet presAssocID="{428D19D4-EFF0-4E1C-9909-0A5F170455DE}" presName="spNode" presStyleCnt="0"/>
      <dgm:spPr/>
    </dgm:pt>
    <dgm:pt modelId="{408E8046-A610-4549-B525-B046E17ACE21}" type="pres">
      <dgm:prSet presAssocID="{84FEC8A3-D9F2-40AF-B1F3-89F08CF21511}" presName="sibTrans" presStyleLbl="sibTrans1D1" presStyleIdx="3" presStyleCnt="5"/>
      <dgm:spPr/>
      <dgm:t>
        <a:bodyPr/>
        <a:lstStyle/>
        <a:p>
          <a:endParaRPr lang="en-US"/>
        </a:p>
      </dgm:t>
    </dgm:pt>
    <dgm:pt modelId="{0AD5DFAD-27B0-47A7-90B3-71FE85B96C78}" type="pres">
      <dgm:prSet presAssocID="{767BEB7A-6897-459C-B619-A85589C9D856}" presName="node" presStyleLbl="node1" presStyleIdx="4" presStyleCnt="5" custScaleX="186662" custScaleY="167038" custRadScaleRad="96282" custRadScaleInc="-50794">
        <dgm:presLayoutVars>
          <dgm:bulletEnabled val="1"/>
        </dgm:presLayoutVars>
      </dgm:prSet>
      <dgm:spPr/>
      <dgm:t>
        <a:bodyPr/>
        <a:lstStyle/>
        <a:p>
          <a:endParaRPr lang="en-US"/>
        </a:p>
      </dgm:t>
    </dgm:pt>
    <dgm:pt modelId="{69538F3F-CCC4-40B1-B306-CC2EB0343279}" type="pres">
      <dgm:prSet presAssocID="{767BEB7A-6897-459C-B619-A85589C9D856}" presName="spNode" presStyleCnt="0"/>
      <dgm:spPr/>
    </dgm:pt>
    <dgm:pt modelId="{C69A12C5-AC68-4F36-BB82-9E2778A03C78}" type="pres">
      <dgm:prSet presAssocID="{2DAB7EBB-E7CF-4E48-B80A-4FAAD2218BCF}" presName="sibTrans" presStyleLbl="sibTrans1D1" presStyleIdx="4" presStyleCnt="5"/>
      <dgm:spPr/>
      <dgm:t>
        <a:bodyPr/>
        <a:lstStyle/>
        <a:p>
          <a:endParaRPr lang="en-US"/>
        </a:p>
      </dgm:t>
    </dgm:pt>
  </dgm:ptLst>
  <dgm:cxnLst>
    <dgm:cxn modelId="{17822601-17EF-4D06-BC95-003BE5A2B1AC}" srcId="{605C528B-99EC-49A8-B314-583F135A9414}" destId="{F6694277-4B4D-48B1-BEE0-4EBD815B8DEE}" srcOrd="1" destOrd="0" parTransId="{557B5420-4D42-47B6-8ABB-40D49991909C}" sibTransId="{66A92737-F68E-4070-A2B5-421042156224}"/>
    <dgm:cxn modelId="{077CB50C-B093-4512-928C-B925E4E003AF}" srcId="{605C528B-99EC-49A8-B314-583F135A9414}" destId="{428D19D4-EFF0-4E1C-9909-0A5F170455DE}" srcOrd="3" destOrd="0" parTransId="{DD3F3375-F942-4E26-B454-EEF8036783A4}" sibTransId="{84FEC8A3-D9F2-40AF-B1F3-89F08CF21511}"/>
    <dgm:cxn modelId="{0A63E76C-BBCB-4165-B70B-8CDF49538A96}" type="presOf" srcId="{84FEC8A3-D9F2-40AF-B1F3-89F08CF21511}" destId="{408E8046-A610-4549-B525-B046E17ACE21}" srcOrd="0" destOrd="0" presId="urn:microsoft.com/office/officeart/2005/8/layout/cycle6"/>
    <dgm:cxn modelId="{B13F8B72-0F60-4F0F-A8BD-CF88FE18E519}" type="presOf" srcId="{726ABE94-2BBC-4EC2-A075-85FEA24BF728}" destId="{E4A9EEC2-3FF6-4C74-B6B2-5BCE93995118}" srcOrd="0" destOrd="0" presId="urn:microsoft.com/office/officeart/2005/8/layout/cycle6"/>
    <dgm:cxn modelId="{67DF579F-8CB8-4F9E-9D43-BCBAED38210F}" type="presOf" srcId="{428D19D4-EFF0-4E1C-9909-0A5F170455DE}" destId="{BB705824-31BA-46E4-B03B-912F82DBA9BC}" srcOrd="0" destOrd="0" presId="urn:microsoft.com/office/officeart/2005/8/layout/cycle6"/>
    <dgm:cxn modelId="{562DC4B7-1BEB-4E38-AB5D-9393222D0755}" type="presOf" srcId="{66A92737-F68E-4070-A2B5-421042156224}" destId="{CF43E15E-B79E-4B13-92FE-444AC205C3DB}" srcOrd="0" destOrd="0" presId="urn:microsoft.com/office/officeart/2005/8/layout/cycle6"/>
    <dgm:cxn modelId="{60139841-5075-4507-8C4A-C8C387714D84}" srcId="{605C528B-99EC-49A8-B314-583F135A9414}" destId="{EF0F1F4D-C745-4BBF-8B26-1AE44556C328}" srcOrd="0" destOrd="0" parTransId="{46CDFDFA-29B6-402A-8FA0-75CB3A9C561E}" sibTransId="{42ECE422-3FDC-4123-AB03-A50D3EC74ECF}"/>
    <dgm:cxn modelId="{616D5F4A-72CE-4CCB-B82C-247CF648DF79}" type="presOf" srcId="{767BEB7A-6897-459C-B619-A85589C9D856}" destId="{0AD5DFAD-27B0-47A7-90B3-71FE85B96C78}" srcOrd="0" destOrd="0" presId="urn:microsoft.com/office/officeart/2005/8/layout/cycle6"/>
    <dgm:cxn modelId="{DA69D7B6-B5BA-4CDE-885F-9B91AB8DB60B}" srcId="{605C528B-99EC-49A8-B314-583F135A9414}" destId="{D3CD31AD-3D48-4517-B39B-7109E99C4E0E}" srcOrd="2" destOrd="0" parTransId="{904ADF8E-8198-4438-8526-6382FCF4DE62}" sibTransId="{726ABE94-2BBC-4EC2-A075-85FEA24BF728}"/>
    <dgm:cxn modelId="{4D495329-7EB2-499B-AF7E-E98A98821407}" type="presOf" srcId="{605C528B-99EC-49A8-B314-583F135A9414}" destId="{7621E47D-1CA3-49B2-8775-F4E4371911A8}" srcOrd="0" destOrd="0" presId="urn:microsoft.com/office/officeart/2005/8/layout/cycle6"/>
    <dgm:cxn modelId="{1B126B28-BDED-4668-951E-70953930264C}" type="presOf" srcId="{2DAB7EBB-E7CF-4E48-B80A-4FAAD2218BCF}" destId="{C69A12C5-AC68-4F36-BB82-9E2778A03C78}" srcOrd="0" destOrd="0" presId="urn:microsoft.com/office/officeart/2005/8/layout/cycle6"/>
    <dgm:cxn modelId="{303BEDB3-A27A-44E4-B6DE-FBF80FE4BF73}" type="presOf" srcId="{42ECE422-3FDC-4123-AB03-A50D3EC74ECF}" destId="{B05328DC-1C2E-476E-B449-E6B8A29C62DA}" srcOrd="0" destOrd="0" presId="urn:microsoft.com/office/officeart/2005/8/layout/cycle6"/>
    <dgm:cxn modelId="{59C4C3B4-C3A8-4A69-BCD6-FDAF19303415}" type="presOf" srcId="{D3CD31AD-3D48-4517-B39B-7109E99C4E0E}" destId="{5B6ABEF7-B307-445E-8D67-CE3EAB56ACC7}" srcOrd="0" destOrd="0" presId="urn:microsoft.com/office/officeart/2005/8/layout/cycle6"/>
    <dgm:cxn modelId="{4FDF2515-CAF8-4D8F-AD59-B794988FFC3C}" srcId="{605C528B-99EC-49A8-B314-583F135A9414}" destId="{767BEB7A-6897-459C-B619-A85589C9D856}" srcOrd="4" destOrd="0" parTransId="{4B1F34A6-EBB3-42F3-B50A-9B1A8B3B8853}" sibTransId="{2DAB7EBB-E7CF-4E48-B80A-4FAAD2218BCF}"/>
    <dgm:cxn modelId="{93CF06E3-F3FB-48EF-92C5-13FF3697B4EE}" type="presOf" srcId="{EF0F1F4D-C745-4BBF-8B26-1AE44556C328}" destId="{60E9C60A-B7A2-4F33-9B97-C07676FCE213}" srcOrd="0" destOrd="0" presId="urn:microsoft.com/office/officeart/2005/8/layout/cycle6"/>
    <dgm:cxn modelId="{DC4401F1-774F-4F6C-A12B-2F4477FCCADC}" type="presOf" srcId="{F6694277-4B4D-48B1-BEE0-4EBD815B8DEE}" destId="{B2C6FBE7-7153-4514-B0DB-20D45DE6F289}" srcOrd="0" destOrd="0" presId="urn:microsoft.com/office/officeart/2005/8/layout/cycle6"/>
    <dgm:cxn modelId="{4A9D15E6-1886-4B12-8145-A785CC9A5EBC}" type="presParOf" srcId="{7621E47D-1CA3-49B2-8775-F4E4371911A8}" destId="{60E9C60A-B7A2-4F33-9B97-C07676FCE213}" srcOrd="0" destOrd="0" presId="urn:microsoft.com/office/officeart/2005/8/layout/cycle6"/>
    <dgm:cxn modelId="{BBEC40C4-40C0-4122-8604-AEFBED001B1C}" type="presParOf" srcId="{7621E47D-1CA3-49B2-8775-F4E4371911A8}" destId="{073C785F-E51A-46B8-B248-71733994FE10}" srcOrd="1" destOrd="0" presId="urn:microsoft.com/office/officeart/2005/8/layout/cycle6"/>
    <dgm:cxn modelId="{3AD0BC9F-15AA-4407-8705-F3F9DE1EBA70}" type="presParOf" srcId="{7621E47D-1CA3-49B2-8775-F4E4371911A8}" destId="{B05328DC-1C2E-476E-B449-E6B8A29C62DA}" srcOrd="2" destOrd="0" presId="urn:microsoft.com/office/officeart/2005/8/layout/cycle6"/>
    <dgm:cxn modelId="{627AF023-8A8B-4A70-84D3-C5C92CDFCF66}" type="presParOf" srcId="{7621E47D-1CA3-49B2-8775-F4E4371911A8}" destId="{B2C6FBE7-7153-4514-B0DB-20D45DE6F289}" srcOrd="3" destOrd="0" presId="urn:microsoft.com/office/officeart/2005/8/layout/cycle6"/>
    <dgm:cxn modelId="{AD9836C5-407D-4A6A-8337-35DC441F5A70}" type="presParOf" srcId="{7621E47D-1CA3-49B2-8775-F4E4371911A8}" destId="{CE74C4CA-C7A3-4CBE-AC81-581775DBA427}" srcOrd="4" destOrd="0" presId="urn:microsoft.com/office/officeart/2005/8/layout/cycle6"/>
    <dgm:cxn modelId="{0E8E5F8D-0EBD-4D7C-B286-6A02CDC3480C}" type="presParOf" srcId="{7621E47D-1CA3-49B2-8775-F4E4371911A8}" destId="{CF43E15E-B79E-4B13-92FE-444AC205C3DB}" srcOrd="5" destOrd="0" presId="urn:microsoft.com/office/officeart/2005/8/layout/cycle6"/>
    <dgm:cxn modelId="{128E946C-3953-46B4-A00A-10F1C196C3BD}" type="presParOf" srcId="{7621E47D-1CA3-49B2-8775-F4E4371911A8}" destId="{5B6ABEF7-B307-445E-8D67-CE3EAB56ACC7}" srcOrd="6" destOrd="0" presId="urn:microsoft.com/office/officeart/2005/8/layout/cycle6"/>
    <dgm:cxn modelId="{A4288208-4071-4C51-A8FA-CD0FF6E3812C}" type="presParOf" srcId="{7621E47D-1CA3-49B2-8775-F4E4371911A8}" destId="{C6859BDF-EF00-4C2F-8E9E-D6919D6827A5}" srcOrd="7" destOrd="0" presId="urn:microsoft.com/office/officeart/2005/8/layout/cycle6"/>
    <dgm:cxn modelId="{1E243C91-3268-4CBF-B716-44F840D15438}" type="presParOf" srcId="{7621E47D-1CA3-49B2-8775-F4E4371911A8}" destId="{E4A9EEC2-3FF6-4C74-B6B2-5BCE93995118}" srcOrd="8" destOrd="0" presId="urn:microsoft.com/office/officeart/2005/8/layout/cycle6"/>
    <dgm:cxn modelId="{E491D2E2-5DBC-426C-9753-9ACC1916FB3A}" type="presParOf" srcId="{7621E47D-1CA3-49B2-8775-F4E4371911A8}" destId="{BB705824-31BA-46E4-B03B-912F82DBA9BC}" srcOrd="9" destOrd="0" presId="urn:microsoft.com/office/officeart/2005/8/layout/cycle6"/>
    <dgm:cxn modelId="{F82C33A5-8C82-4092-9F1D-211D5F46AD2D}" type="presParOf" srcId="{7621E47D-1CA3-49B2-8775-F4E4371911A8}" destId="{84ABAAD8-02ED-42D8-AF46-1B4BBCCEC40E}" srcOrd="10" destOrd="0" presId="urn:microsoft.com/office/officeart/2005/8/layout/cycle6"/>
    <dgm:cxn modelId="{5B1001F2-195C-4470-96C2-958D54F892FF}" type="presParOf" srcId="{7621E47D-1CA3-49B2-8775-F4E4371911A8}" destId="{408E8046-A610-4549-B525-B046E17ACE21}" srcOrd="11" destOrd="0" presId="urn:microsoft.com/office/officeart/2005/8/layout/cycle6"/>
    <dgm:cxn modelId="{D15D36E1-0F93-4577-AEF7-D20EAB088249}" type="presParOf" srcId="{7621E47D-1CA3-49B2-8775-F4E4371911A8}" destId="{0AD5DFAD-27B0-47A7-90B3-71FE85B96C78}" srcOrd="12" destOrd="0" presId="urn:microsoft.com/office/officeart/2005/8/layout/cycle6"/>
    <dgm:cxn modelId="{25759A94-A38B-49AC-8A49-16BC2CE3B82E}" type="presParOf" srcId="{7621E47D-1CA3-49B2-8775-F4E4371911A8}" destId="{69538F3F-CCC4-40B1-B306-CC2EB0343279}" srcOrd="13" destOrd="0" presId="urn:microsoft.com/office/officeart/2005/8/layout/cycle6"/>
    <dgm:cxn modelId="{4162D14D-C592-4DB2-B4FC-903C0E77C9BB}" type="presParOf" srcId="{7621E47D-1CA3-49B2-8775-F4E4371911A8}" destId="{C69A12C5-AC68-4F36-BB82-9E2778A03C78}"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38CBD-6B3D-4CB0-893B-7A5DF35F5E46}">
      <dsp:nvSpPr>
        <dsp:cNvPr id="0" name=""/>
        <dsp:cNvSpPr/>
      </dsp:nvSpPr>
      <dsp:spPr>
        <a:xfrm>
          <a:off x="1211031" y="-88036"/>
          <a:ext cx="5204238" cy="5204238"/>
        </a:xfrm>
        <a:prstGeom prst="circularArrow">
          <a:avLst>
            <a:gd name="adj1" fmla="val 5544"/>
            <a:gd name="adj2" fmla="val 330680"/>
            <a:gd name="adj3" fmla="val 13722991"/>
            <a:gd name="adj4" fmla="val 1741826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D4D10A-5BF8-454A-ACB0-4C8F8914B1CF}">
      <dsp:nvSpPr>
        <dsp:cNvPr id="0" name=""/>
        <dsp:cNvSpPr/>
      </dsp:nvSpPr>
      <dsp:spPr>
        <a:xfrm>
          <a:off x="2566967" y="-383894"/>
          <a:ext cx="2492366" cy="191050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a:t>
          </a:r>
          <a:r>
            <a:rPr lang="fa-IR" sz="1800" kern="1200" dirty="0">
              <a:cs typeface="B Titr" panose="00000700000000000000" pitchFamily="2" charset="-78"/>
            </a:rPr>
            <a:t> – عمل </a:t>
          </a:r>
          <a:r>
            <a:rPr lang="fa-IR" sz="1800" kern="1200" dirty="0" err="1">
              <a:cs typeface="B Titr" panose="00000700000000000000" pitchFamily="2" charset="-78"/>
            </a:rPr>
            <a:t>تآثیر</a:t>
          </a:r>
          <a:r>
            <a:rPr lang="fa-IR" sz="1800" kern="1200" dirty="0">
              <a:cs typeface="B Titr" panose="00000700000000000000" pitchFamily="2" charset="-78"/>
            </a:rPr>
            <a:t> گذاری بر افراد به طوری که از روی میل و علاقه برای اهداف گروهی تلاش کنند</a:t>
          </a:r>
        </a:p>
      </dsp:txBody>
      <dsp:txXfrm>
        <a:off x="2660230" y="-290631"/>
        <a:ext cx="2305840" cy="1723978"/>
      </dsp:txXfrm>
    </dsp:sp>
    <dsp:sp modelId="{853F56A4-3F0A-4AA7-8327-F2631D52EC2A}">
      <dsp:nvSpPr>
        <dsp:cNvPr id="0" name=""/>
        <dsp:cNvSpPr/>
      </dsp:nvSpPr>
      <dsp:spPr>
        <a:xfrm>
          <a:off x="4383584" y="1340241"/>
          <a:ext cx="3233240" cy="19197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2</a:t>
          </a:r>
          <a:r>
            <a:rPr lang="fa-IR" sz="2000" kern="1200" dirty="0">
              <a:cs typeface="B Titr" panose="00000700000000000000" pitchFamily="2" charset="-78"/>
            </a:rPr>
            <a:t> – رهبری </a:t>
          </a:r>
          <a:r>
            <a:rPr lang="fa-IR" sz="2000" kern="1200" dirty="0" err="1">
              <a:cs typeface="B Titr" panose="00000700000000000000" pitchFamily="2" charset="-78"/>
            </a:rPr>
            <a:t>تآثیر</a:t>
          </a:r>
          <a:r>
            <a:rPr lang="fa-IR" sz="2000" kern="1200" dirty="0">
              <a:cs typeface="B Titr" panose="00000700000000000000" pitchFamily="2" charset="-78"/>
            </a:rPr>
            <a:t> گذاری بر افراد است تا تحقق هدف مشترک را دنبال کنند ( برای رسیدن به هدف خاص ) </a:t>
          </a:r>
        </a:p>
      </dsp:txBody>
      <dsp:txXfrm>
        <a:off x="4477298" y="1433955"/>
        <a:ext cx="3045812" cy="1732321"/>
      </dsp:txXfrm>
    </dsp:sp>
    <dsp:sp modelId="{E34677D4-888A-4434-A2C3-9AF577BEF13F}">
      <dsp:nvSpPr>
        <dsp:cNvPr id="0" name=""/>
        <dsp:cNvSpPr/>
      </dsp:nvSpPr>
      <dsp:spPr>
        <a:xfrm>
          <a:off x="3931129" y="3549824"/>
          <a:ext cx="2436045" cy="207253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3 – اثر گذاری بر دیگران است ( نقش رهبری )</a:t>
          </a:r>
        </a:p>
      </dsp:txBody>
      <dsp:txXfrm>
        <a:off x="4032302" y="3650997"/>
        <a:ext cx="2233699" cy="1870192"/>
      </dsp:txXfrm>
    </dsp:sp>
    <dsp:sp modelId="{D056F64C-7240-430E-B4D1-482D81B836B9}">
      <dsp:nvSpPr>
        <dsp:cNvPr id="0" name=""/>
        <dsp:cNvSpPr/>
      </dsp:nvSpPr>
      <dsp:spPr>
        <a:xfrm>
          <a:off x="1322195" y="3579757"/>
          <a:ext cx="2436045" cy="20126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4 – رهبری در سازمان های غیر رسمی است</a:t>
          </a:r>
        </a:p>
      </dsp:txBody>
      <dsp:txXfrm>
        <a:off x="1420446" y="3678008"/>
        <a:ext cx="2239543" cy="1816170"/>
      </dsp:txXfrm>
    </dsp:sp>
    <dsp:sp modelId="{0B78AA8A-00A1-4A1B-9BC5-9838A3A96B9C}">
      <dsp:nvSpPr>
        <dsp:cNvPr id="0" name=""/>
        <dsp:cNvSpPr/>
      </dsp:nvSpPr>
      <dsp:spPr>
        <a:xfrm>
          <a:off x="0" y="1361251"/>
          <a:ext cx="3378331" cy="186555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5 – رهبری مستلزم داشتن مهارت است داشتن مقام رسمی تضمین </a:t>
          </a:r>
          <a:r>
            <a:rPr lang="fa-IR" sz="2000" kern="1200" dirty="0" err="1">
              <a:cs typeface="B Titr" panose="00000700000000000000" pitchFamily="2" charset="-78"/>
            </a:rPr>
            <a:t>نمی</a:t>
          </a:r>
          <a:r>
            <a:rPr lang="fa-IR" sz="2000" kern="1200" dirty="0">
              <a:cs typeface="B Titr" panose="00000700000000000000" pitchFamily="2" charset="-78"/>
            </a:rPr>
            <a:t> کنند که شخص مدیر </a:t>
          </a:r>
          <a:r>
            <a:rPr lang="fa-IR" sz="2000" kern="1200" dirty="0" err="1">
              <a:cs typeface="B Titr" panose="00000700000000000000" pitchFamily="2" charset="-78"/>
            </a:rPr>
            <a:t>حتمآ</a:t>
          </a:r>
          <a:r>
            <a:rPr lang="fa-IR" sz="2000" kern="1200" dirty="0">
              <a:cs typeface="B Titr" panose="00000700000000000000" pitchFamily="2" charset="-78"/>
            </a:rPr>
            <a:t> رهبر خوبی است</a:t>
          </a:r>
        </a:p>
      </dsp:txBody>
      <dsp:txXfrm>
        <a:off x="91069" y="1452320"/>
        <a:ext cx="3196193" cy="16834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A7953-C60D-4824-8337-C2F1103D3F00}">
      <dsp:nvSpPr>
        <dsp:cNvPr id="0" name=""/>
        <dsp:cNvSpPr/>
      </dsp:nvSpPr>
      <dsp:spPr>
        <a:xfrm>
          <a:off x="1370637" y="-70421"/>
          <a:ext cx="5379671" cy="5379671"/>
        </a:xfrm>
        <a:prstGeom prst="circularArrow">
          <a:avLst>
            <a:gd name="adj1" fmla="val 5544"/>
            <a:gd name="adj2" fmla="val 330680"/>
            <a:gd name="adj3" fmla="val 13702762"/>
            <a:gd name="adj4" fmla="val 1743065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246572-DB00-49D2-8155-295D6025BAE4}">
      <dsp:nvSpPr>
        <dsp:cNvPr id="0" name=""/>
        <dsp:cNvSpPr/>
      </dsp:nvSpPr>
      <dsp:spPr>
        <a:xfrm>
          <a:off x="2761399" y="-113787"/>
          <a:ext cx="2598147" cy="14640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1 – حفظ و حراست از منافع کلی سازمان</a:t>
          </a:r>
        </a:p>
      </dsp:txBody>
      <dsp:txXfrm>
        <a:off x="2832867" y="-42319"/>
        <a:ext cx="2455211" cy="1321083"/>
      </dsp:txXfrm>
    </dsp:sp>
    <dsp:sp modelId="{F4A20A72-6F64-4D4B-853D-5A7B7F710085}">
      <dsp:nvSpPr>
        <dsp:cNvPr id="0" name=""/>
        <dsp:cNvSpPr/>
      </dsp:nvSpPr>
      <dsp:spPr>
        <a:xfrm>
          <a:off x="4883292" y="1449227"/>
          <a:ext cx="2718004" cy="150836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2 – حمایت از حقوق کارکنان </a:t>
          </a:r>
        </a:p>
      </dsp:txBody>
      <dsp:txXfrm>
        <a:off x="4956924" y="1522859"/>
        <a:ext cx="2570740" cy="1361097"/>
      </dsp:txXfrm>
    </dsp:sp>
    <dsp:sp modelId="{052CEA3C-E0D0-4203-BBB3-BE9DAD5DCE68}">
      <dsp:nvSpPr>
        <dsp:cNvPr id="0" name=""/>
        <dsp:cNvSpPr/>
      </dsp:nvSpPr>
      <dsp:spPr>
        <a:xfrm>
          <a:off x="4086821" y="4005340"/>
          <a:ext cx="2644183" cy="1525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3</a:t>
          </a:r>
          <a:r>
            <a:rPr lang="fa-IR" sz="2000" kern="1200" dirty="0">
              <a:cs typeface="B Titr" panose="00000700000000000000" pitchFamily="2" charset="-78"/>
            </a:rPr>
            <a:t> – رفع نا </a:t>
          </a:r>
          <a:r>
            <a:rPr lang="fa-IR" sz="2000" kern="1200" dirty="0" err="1">
              <a:cs typeface="B Titr" panose="00000700000000000000" pitchFamily="2" charset="-78"/>
            </a:rPr>
            <a:t>بهنجاری</a:t>
          </a:r>
          <a:r>
            <a:rPr lang="fa-IR" sz="2000" kern="1200" dirty="0">
              <a:cs typeface="B Titr" panose="00000700000000000000" pitchFamily="2" charset="-78"/>
            </a:rPr>
            <a:t> های محیط کاری و ایجاد محیط آرام برای کارکنان</a:t>
          </a:r>
        </a:p>
      </dsp:txBody>
      <dsp:txXfrm>
        <a:off x="4161310" y="4079829"/>
        <a:ext cx="2495205" cy="1376928"/>
      </dsp:txXfrm>
    </dsp:sp>
    <dsp:sp modelId="{D8A10566-06E2-43CB-BC9C-6D8ACD2A524D}">
      <dsp:nvSpPr>
        <dsp:cNvPr id="0" name=""/>
        <dsp:cNvSpPr/>
      </dsp:nvSpPr>
      <dsp:spPr>
        <a:xfrm>
          <a:off x="1349378" y="4004133"/>
          <a:ext cx="2725310" cy="15283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a:cs typeface="B Titr" panose="00000700000000000000" pitchFamily="2" charset="-78"/>
            </a:rPr>
            <a:t>4 – بالا بردن کیفیت کارکنان </a:t>
          </a:r>
        </a:p>
      </dsp:txBody>
      <dsp:txXfrm>
        <a:off x="1423984" y="4078739"/>
        <a:ext cx="2576098" cy="1379109"/>
      </dsp:txXfrm>
    </dsp:sp>
    <dsp:sp modelId="{67920610-13E6-4298-BA72-4DE3FC72D8EF}">
      <dsp:nvSpPr>
        <dsp:cNvPr id="0" name=""/>
        <dsp:cNvSpPr/>
      </dsp:nvSpPr>
      <dsp:spPr>
        <a:xfrm>
          <a:off x="526702" y="1455010"/>
          <a:ext cx="2703897" cy="149679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5 – بالا بردن اثر بخشی و کارایی در سازمان</a:t>
          </a:r>
        </a:p>
      </dsp:txBody>
      <dsp:txXfrm>
        <a:off x="599770" y="1528078"/>
        <a:ext cx="2557761" cy="13506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90AD8-A69B-41F9-B4A7-A29E39F94D0D}">
      <dsp:nvSpPr>
        <dsp:cNvPr id="0" name=""/>
        <dsp:cNvSpPr/>
      </dsp:nvSpPr>
      <dsp:spPr>
        <a:xfrm>
          <a:off x="7143" y="1400697"/>
          <a:ext cx="2135187" cy="261727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وضعیت موجود نقطه شروع برنامه ریزی </a:t>
          </a:r>
        </a:p>
      </dsp:txBody>
      <dsp:txXfrm>
        <a:off x="69680" y="1463234"/>
        <a:ext cx="2010113" cy="2492198"/>
      </dsp:txXfrm>
    </dsp:sp>
    <dsp:sp modelId="{CF2196FD-319F-4D4F-8573-5935D6BF1792}">
      <dsp:nvSpPr>
        <dsp:cNvPr id="0" name=""/>
        <dsp:cNvSpPr/>
      </dsp:nvSpPr>
      <dsp:spPr>
        <a:xfrm>
          <a:off x="2355850"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fa-IR" sz="2300" kern="1200"/>
        </a:p>
      </dsp:txBody>
      <dsp:txXfrm>
        <a:off x="2355850" y="2550475"/>
        <a:ext cx="316861" cy="317716"/>
      </dsp:txXfrm>
    </dsp:sp>
    <dsp:sp modelId="{58684362-1702-413F-A460-3AE4BBD54837}">
      <dsp:nvSpPr>
        <dsp:cNvPr id="0" name=""/>
        <dsp:cNvSpPr/>
      </dsp:nvSpPr>
      <dsp:spPr>
        <a:xfrm>
          <a:off x="2996406" y="1400697"/>
          <a:ext cx="2135187" cy="261727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a:cs typeface="B Titr" panose="00000700000000000000" pitchFamily="2" charset="-78"/>
            </a:rPr>
            <a:t>راه و روش </a:t>
          </a:r>
        </a:p>
      </dsp:txBody>
      <dsp:txXfrm>
        <a:off x="3058943" y="1463234"/>
        <a:ext cx="2010113" cy="2492198"/>
      </dsp:txXfrm>
    </dsp:sp>
    <dsp:sp modelId="{6161BD6A-F95D-45E7-8A03-38A1E2CFA549}">
      <dsp:nvSpPr>
        <dsp:cNvPr id="0" name=""/>
        <dsp:cNvSpPr/>
      </dsp:nvSpPr>
      <dsp:spPr>
        <a:xfrm>
          <a:off x="5345112" y="24445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fa-IR" sz="2300" kern="1200"/>
        </a:p>
      </dsp:txBody>
      <dsp:txXfrm>
        <a:off x="5345112" y="2550475"/>
        <a:ext cx="316861" cy="317716"/>
      </dsp:txXfrm>
    </dsp:sp>
    <dsp:sp modelId="{59D636C8-DB66-4711-B83E-EED9CB6458D7}">
      <dsp:nvSpPr>
        <dsp:cNvPr id="0" name=""/>
        <dsp:cNvSpPr/>
      </dsp:nvSpPr>
      <dsp:spPr>
        <a:xfrm>
          <a:off x="5985668" y="1400697"/>
          <a:ext cx="2135187" cy="261727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a:cs typeface="B Titr" panose="00000700000000000000" pitchFamily="2" charset="-78"/>
            </a:rPr>
            <a:t>وضعیت مطلوب نقطه هدف برنامه ریزی</a:t>
          </a:r>
        </a:p>
      </dsp:txBody>
      <dsp:txXfrm>
        <a:off x="6048205" y="1463234"/>
        <a:ext cx="2010113" cy="249219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6DBB5-AB37-4C99-8392-F6CDB60AEDF1}">
      <dsp:nvSpPr>
        <dsp:cNvPr id="0" name=""/>
        <dsp:cNvSpPr/>
      </dsp:nvSpPr>
      <dsp:spPr>
        <a:xfrm>
          <a:off x="1894612" y="506001"/>
          <a:ext cx="4435164" cy="4435164"/>
        </a:xfrm>
        <a:prstGeom prst="blockArc">
          <a:avLst>
            <a:gd name="adj1" fmla="val 13531936"/>
            <a:gd name="adj2" fmla="val 16222687"/>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B8254C-4617-4050-A14B-8C2B532D82BC}">
      <dsp:nvSpPr>
        <dsp:cNvPr id="0" name=""/>
        <dsp:cNvSpPr/>
      </dsp:nvSpPr>
      <dsp:spPr>
        <a:xfrm>
          <a:off x="1923089" y="477527"/>
          <a:ext cx="4435164" cy="4435164"/>
        </a:xfrm>
        <a:prstGeom prst="blockArc">
          <a:avLst>
            <a:gd name="adj1" fmla="val 10755033"/>
            <a:gd name="adj2" fmla="val 13468418"/>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8A9D77-ED4D-4610-8FC6-6BEA19C909D7}">
      <dsp:nvSpPr>
        <dsp:cNvPr id="0" name=""/>
        <dsp:cNvSpPr/>
      </dsp:nvSpPr>
      <dsp:spPr>
        <a:xfrm>
          <a:off x="1923276" y="506164"/>
          <a:ext cx="4435164" cy="4435164"/>
        </a:xfrm>
        <a:prstGeom prst="blockArc">
          <a:avLst>
            <a:gd name="adj1" fmla="val 8132001"/>
            <a:gd name="adj2" fmla="val 10800202"/>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2BCC59-D193-40C9-A5B1-3F5610958306}">
      <dsp:nvSpPr>
        <dsp:cNvPr id="0" name=""/>
        <dsp:cNvSpPr/>
      </dsp:nvSpPr>
      <dsp:spPr>
        <a:xfrm>
          <a:off x="1910907" y="493664"/>
          <a:ext cx="4435164" cy="4435164"/>
        </a:xfrm>
        <a:prstGeom prst="blockArc">
          <a:avLst>
            <a:gd name="adj1" fmla="val 5403014"/>
            <a:gd name="adj2" fmla="val 8104265"/>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22375C-F9B6-4E1B-9DD6-A1DF29EEB901}">
      <dsp:nvSpPr>
        <dsp:cNvPr id="0" name=""/>
        <dsp:cNvSpPr/>
      </dsp:nvSpPr>
      <dsp:spPr>
        <a:xfrm>
          <a:off x="1907085" y="493664"/>
          <a:ext cx="4435164" cy="4435164"/>
        </a:xfrm>
        <a:prstGeom prst="blockArc">
          <a:avLst>
            <a:gd name="adj1" fmla="val 2695735"/>
            <a:gd name="adj2" fmla="val 5396986"/>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CCDBF1-FE99-46A2-8197-96B21C5CE8A2}">
      <dsp:nvSpPr>
        <dsp:cNvPr id="0" name=""/>
        <dsp:cNvSpPr/>
      </dsp:nvSpPr>
      <dsp:spPr>
        <a:xfrm>
          <a:off x="1908996" y="491751"/>
          <a:ext cx="4435164" cy="4435164"/>
        </a:xfrm>
        <a:prstGeom prst="blockArc">
          <a:avLst>
            <a:gd name="adj1" fmla="val 0"/>
            <a:gd name="adj2" fmla="val 2700000"/>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9DEC64-014D-41C0-ADC9-74000BDD6078}">
      <dsp:nvSpPr>
        <dsp:cNvPr id="0" name=""/>
        <dsp:cNvSpPr/>
      </dsp:nvSpPr>
      <dsp:spPr>
        <a:xfrm>
          <a:off x="1908996" y="491751"/>
          <a:ext cx="4435164" cy="4435164"/>
        </a:xfrm>
        <a:prstGeom prst="blockArc">
          <a:avLst>
            <a:gd name="adj1" fmla="val 18900000"/>
            <a:gd name="adj2" fmla="val 0"/>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A3A3CB-4D8F-41A0-ABBF-05012C6265BA}">
      <dsp:nvSpPr>
        <dsp:cNvPr id="0" name=""/>
        <dsp:cNvSpPr/>
      </dsp:nvSpPr>
      <dsp:spPr>
        <a:xfrm>
          <a:off x="1923379" y="506001"/>
          <a:ext cx="4435164" cy="4435164"/>
        </a:xfrm>
        <a:prstGeom prst="blockArc">
          <a:avLst>
            <a:gd name="adj1" fmla="val 16177313"/>
            <a:gd name="adj2" fmla="val 18868064"/>
            <a:gd name="adj3" fmla="val 34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6739A8-C83A-4184-910C-0E298BDAC103}">
      <dsp:nvSpPr>
        <dsp:cNvPr id="0" name=""/>
        <dsp:cNvSpPr/>
      </dsp:nvSpPr>
      <dsp:spPr>
        <a:xfrm>
          <a:off x="3372516" y="1955271"/>
          <a:ext cx="1508124" cy="15081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solidFill>
                <a:srgbClr val="FFFF00"/>
              </a:solidFill>
              <a:cs typeface="B Nazanin" panose="00000400000000000000" pitchFamily="2" charset="-78"/>
            </a:rPr>
            <a:t>اجزای برنامه ریزی :</a:t>
          </a:r>
        </a:p>
      </dsp:txBody>
      <dsp:txXfrm>
        <a:off x="3593376" y="2176131"/>
        <a:ext cx="1066404" cy="1066404"/>
      </dsp:txXfrm>
    </dsp:sp>
    <dsp:sp modelId="{3E0B70C3-6400-4E3B-B0F7-6670279D2616}">
      <dsp:nvSpPr>
        <dsp:cNvPr id="0" name=""/>
        <dsp:cNvSpPr/>
      </dsp:nvSpPr>
      <dsp:spPr>
        <a:xfrm>
          <a:off x="3274095" y="16210"/>
          <a:ext cx="1704966"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2  Titr" panose="00000700000000000000" pitchFamily="2" charset="-78"/>
            </a:rPr>
            <a:t>1</a:t>
          </a:r>
          <a:r>
            <a:rPr lang="fa-IR" sz="2400" kern="1200" dirty="0">
              <a:cs typeface="B Nazanin" panose="00000400000000000000" pitchFamily="2" charset="-78"/>
            </a:rPr>
            <a:t> – فعالیت ها</a:t>
          </a:r>
        </a:p>
      </dsp:txBody>
      <dsp:txXfrm>
        <a:off x="3523781" y="170812"/>
        <a:ext cx="1205594" cy="746483"/>
      </dsp:txXfrm>
    </dsp:sp>
    <dsp:sp modelId="{62733D8E-13C2-4C38-B470-953EADFFA00B}">
      <dsp:nvSpPr>
        <dsp:cNvPr id="0" name=""/>
        <dsp:cNvSpPr/>
      </dsp:nvSpPr>
      <dsp:spPr>
        <a:xfrm>
          <a:off x="4860002" y="640295"/>
          <a:ext cx="1615539"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fa-IR" sz="2100" kern="1200" dirty="0">
              <a:cs typeface="B Nazanin" panose="00000400000000000000" pitchFamily="2" charset="-78"/>
            </a:rPr>
            <a:t>2</a:t>
          </a:r>
          <a:r>
            <a:rPr lang="fa-IR" sz="2400" kern="1200" dirty="0">
              <a:cs typeface="B Nazanin" panose="00000400000000000000" pitchFamily="2" charset="-78"/>
            </a:rPr>
            <a:t> – وسایل </a:t>
          </a:r>
        </a:p>
      </dsp:txBody>
      <dsp:txXfrm>
        <a:off x="5096592" y="794897"/>
        <a:ext cx="1142359" cy="746483"/>
      </dsp:txXfrm>
    </dsp:sp>
    <dsp:sp modelId="{5355A157-A2AA-4188-B4B8-B6C8E04FDB40}">
      <dsp:nvSpPr>
        <dsp:cNvPr id="0" name=""/>
        <dsp:cNvSpPr/>
      </dsp:nvSpPr>
      <dsp:spPr>
        <a:xfrm>
          <a:off x="5374353" y="2181489"/>
          <a:ext cx="1863605"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2  Titr" panose="00000700000000000000" pitchFamily="2" charset="-78"/>
            </a:rPr>
            <a:t>3</a:t>
          </a:r>
          <a:r>
            <a:rPr lang="fa-IR" sz="2400" kern="1200" dirty="0">
              <a:cs typeface="B Nazanin" panose="00000400000000000000" pitchFamily="2" charset="-78"/>
            </a:rPr>
            <a:t> – نیروی انسانی</a:t>
          </a:r>
        </a:p>
      </dsp:txBody>
      <dsp:txXfrm>
        <a:off x="5647272" y="2336091"/>
        <a:ext cx="1317767" cy="746483"/>
      </dsp:txXfrm>
    </dsp:sp>
    <dsp:sp modelId="{A91A21D8-0F14-4D62-BE24-F9A7DBFC0512}">
      <dsp:nvSpPr>
        <dsp:cNvPr id="0" name=""/>
        <dsp:cNvSpPr/>
      </dsp:nvSpPr>
      <dsp:spPr>
        <a:xfrm>
          <a:off x="4719084" y="3722683"/>
          <a:ext cx="1897376"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2  Titr" panose="00000700000000000000" pitchFamily="2" charset="-78"/>
            </a:rPr>
            <a:t>4</a:t>
          </a:r>
          <a:r>
            <a:rPr lang="fa-IR" sz="2400" kern="1200" dirty="0">
              <a:cs typeface="B Nazanin" panose="00000400000000000000" pitchFamily="2" charset="-78"/>
            </a:rPr>
            <a:t> – ارزشیابی</a:t>
          </a:r>
        </a:p>
      </dsp:txBody>
      <dsp:txXfrm>
        <a:off x="4996948" y="3877285"/>
        <a:ext cx="1341648" cy="746483"/>
      </dsp:txXfrm>
    </dsp:sp>
    <dsp:sp modelId="{DB16EFCE-3476-4EBF-8857-0B58B3B5C906}">
      <dsp:nvSpPr>
        <dsp:cNvPr id="0" name=""/>
        <dsp:cNvSpPr/>
      </dsp:nvSpPr>
      <dsp:spPr>
        <a:xfrm>
          <a:off x="3161748" y="4362979"/>
          <a:ext cx="1929659"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2  Titr" panose="00000700000000000000" pitchFamily="2" charset="-78"/>
            </a:rPr>
            <a:t>5</a:t>
          </a:r>
          <a:r>
            <a:rPr lang="fa-IR" sz="2400" kern="1200" dirty="0">
              <a:cs typeface="B Nazanin" panose="00000400000000000000" pitchFamily="2" charset="-78"/>
            </a:rPr>
            <a:t> – بودجه </a:t>
          </a:r>
        </a:p>
      </dsp:txBody>
      <dsp:txXfrm>
        <a:off x="3444340" y="4517581"/>
        <a:ext cx="1364475" cy="746483"/>
      </dsp:txXfrm>
    </dsp:sp>
    <dsp:sp modelId="{D02EA737-8C75-4174-941B-9FC5785573ED}">
      <dsp:nvSpPr>
        <dsp:cNvPr id="0" name=""/>
        <dsp:cNvSpPr/>
      </dsp:nvSpPr>
      <dsp:spPr>
        <a:xfrm>
          <a:off x="1632985" y="3722683"/>
          <a:ext cx="1904798"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2  Titr" panose="00000700000000000000" pitchFamily="2" charset="-78"/>
            </a:rPr>
            <a:t>6</a:t>
          </a:r>
          <a:r>
            <a:rPr lang="fa-IR" sz="2400" kern="1200" dirty="0">
              <a:cs typeface="B Nazanin" panose="00000400000000000000" pitchFamily="2" charset="-78"/>
            </a:rPr>
            <a:t> – زمان و مکان</a:t>
          </a:r>
        </a:p>
      </dsp:txBody>
      <dsp:txXfrm>
        <a:off x="1911936" y="3877285"/>
        <a:ext cx="1346896" cy="746483"/>
      </dsp:txXfrm>
    </dsp:sp>
    <dsp:sp modelId="{ECBF3D60-A7AD-4EE9-90A4-AB6707DDB7FA}">
      <dsp:nvSpPr>
        <dsp:cNvPr id="0" name=""/>
        <dsp:cNvSpPr/>
      </dsp:nvSpPr>
      <dsp:spPr>
        <a:xfrm>
          <a:off x="904321" y="2195775"/>
          <a:ext cx="2113919"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7 – روش ها</a:t>
          </a:r>
        </a:p>
      </dsp:txBody>
      <dsp:txXfrm>
        <a:off x="1213897" y="2350377"/>
        <a:ext cx="1494767" cy="746483"/>
      </dsp:txXfrm>
    </dsp:sp>
    <dsp:sp modelId="{2F810C64-9C20-4EFA-B211-826870FC5733}">
      <dsp:nvSpPr>
        <dsp:cNvPr id="0" name=""/>
        <dsp:cNvSpPr/>
      </dsp:nvSpPr>
      <dsp:spPr>
        <a:xfrm>
          <a:off x="1682750" y="640295"/>
          <a:ext cx="1805267" cy="105568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2  Titr" panose="00000700000000000000" pitchFamily="2" charset="-78"/>
            </a:rPr>
            <a:t>8</a:t>
          </a:r>
          <a:r>
            <a:rPr lang="fa-IR" sz="2400" kern="1200" dirty="0">
              <a:cs typeface="B Nazanin" panose="00000400000000000000" pitchFamily="2" charset="-78"/>
            </a:rPr>
            <a:t>- هدف ها</a:t>
          </a:r>
        </a:p>
      </dsp:txBody>
      <dsp:txXfrm>
        <a:off x="1947125" y="794897"/>
        <a:ext cx="1276517" cy="74648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5A772-633F-48D3-8A38-805BB8F02770}">
      <dsp:nvSpPr>
        <dsp:cNvPr id="0" name=""/>
        <dsp:cNvSpPr/>
      </dsp:nvSpPr>
      <dsp:spPr>
        <a:xfrm>
          <a:off x="1835150" y="0"/>
          <a:ext cx="1835150" cy="1419224"/>
        </a:xfrm>
        <a:prstGeom prst="trapezoid">
          <a:avLst>
            <a:gd name="adj" fmla="val 6465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a:cs typeface="B Nazanin" panose="00000400000000000000" pitchFamily="2" charset="-78"/>
            </a:rPr>
            <a:t>ارشد</a:t>
          </a:r>
          <a:r>
            <a:rPr lang="fa-IR" sz="4400" kern="1200" dirty="0">
              <a:cs typeface="B Nazanin" panose="00000400000000000000" pitchFamily="2" charset="-78"/>
            </a:rPr>
            <a:t> </a:t>
          </a:r>
        </a:p>
      </dsp:txBody>
      <dsp:txXfrm>
        <a:off x="1835150" y="0"/>
        <a:ext cx="1835150" cy="1419224"/>
      </dsp:txXfrm>
    </dsp:sp>
    <dsp:sp modelId="{5ABD11B1-80A9-4F83-9634-813200A0925D}">
      <dsp:nvSpPr>
        <dsp:cNvPr id="0" name=""/>
        <dsp:cNvSpPr/>
      </dsp:nvSpPr>
      <dsp:spPr>
        <a:xfrm>
          <a:off x="917574" y="1419224"/>
          <a:ext cx="3670300" cy="1419224"/>
        </a:xfrm>
        <a:prstGeom prst="trapezoid">
          <a:avLst>
            <a:gd name="adj" fmla="val 6465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rtl="1">
            <a:lnSpc>
              <a:spcPct val="90000"/>
            </a:lnSpc>
            <a:spcBef>
              <a:spcPct val="0"/>
            </a:spcBef>
            <a:spcAft>
              <a:spcPct val="35000"/>
            </a:spcAft>
          </a:pPr>
          <a:r>
            <a:rPr lang="fa-IR" sz="5400" kern="1200" dirty="0">
              <a:cs typeface="B Nazanin" panose="00000400000000000000" pitchFamily="2" charset="-78"/>
            </a:rPr>
            <a:t>میانی </a:t>
          </a:r>
        </a:p>
      </dsp:txBody>
      <dsp:txXfrm>
        <a:off x="1559877" y="1419224"/>
        <a:ext cx="2385695" cy="1419224"/>
      </dsp:txXfrm>
    </dsp:sp>
    <dsp:sp modelId="{6D60CF0F-AF1E-491A-BD69-A72BBE81F78C}">
      <dsp:nvSpPr>
        <dsp:cNvPr id="0" name=""/>
        <dsp:cNvSpPr/>
      </dsp:nvSpPr>
      <dsp:spPr>
        <a:xfrm>
          <a:off x="0" y="2838449"/>
          <a:ext cx="5505450" cy="1419224"/>
        </a:xfrm>
        <a:prstGeom prst="trapezoid">
          <a:avLst>
            <a:gd name="adj" fmla="val 64653"/>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rtl="1">
            <a:lnSpc>
              <a:spcPct val="90000"/>
            </a:lnSpc>
            <a:spcBef>
              <a:spcPct val="0"/>
            </a:spcBef>
            <a:spcAft>
              <a:spcPct val="35000"/>
            </a:spcAft>
          </a:pPr>
          <a:r>
            <a:rPr lang="fa-IR" sz="5400" kern="1200" dirty="0">
              <a:cs typeface="B Nazanin" panose="00000400000000000000" pitchFamily="2" charset="-78"/>
            </a:rPr>
            <a:t>عملیاتی</a:t>
          </a:r>
          <a:r>
            <a:rPr lang="fa-IR" sz="6500" kern="1200" dirty="0"/>
            <a:t> </a:t>
          </a:r>
        </a:p>
      </dsp:txBody>
      <dsp:txXfrm>
        <a:off x="963453" y="2838449"/>
        <a:ext cx="3578542" cy="14192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78B55-2AF5-4BEC-B6E6-12E99A0F48B9}">
      <dsp:nvSpPr>
        <dsp:cNvPr id="0" name=""/>
        <dsp:cNvSpPr/>
      </dsp:nvSpPr>
      <dsp:spPr>
        <a:xfrm>
          <a:off x="3324573" y="1157"/>
          <a:ext cx="1424144"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شناخت وضعیت موجود</a:t>
          </a:r>
        </a:p>
      </dsp:txBody>
      <dsp:txXfrm>
        <a:off x="3533134" y="162152"/>
        <a:ext cx="1007022" cy="777353"/>
      </dsp:txXfrm>
    </dsp:sp>
    <dsp:sp modelId="{C6FC266D-3805-4EFA-A7E7-819B23B1077C}">
      <dsp:nvSpPr>
        <dsp:cNvPr id="0" name=""/>
        <dsp:cNvSpPr/>
      </dsp:nvSpPr>
      <dsp:spPr>
        <a:xfrm rot="1313598">
          <a:off x="4708378" y="658351"/>
          <a:ext cx="114932"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709621" y="726129"/>
        <a:ext cx="80452" cy="222616"/>
      </dsp:txXfrm>
    </dsp:sp>
    <dsp:sp modelId="{90B95C77-5C70-4677-9D36-45D081790658}">
      <dsp:nvSpPr>
        <dsp:cNvPr id="0" name=""/>
        <dsp:cNvSpPr/>
      </dsp:nvSpPr>
      <dsp:spPr>
        <a:xfrm>
          <a:off x="4774998" y="601842"/>
          <a:ext cx="1512806"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تدوین برنامه راهبردی </a:t>
          </a:r>
        </a:p>
      </dsp:txBody>
      <dsp:txXfrm>
        <a:off x="4996543" y="762837"/>
        <a:ext cx="1069716" cy="777353"/>
      </dsp:txXfrm>
    </dsp:sp>
    <dsp:sp modelId="{3A4322FB-7FBC-478C-8D8F-DB3E5F9AE996}">
      <dsp:nvSpPr>
        <dsp:cNvPr id="0" name=""/>
        <dsp:cNvSpPr/>
      </dsp:nvSpPr>
      <dsp:spPr>
        <a:xfrm rot="4015342">
          <a:off x="5713953" y="1736374"/>
          <a:ext cx="291372"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5740527" y="1770372"/>
        <a:ext cx="203960" cy="222616"/>
      </dsp:txXfrm>
    </dsp:sp>
    <dsp:sp modelId="{B077B06E-34FC-42D3-9324-6596BFCCF33C}">
      <dsp:nvSpPr>
        <dsp:cNvPr id="0" name=""/>
        <dsp:cNvSpPr/>
      </dsp:nvSpPr>
      <dsp:spPr>
        <a:xfrm>
          <a:off x="5405617" y="2159661"/>
          <a:ext cx="1579064"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تدوین برنامه عملیاتی </a:t>
          </a:r>
        </a:p>
      </dsp:txBody>
      <dsp:txXfrm>
        <a:off x="5636866" y="2320656"/>
        <a:ext cx="1116566" cy="777353"/>
      </dsp:txXfrm>
    </dsp:sp>
    <dsp:sp modelId="{3370EC16-3F3D-4575-8D87-8CE3055872E3}">
      <dsp:nvSpPr>
        <dsp:cNvPr id="0" name=""/>
        <dsp:cNvSpPr/>
      </dsp:nvSpPr>
      <dsp:spPr>
        <a:xfrm rot="6750000">
          <a:off x="5746446" y="3280619"/>
          <a:ext cx="270452"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5802539" y="3317345"/>
        <a:ext cx="189316" cy="222616"/>
      </dsp:txXfrm>
    </dsp:sp>
    <dsp:sp modelId="{5AA3C034-D019-4899-867C-5A9C9ADBCE7F}">
      <dsp:nvSpPr>
        <dsp:cNvPr id="0" name=""/>
        <dsp:cNvSpPr/>
      </dsp:nvSpPr>
      <dsp:spPr>
        <a:xfrm>
          <a:off x="4800334" y="3685954"/>
          <a:ext cx="1525207"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تدوین برنامه و پیش نیاز </a:t>
          </a:r>
        </a:p>
      </dsp:txBody>
      <dsp:txXfrm>
        <a:off x="5023695" y="3846949"/>
        <a:ext cx="1078485" cy="777353"/>
      </dsp:txXfrm>
    </dsp:sp>
    <dsp:sp modelId="{B2B60D61-A4F8-4E3A-B4D8-383A5ABF22A6}">
      <dsp:nvSpPr>
        <dsp:cNvPr id="0" name=""/>
        <dsp:cNvSpPr/>
      </dsp:nvSpPr>
      <dsp:spPr>
        <a:xfrm rot="9450000">
          <a:off x="4737886" y="4366637"/>
          <a:ext cx="121783"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4773030" y="4433852"/>
        <a:ext cx="85248" cy="222616"/>
      </dsp:txXfrm>
    </dsp:sp>
    <dsp:sp modelId="{6645395E-7623-45A5-9DC9-C0FDC5F9EE00}">
      <dsp:nvSpPr>
        <dsp:cNvPr id="0" name=""/>
        <dsp:cNvSpPr/>
      </dsp:nvSpPr>
      <dsp:spPr>
        <a:xfrm>
          <a:off x="3286843" y="4318166"/>
          <a:ext cx="1499603"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اجرای آزمایشی برنامه</a:t>
          </a:r>
        </a:p>
      </dsp:txBody>
      <dsp:txXfrm>
        <a:off x="3506455" y="4479161"/>
        <a:ext cx="1060379" cy="777353"/>
      </dsp:txXfrm>
    </dsp:sp>
    <dsp:sp modelId="{CEB021CC-1A97-45D9-B57A-4AFB4907E65D}">
      <dsp:nvSpPr>
        <dsp:cNvPr id="0" name=""/>
        <dsp:cNvSpPr/>
      </dsp:nvSpPr>
      <dsp:spPr>
        <a:xfrm rot="12150000">
          <a:off x="3219045" y="4369030"/>
          <a:ext cx="122485"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3254391" y="4450267"/>
        <a:ext cx="85740" cy="222616"/>
      </dsp:txXfrm>
    </dsp:sp>
    <dsp:sp modelId="{7CA379B3-2527-4C7D-BD07-86D16FD14201}">
      <dsp:nvSpPr>
        <dsp:cNvPr id="0" name=""/>
        <dsp:cNvSpPr/>
      </dsp:nvSpPr>
      <dsp:spPr>
        <a:xfrm>
          <a:off x="1749623" y="3685954"/>
          <a:ext cx="1521458"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اصلاح برنامه </a:t>
          </a:r>
        </a:p>
      </dsp:txBody>
      <dsp:txXfrm>
        <a:off x="1972435" y="3846949"/>
        <a:ext cx="1075834" cy="777353"/>
      </dsp:txXfrm>
    </dsp:sp>
    <dsp:sp modelId="{15E5B694-93EB-4C06-8FE8-6B4345903370}">
      <dsp:nvSpPr>
        <dsp:cNvPr id="0" name=""/>
        <dsp:cNvSpPr/>
      </dsp:nvSpPr>
      <dsp:spPr>
        <a:xfrm rot="14850000">
          <a:off x="2060728" y="3293312"/>
          <a:ext cx="272294"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2117202" y="3405253"/>
        <a:ext cx="190606" cy="222616"/>
      </dsp:txXfrm>
    </dsp:sp>
    <dsp:sp modelId="{B6E91E9A-3385-4DC6-89F8-49E0EEB1D881}">
      <dsp:nvSpPr>
        <dsp:cNvPr id="0" name=""/>
        <dsp:cNvSpPr/>
      </dsp:nvSpPr>
      <dsp:spPr>
        <a:xfrm>
          <a:off x="1143317" y="2159661"/>
          <a:ext cx="1469646"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اجرای برنامه</a:t>
          </a:r>
        </a:p>
      </dsp:txBody>
      <dsp:txXfrm>
        <a:off x="1358542" y="2320656"/>
        <a:ext cx="1039196" cy="777353"/>
      </dsp:txXfrm>
    </dsp:sp>
    <dsp:sp modelId="{6D0A2440-A1FA-4B48-B0D7-080851C97CE6}">
      <dsp:nvSpPr>
        <dsp:cNvPr id="0" name=""/>
        <dsp:cNvSpPr/>
      </dsp:nvSpPr>
      <dsp:spPr>
        <a:xfrm rot="17550000">
          <a:off x="2054914" y="1769041"/>
          <a:ext cx="271731"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2080076" y="1880904"/>
        <a:ext cx="190212" cy="222616"/>
      </dsp:txXfrm>
    </dsp:sp>
    <dsp:sp modelId="{708EF517-2A0C-484B-BFE1-1B5C682DF9C3}">
      <dsp:nvSpPr>
        <dsp:cNvPr id="0" name=""/>
        <dsp:cNvSpPr/>
      </dsp:nvSpPr>
      <dsp:spPr>
        <a:xfrm>
          <a:off x="1731841" y="633368"/>
          <a:ext cx="1557022" cy="10993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ارزشیابی و نظارت</a:t>
          </a:r>
        </a:p>
      </dsp:txBody>
      <dsp:txXfrm>
        <a:off x="1959862" y="794363"/>
        <a:ext cx="1100980" cy="777353"/>
      </dsp:txXfrm>
    </dsp:sp>
    <dsp:sp modelId="{0D09E68B-8F00-4796-96EA-6C1FE68CCC50}">
      <dsp:nvSpPr>
        <dsp:cNvPr id="0" name=""/>
        <dsp:cNvSpPr/>
      </dsp:nvSpPr>
      <dsp:spPr>
        <a:xfrm rot="20250000">
          <a:off x="3226894" y="673712"/>
          <a:ext cx="130427" cy="3710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3228383" y="755405"/>
        <a:ext cx="91299" cy="2226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8C8E9-F705-4B55-B41B-4F47D189ABE9}">
      <dsp:nvSpPr>
        <dsp:cNvPr id="0" name=""/>
        <dsp:cNvSpPr/>
      </dsp:nvSpPr>
      <dsp:spPr>
        <a:xfrm>
          <a:off x="2008403" y="620315"/>
          <a:ext cx="4167238" cy="4167238"/>
        </a:xfrm>
        <a:prstGeom prst="blockArc">
          <a:avLst>
            <a:gd name="adj1" fmla="val 10799587"/>
            <a:gd name="adj2" fmla="val 1614673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84801A-A351-4FFB-9A23-974AD8D9D992}">
      <dsp:nvSpPr>
        <dsp:cNvPr id="0" name=""/>
        <dsp:cNvSpPr/>
      </dsp:nvSpPr>
      <dsp:spPr>
        <a:xfrm>
          <a:off x="2008159" y="589033"/>
          <a:ext cx="4167238" cy="4167238"/>
        </a:xfrm>
        <a:prstGeom prst="blockArc">
          <a:avLst>
            <a:gd name="adj1" fmla="val 5399588"/>
            <a:gd name="adj2" fmla="val 10746747"/>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BCF3B4-E189-499A-8421-5DA8F418F791}">
      <dsp:nvSpPr>
        <dsp:cNvPr id="0" name=""/>
        <dsp:cNvSpPr/>
      </dsp:nvSpPr>
      <dsp:spPr>
        <a:xfrm>
          <a:off x="2024420" y="589096"/>
          <a:ext cx="4167238" cy="4167238"/>
        </a:xfrm>
        <a:prstGeom prst="blockArc">
          <a:avLst>
            <a:gd name="adj1" fmla="val 53146"/>
            <a:gd name="adj2" fmla="val 5427054"/>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A9B43F-F16C-4D26-8417-E5960066F847}">
      <dsp:nvSpPr>
        <dsp:cNvPr id="0" name=""/>
        <dsp:cNvSpPr/>
      </dsp:nvSpPr>
      <dsp:spPr>
        <a:xfrm>
          <a:off x="2024176" y="620009"/>
          <a:ext cx="4167238" cy="4167238"/>
        </a:xfrm>
        <a:prstGeom prst="blockArc">
          <a:avLst>
            <a:gd name="adj1" fmla="val 16120084"/>
            <a:gd name="adj2" fmla="val 92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A3837A-49A4-441D-AD87-B5C9B3A8CF6A}">
      <dsp:nvSpPr>
        <dsp:cNvPr id="0" name=""/>
        <dsp:cNvSpPr/>
      </dsp:nvSpPr>
      <dsp:spPr>
        <a:xfrm>
          <a:off x="3132577" y="1744733"/>
          <a:ext cx="1918890" cy="19188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dirty="0">
              <a:solidFill>
                <a:srgbClr val="FFFF00"/>
              </a:solidFill>
              <a:cs typeface="B Nazanin" panose="00000400000000000000" pitchFamily="2" charset="-78"/>
            </a:rPr>
            <a:t>دلایل برنامه ریزی :</a:t>
          </a:r>
        </a:p>
      </dsp:txBody>
      <dsp:txXfrm>
        <a:off x="3413592" y="2025748"/>
        <a:ext cx="1356860" cy="1356860"/>
      </dsp:txXfrm>
    </dsp:sp>
    <dsp:sp modelId="{DF74C725-5DCF-4B01-9619-1FB0BB7D0383}">
      <dsp:nvSpPr>
        <dsp:cNvPr id="0" name=""/>
        <dsp:cNvSpPr/>
      </dsp:nvSpPr>
      <dsp:spPr>
        <a:xfrm>
          <a:off x="2894818" y="-194777"/>
          <a:ext cx="2331338" cy="172738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0" kern="1200" dirty="0">
              <a:cs typeface="B Nazanin" panose="00000400000000000000" pitchFamily="2" charset="-78"/>
            </a:rPr>
            <a:t>1 –</a:t>
          </a:r>
          <a:r>
            <a:rPr lang="fa-IR" sz="2400" b="1" kern="1200" dirty="0">
              <a:cs typeface="B Nazanin" panose="00000400000000000000" pitchFamily="2" charset="-78"/>
            </a:rPr>
            <a:t> مسیر </a:t>
          </a:r>
          <a:r>
            <a:rPr lang="fa-IR" sz="2400" b="1" kern="1200" dirty="0" smtClean="0">
              <a:cs typeface="B Nazanin" panose="00000400000000000000" pitchFamily="2" charset="-78"/>
            </a:rPr>
            <a:t>را </a:t>
          </a:r>
          <a:r>
            <a:rPr lang="fa-IR" sz="2400" b="1" kern="1200" dirty="0">
              <a:cs typeface="B Nazanin" panose="00000400000000000000" pitchFamily="2" charset="-78"/>
            </a:rPr>
            <a:t>تعیین می کند</a:t>
          </a:r>
        </a:p>
      </dsp:txBody>
      <dsp:txXfrm>
        <a:off x="3236235" y="58193"/>
        <a:ext cx="1648504" cy="1221445"/>
      </dsp:txXfrm>
    </dsp:sp>
    <dsp:sp modelId="{9D64A2E8-A1C2-43C2-AE94-A699E9129936}">
      <dsp:nvSpPr>
        <dsp:cNvPr id="0" name=""/>
        <dsp:cNvSpPr/>
      </dsp:nvSpPr>
      <dsp:spPr>
        <a:xfrm>
          <a:off x="4940350" y="1827087"/>
          <a:ext cx="2405417" cy="175418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2  Titr" panose="00000700000000000000" pitchFamily="2" charset="-78"/>
            </a:rPr>
            <a:t>2</a:t>
          </a:r>
          <a:r>
            <a:rPr lang="fa-IR" sz="2400" b="1" kern="1200" dirty="0">
              <a:cs typeface="B Nazanin" panose="00000400000000000000" pitchFamily="2" charset="-78"/>
            </a:rPr>
            <a:t> – تاثیر تغییرات را کاهش می دهد</a:t>
          </a:r>
        </a:p>
      </dsp:txBody>
      <dsp:txXfrm>
        <a:off x="5292615" y="2083981"/>
        <a:ext cx="1700887" cy="1240394"/>
      </dsp:txXfrm>
    </dsp:sp>
    <dsp:sp modelId="{079B44DE-7126-4675-B121-6183056FDC85}">
      <dsp:nvSpPr>
        <dsp:cNvPr id="0" name=""/>
        <dsp:cNvSpPr/>
      </dsp:nvSpPr>
      <dsp:spPr>
        <a:xfrm>
          <a:off x="2852597" y="3833914"/>
          <a:ext cx="2478851" cy="174800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a:cs typeface="2  Titr" panose="00000700000000000000" pitchFamily="2" charset="-78"/>
            </a:rPr>
            <a:t>3</a:t>
          </a:r>
          <a:r>
            <a:rPr lang="fa-IR" sz="2400" b="1" kern="1200" dirty="0">
              <a:cs typeface="B Nazanin" panose="00000400000000000000" pitchFamily="2" charset="-78"/>
            </a:rPr>
            <a:t> – ضایعات و اختلافات را کاهش می دهد</a:t>
          </a:r>
        </a:p>
      </dsp:txBody>
      <dsp:txXfrm>
        <a:off x="3215616" y="4089903"/>
        <a:ext cx="1752813" cy="1236025"/>
      </dsp:txXfrm>
    </dsp:sp>
    <dsp:sp modelId="{DE27001D-68CD-45E3-874B-3340CF8273D9}">
      <dsp:nvSpPr>
        <dsp:cNvPr id="0" name=""/>
        <dsp:cNvSpPr/>
      </dsp:nvSpPr>
      <dsp:spPr>
        <a:xfrm>
          <a:off x="798004" y="1766360"/>
          <a:ext cx="2517509" cy="187563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a:cs typeface="2  Titr" panose="00000700000000000000" pitchFamily="2" charset="-78"/>
            </a:rPr>
            <a:t>4</a:t>
          </a:r>
          <a:r>
            <a:rPr lang="fa-IR" sz="2000" kern="1200" dirty="0">
              <a:cs typeface="2  Titr" panose="00000700000000000000" pitchFamily="2" charset="-78"/>
            </a:rPr>
            <a:t> – </a:t>
          </a:r>
          <a:r>
            <a:rPr lang="fa-IR" sz="2000" b="1" kern="1200" dirty="0">
              <a:cs typeface="B Nazanin" panose="00000400000000000000" pitchFamily="2" charset="-78"/>
            </a:rPr>
            <a:t>استاندارد </a:t>
          </a:r>
          <a:r>
            <a:rPr lang="fa-IR" sz="2000" b="1" u="none" kern="1200" dirty="0" err="1">
              <a:solidFill>
                <a:schemeClr val="bg1"/>
              </a:solidFill>
              <a:cs typeface="B Nazanin" panose="00000400000000000000" pitchFamily="2" charset="-78"/>
            </a:rPr>
            <a:t>هایی</a:t>
          </a:r>
          <a:r>
            <a:rPr lang="fa-IR" sz="2000" b="1" kern="1200" dirty="0">
              <a:cs typeface="B Nazanin" panose="00000400000000000000" pitchFamily="2" charset="-78"/>
            </a:rPr>
            <a:t> را برای تسهیل کنترل به وجود می آورد</a:t>
          </a:r>
        </a:p>
      </dsp:txBody>
      <dsp:txXfrm>
        <a:off x="1166685" y="2041041"/>
        <a:ext cx="1780147" cy="13262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B518C-15DB-4DB4-8A9A-26008E4E952A}">
      <dsp:nvSpPr>
        <dsp:cNvPr id="0" name=""/>
        <dsp:cNvSpPr/>
      </dsp:nvSpPr>
      <dsp:spPr>
        <a:xfrm>
          <a:off x="0" y="1083733"/>
          <a:ext cx="8128000" cy="3251199"/>
        </a:xfrm>
        <a:prstGeom prst="leftRightRibb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411209-9A5E-4C4A-9EBE-9809794816FA}">
      <dsp:nvSpPr>
        <dsp:cNvPr id="0" name=""/>
        <dsp:cNvSpPr/>
      </dsp:nvSpPr>
      <dsp:spPr>
        <a:xfrm>
          <a:off x="975360" y="1652693"/>
          <a:ext cx="2682239" cy="159308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7132" rIns="0" bIns="179070" numCol="1" spcCol="1270" anchor="ctr" anchorCtr="0">
          <a:noAutofit/>
        </a:bodyPr>
        <a:lstStyle/>
        <a:p>
          <a:pPr lvl="0" algn="ctr" defTabSz="2089150" rtl="1">
            <a:lnSpc>
              <a:spcPct val="90000"/>
            </a:lnSpc>
            <a:spcBef>
              <a:spcPct val="0"/>
            </a:spcBef>
            <a:spcAft>
              <a:spcPct val="35000"/>
            </a:spcAft>
          </a:pPr>
          <a:r>
            <a:rPr lang="fa-IR" sz="4700" kern="1200" dirty="0">
              <a:cs typeface="2  Titr" panose="00000700000000000000" pitchFamily="2" charset="-78"/>
            </a:rPr>
            <a:t>سیستم قدیمی </a:t>
          </a:r>
        </a:p>
      </dsp:txBody>
      <dsp:txXfrm>
        <a:off x="975360" y="1652693"/>
        <a:ext cx="2682239" cy="1593088"/>
      </dsp:txXfrm>
    </dsp:sp>
    <dsp:sp modelId="{52097EE2-040E-412B-905A-6A4BE56250CC}">
      <dsp:nvSpPr>
        <dsp:cNvPr id="0" name=""/>
        <dsp:cNvSpPr/>
      </dsp:nvSpPr>
      <dsp:spPr>
        <a:xfrm>
          <a:off x="4064000" y="2172885"/>
          <a:ext cx="3169920" cy="159308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7132" rIns="0" bIns="179070" numCol="1" spcCol="1270" anchor="ctr" anchorCtr="0">
          <a:noAutofit/>
        </a:bodyPr>
        <a:lstStyle/>
        <a:p>
          <a:pPr lvl="0" algn="ctr" defTabSz="2089150" rtl="1">
            <a:lnSpc>
              <a:spcPct val="90000"/>
            </a:lnSpc>
            <a:spcBef>
              <a:spcPct val="0"/>
            </a:spcBef>
            <a:spcAft>
              <a:spcPct val="35000"/>
            </a:spcAft>
          </a:pPr>
          <a:r>
            <a:rPr lang="fa-IR" sz="4700" kern="1200" dirty="0">
              <a:cs typeface="2  Titr" panose="00000700000000000000" pitchFamily="2" charset="-78"/>
            </a:rPr>
            <a:t>سیستم جدید</a:t>
          </a:r>
        </a:p>
      </dsp:txBody>
      <dsp:txXfrm>
        <a:off x="4064000" y="2172885"/>
        <a:ext cx="3169920" cy="15930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C38CC-C969-49F2-B779-5DD19BEF3CB4}">
      <dsp:nvSpPr>
        <dsp:cNvPr id="0" name=""/>
        <dsp:cNvSpPr/>
      </dsp:nvSpPr>
      <dsp:spPr>
        <a:xfrm>
          <a:off x="509984" y="1963"/>
          <a:ext cx="1974453" cy="197445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1">
            <a:lnSpc>
              <a:spcPct val="90000"/>
            </a:lnSpc>
            <a:spcBef>
              <a:spcPct val="0"/>
            </a:spcBef>
            <a:spcAft>
              <a:spcPct val="35000"/>
            </a:spcAft>
          </a:pPr>
          <a:r>
            <a:rPr lang="fa-IR" sz="3400" kern="1200" dirty="0">
              <a:cs typeface="2  Titr" panose="00000700000000000000" pitchFamily="2" charset="-78"/>
            </a:rPr>
            <a:t>سیستم قدیم </a:t>
          </a:r>
        </a:p>
      </dsp:txBody>
      <dsp:txXfrm>
        <a:off x="799136" y="291115"/>
        <a:ext cx="1396149" cy="1396149"/>
      </dsp:txXfrm>
    </dsp:sp>
    <dsp:sp modelId="{D50B7D11-EE4A-4E9A-9F75-D0D66082F931}">
      <dsp:nvSpPr>
        <dsp:cNvPr id="0" name=""/>
        <dsp:cNvSpPr/>
      </dsp:nvSpPr>
      <dsp:spPr>
        <a:xfrm>
          <a:off x="924619" y="2136742"/>
          <a:ext cx="1145182" cy="114518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1076413" y="2574660"/>
        <a:ext cx="841594" cy="269346"/>
      </dsp:txXfrm>
    </dsp:sp>
    <dsp:sp modelId="{E4F59724-7759-4F80-B3D9-1DFAE508C7E0}">
      <dsp:nvSpPr>
        <dsp:cNvPr id="0" name=""/>
        <dsp:cNvSpPr/>
      </dsp:nvSpPr>
      <dsp:spPr>
        <a:xfrm>
          <a:off x="509984" y="3442250"/>
          <a:ext cx="1974453" cy="197445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a:cs typeface="2  Titr" panose="00000700000000000000" pitchFamily="2" charset="-78"/>
            </a:rPr>
            <a:t>سیستم جدید</a:t>
          </a:r>
        </a:p>
      </dsp:txBody>
      <dsp:txXfrm>
        <a:off x="799136" y="3731402"/>
        <a:ext cx="1396149" cy="1396149"/>
      </dsp:txXfrm>
    </dsp:sp>
    <dsp:sp modelId="{B0D3455F-2241-4983-8330-8B3248A1FFE3}">
      <dsp:nvSpPr>
        <dsp:cNvPr id="0" name=""/>
        <dsp:cNvSpPr/>
      </dsp:nvSpPr>
      <dsp:spPr>
        <a:xfrm>
          <a:off x="2780605" y="2342085"/>
          <a:ext cx="627876" cy="73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fa-IR" sz="2700" kern="1200"/>
        </a:p>
      </dsp:txBody>
      <dsp:txXfrm>
        <a:off x="2780605" y="2488984"/>
        <a:ext cx="439513" cy="440698"/>
      </dsp:txXfrm>
    </dsp:sp>
    <dsp:sp modelId="{97EF76E9-4E5B-4894-82D8-EBBE21552B50}">
      <dsp:nvSpPr>
        <dsp:cNvPr id="0" name=""/>
        <dsp:cNvSpPr/>
      </dsp:nvSpPr>
      <dsp:spPr>
        <a:xfrm>
          <a:off x="3669109" y="734880"/>
          <a:ext cx="3948906" cy="3948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fa-IR" sz="6500" kern="1200" dirty="0">
              <a:cs typeface="2  Titr" panose="00000700000000000000" pitchFamily="2" charset="-78"/>
            </a:rPr>
            <a:t>سیستم جدید</a:t>
          </a:r>
        </a:p>
      </dsp:txBody>
      <dsp:txXfrm>
        <a:off x="4247413" y="1313184"/>
        <a:ext cx="2792298" cy="279229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62A90-87C4-40C6-8D79-A69F2573BB6C}">
      <dsp:nvSpPr>
        <dsp:cNvPr id="0" name=""/>
        <dsp:cNvSpPr/>
      </dsp:nvSpPr>
      <dsp:spPr>
        <a:xfrm>
          <a:off x="1100" y="1724686"/>
          <a:ext cx="1929628" cy="19692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a:cs typeface="B Nazanin" panose="00000400000000000000" pitchFamily="2" charset="-78"/>
            </a:rPr>
            <a:t>سیستم قدیمی </a:t>
          </a:r>
        </a:p>
      </dsp:txBody>
      <dsp:txXfrm>
        <a:off x="283687" y="2013082"/>
        <a:ext cx="1364454" cy="1392501"/>
      </dsp:txXfrm>
    </dsp:sp>
    <dsp:sp modelId="{37B39BCD-3B96-411F-AFB7-79F0826124FE}">
      <dsp:nvSpPr>
        <dsp:cNvPr id="0" name=""/>
        <dsp:cNvSpPr/>
      </dsp:nvSpPr>
      <dsp:spPr>
        <a:xfrm>
          <a:off x="2063985" y="2233420"/>
          <a:ext cx="951825" cy="95182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2190149" y="2597398"/>
        <a:ext cx="699497" cy="223869"/>
      </dsp:txXfrm>
    </dsp:sp>
    <dsp:sp modelId="{D4F400A4-F798-465E-B6BE-B93CC1A4C8FA}">
      <dsp:nvSpPr>
        <dsp:cNvPr id="0" name=""/>
        <dsp:cNvSpPr/>
      </dsp:nvSpPr>
      <dsp:spPr>
        <a:xfrm>
          <a:off x="3149066" y="1760166"/>
          <a:ext cx="1845113" cy="189833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اجرای آزمایش سیستم جدید</a:t>
          </a:r>
        </a:p>
      </dsp:txBody>
      <dsp:txXfrm>
        <a:off x="3419277" y="2038170"/>
        <a:ext cx="1304691" cy="1342325"/>
      </dsp:txXfrm>
    </dsp:sp>
    <dsp:sp modelId="{D5D8F4D8-FC09-43C9-B12D-750F657F29F4}">
      <dsp:nvSpPr>
        <dsp:cNvPr id="0" name=""/>
        <dsp:cNvSpPr/>
      </dsp:nvSpPr>
      <dsp:spPr>
        <a:xfrm>
          <a:off x="5127435" y="2233420"/>
          <a:ext cx="951825" cy="95182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rtl="1">
            <a:lnSpc>
              <a:spcPct val="90000"/>
            </a:lnSpc>
            <a:spcBef>
              <a:spcPct val="0"/>
            </a:spcBef>
            <a:spcAft>
              <a:spcPct val="35000"/>
            </a:spcAft>
          </a:pPr>
          <a:endParaRPr lang="fa-IR" sz="4000" kern="1200"/>
        </a:p>
      </dsp:txBody>
      <dsp:txXfrm>
        <a:off x="5253599" y="2429496"/>
        <a:ext cx="699497" cy="559673"/>
      </dsp:txXfrm>
    </dsp:sp>
    <dsp:sp modelId="{A86E5D66-E1D0-404B-924D-62C72EF4FCFB}">
      <dsp:nvSpPr>
        <dsp:cNvPr id="0" name=""/>
        <dsp:cNvSpPr/>
      </dsp:nvSpPr>
      <dsp:spPr>
        <a:xfrm>
          <a:off x="6212515" y="1718737"/>
          <a:ext cx="1914383" cy="198119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cs typeface="B Nazanin" panose="00000400000000000000" pitchFamily="2" charset="-78"/>
            </a:rPr>
            <a:t>سیستم جدید</a:t>
          </a:r>
        </a:p>
      </dsp:txBody>
      <dsp:txXfrm>
        <a:off x="6492870" y="2008876"/>
        <a:ext cx="1353673" cy="140091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11FFE-904D-4139-9F94-B3485C622FAD}">
      <dsp:nvSpPr>
        <dsp:cNvPr id="0" name=""/>
        <dsp:cNvSpPr/>
      </dsp:nvSpPr>
      <dsp:spPr>
        <a:xfrm rot="16200000">
          <a:off x="167" y="383963"/>
          <a:ext cx="1913604" cy="1913604"/>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مراحل سیستم جدید </a:t>
          </a:r>
        </a:p>
      </dsp:txBody>
      <dsp:txXfrm rot="5400000">
        <a:off x="335049" y="862364"/>
        <a:ext cx="1578723" cy="956802"/>
      </dsp:txXfrm>
    </dsp:sp>
    <dsp:sp modelId="{90D3621A-52F0-48B0-B35B-62330BB14F7F}">
      <dsp:nvSpPr>
        <dsp:cNvPr id="0" name=""/>
        <dsp:cNvSpPr/>
      </dsp:nvSpPr>
      <dsp:spPr>
        <a:xfrm rot="5400000">
          <a:off x="2105778" y="383963"/>
          <a:ext cx="1913604" cy="1913604"/>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مراحل سیستم قدیمی </a:t>
          </a:r>
        </a:p>
      </dsp:txBody>
      <dsp:txXfrm rot="-5400000">
        <a:off x="2105779" y="862364"/>
        <a:ext cx="1578723" cy="956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BB6E8-5789-4441-B244-F3B5A43733B8}">
      <dsp:nvSpPr>
        <dsp:cNvPr id="0" name=""/>
        <dsp:cNvSpPr/>
      </dsp:nvSpPr>
      <dsp:spPr>
        <a:xfrm>
          <a:off x="1500687" y="597254"/>
          <a:ext cx="4460515" cy="4460515"/>
        </a:xfrm>
        <a:prstGeom prst="blockArc">
          <a:avLst>
            <a:gd name="adj1" fmla="val 1188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3DA155-2190-4044-9E8A-98F836215E74}">
      <dsp:nvSpPr>
        <dsp:cNvPr id="0" name=""/>
        <dsp:cNvSpPr/>
      </dsp:nvSpPr>
      <dsp:spPr>
        <a:xfrm>
          <a:off x="1363668" y="925156"/>
          <a:ext cx="4460515" cy="4460515"/>
        </a:xfrm>
        <a:prstGeom prst="blockArc">
          <a:avLst>
            <a:gd name="adj1" fmla="val 8505529"/>
            <a:gd name="adj2" fmla="val 12441411"/>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A429FD-B045-4CC8-AAF3-E8153401C15A}">
      <dsp:nvSpPr>
        <dsp:cNvPr id="0" name=""/>
        <dsp:cNvSpPr/>
      </dsp:nvSpPr>
      <dsp:spPr>
        <a:xfrm>
          <a:off x="1591417" y="1280091"/>
          <a:ext cx="4460515" cy="4460515"/>
        </a:xfrm>
        <a:prstGeom prst="blockArc">
          <a:avLst>
            <a:gd name="adj1" fmla="val 1655525"/>
            <a:gd name="adj2" fmla="val 9172047"/>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D5FCE1-3064-4975-BDB6-D098C4FD7312}">
      <dsp:nvSpPr>
        <dsp:cNvPr id="0" name=""/>
        <dsp:cNvSpPr/>
      </dsp:nvSpPr>
      <dsp:spPr>
        <a:xfrm>
          <a:off x="2010062" y="720848"/>
          <a:ext cx="4460515" cy="4460515"/>
        </a:xfrm>
        <a:prstGeom prst="blockArc">
          <a:avLst>
            <a:gd name="adj1" fmla="val 20312787"/>
            <a:gd name="adj2" fmla="val 2762663"/>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3848F1-6EFC-4CE2-9A1E-238C05C05C48}">
      <dsp:nvSpPr>
        <dsp:cNvPr id="0" name=""/>
        <dsp:cNvSpPr/>
      </dsp:nvSpPr>
      <dsp:spPr>
        <a:xfrm>
          <a:off x="1951041" y="550197"/>
          <a:ext cx="4460515" cy="4460515"/>
        </a:xfrm>
        <a:prstGeom prst="blockArc">
          <a:avLst>
            <a:gd name="adj1" fmla="val 15484182"/>
            <a:gd name="adj2" fmla="val 20597807"/>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0EC083-8794-410A-A72E-BE573F21E196}">
      <dsp:nvSpPr>
        <dsp:cNvPr id="0" name=""/>
        <dsp:cNvSpPr/>
      </dsp:nvSpPr>
      <dsp:spPr>
        <a:xfrm>
          <a:off x="2705023" y="1801590"/>
          <a:ext cx="2051843" cy="20518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rtl="1">
            <a:lnSpc>
              <a:spcPct val="90000"/>
            </a:lnSpc>
            <a:spcBef>
              <a:spcPct val="0"/>
            </a:spcBef>
            <a:spcAft>
              <a:spcPct val="35000"/>
            </a:spcAft>
          </a:pPr>
          <a:r>
            <a:rPr lang="fa-IR" sz="3800" kern="1200" dirty="0">
              <a:solidFill>
                <a:srgbClr val="FFFF00"/>
              </a:solidFill>
              <a:cs typeface="B Titr" panose="00000700000000000000" pitchFamily="2" charset="-78"/>
            </a:rPr>
            <a:t>مدیریت</a:t>
          </a:r>
        </a:p>
      </dsp:txBody>
      <dsp:txXfrm>
        <a:off x="3005508" y="2102075"/>
        <a:ext cx="1450873" cy="1450873"/>
      </dsp:txXfrm>
    </dsp:sp>
    <dsp:sp modelId="{E8CF1627-2F66-4FBB-9B0E-D540F5FDB230}">
      <dsp:nvSpPr>
        <dsp:cNvPr id="0" name=""/>
        <dsp:cNvSpPr/>
      </dsp:nvSpPr>
      <dsp:spPr>
        <a:xfrm>
          <a:off x="2482162" y="-333734"/>
          <a:ext cx="2497565" cy="196539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a:t>
          </a:r>
          <a:r>
            <a:rPr lang="fa-IR" sz="1800" kern="1200" dirty="0">
              <a:cs typeface="B Titr" panose="00000700000000000000" pitchFamily="2" charset="-78"/>
            </a:rPr>
            <a:t> – نوعی رهبری است که در آن تحقق اهداف سازمانی مورد نظر است</a:t>
          </a:r>
        </a:p>
      </dsp:txBody>
      <dsp:txXfrm>
        <a:off x="2847922" y="-45909"/>
        <a:ext cx="1766045" cy="1389741"/>
      </dsp:txXfrm>
    </dsp:sp>
    <dsp:sp modelId="{7C153038-74A4-4284-B9D9-D86E467B6EA0}">
      <dsp:nvSpPr>
        <dsp:cNvPr id="0" name=""/>
        <dsp:cNvSpPr/>
      </dsp:nvSpPr>
      <dsp:spPr>
        <a:xfrm>
          <a:off x="4423624" y="1011696"/>
          <a:ext cx="3688609" cy="22852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2 – مدیریت فرآیندی که به وسیله ی آن فعالیت های گروهی و فردی در جهت هدف های مشترک همسو و هماهنگ می شوند</a:t>
          </a:r>
        </a:p>
      </dsp:txBody>
      <dsp:txXfrm>
        <a:off x="4963808" y="1346359"/>
        <a:ext cx="2608241" cy="1615898"/>
      </dsp:txXfrm>
    </dsp:sp>
    <dsp:sp modelId="{484344A5-28A8-4B87-B7B1-755F32A9CE46}">
      <dsp:nvSpPr>
        <dsp:cNvPr id="0" name=""/>
        <dsp:cNvSpPr/>
      </dsp:nvSpPr>
      <dsp:spPr>
        <a:xfrm>
          <a:off x="3659011" y="3356992"/>
          <a:ext cx="4186887" cy="232480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3 – مدیریت یعنی هماهنگی همه امکانات و منابع از طریق برنامه ریزی . سازماندهی . هدایت و نظارت به طوری که هدف های مشخص تحقق پذیرد</a:t>
          </a:r>
        </a:p>
      </dsp:txBody>
      <dsp:txXfrm>
        <a:off x="4272166" y="3697452"/>
        <a:ext cx="2960577" cy="1643888"/>
      </dsp:txXfrm>
    </dsp:sp>
    <dsp:sp modelId="{9B5F381F-8F72-47C3-A285-5BCE9571FDA7}">
      <dsp:nvSpPr>
        <dsp:cNvPr id="0" name=""/>
        <dsp:cNvSpPr/>
      </dsp:nvSpPr>
      <dsp:spPr>
        <a:xfrm>
          <a:off x="127538" y="3506655"/>
          <a:ext cx="3510653" cy="1994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4</a:t>
          </a:r>
          <a:r>
            <a:rPr lang="fa-IR" sz="1800" kern="1200" dirty="0">
              <a:cs typeface="B Titr" panose="00000700000000000000" pitchFamily="2" charset="-78"/>
            </a:rPr>
            <a:t> – مدیریت در سازمان های رسمی وجود دارد و زمانی است که ساخت سازمان </a:t>
          </a:r>
          <a:r>
            <a:rPr lang="fa-IR" sz="1800" kern="1200" dirty="0" err="1">
              <a:cs typeface="B Titr" panose="00000700000000000000" pitchFamily="2" charset="-78"/>
            </a:rPr>
            <a:t>قبلآ</a:t>
          </a:r>
          <a:r>
            <a:rPr lang="fa-IR" sz="1800" kern="1200" dirty="0">
              <a:cs typeface="B Titr" panose="00000700000000000000" pitchFamily="2" charset="-78"/>
            </a:rPr>
            <a:t> به وجود آمده باشد</a:t>
          </a:r>
        </a:p>
      </dsp:txBody>
      <dsp:txXfrm>
        <a:off x="641661" y="3798735"/>
        <a:ext cx="2482407" cy="1410287"/>
      </dsp:txXfrm>
    </dsp:sp>
    <dsp:sp modelId="{FE6758F3-B001-4CA5-AF33-E1A79B4A5471}">
      <dsp:nvSpPr>
        <dsp:cNvPr id="0" name=""/>
        <dsp:cNvSpPr/>
      </dsp:nvSpPr>
      <dsp:spPr>
        <a:xfrm>
          <a:off x="480823" y="1148181"/>
          <a:ext cx="2356392" cy="20122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5 – برنامه ریزی و سازماندهی است ( وظیفه و نقش )</a:t>
          </a:r>
        </a:p>
      </dsp:txBody>
      <dsp:txXfrm>
        <a:off x="825909" y="1442867"/>
        <a:ext cx="1666220" cy="142287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1DB6E-3829-4ECC-A8CE-C9B03DB7A829}">
      <dsp:nvSpPr>
        <dsp:cNvPr id="0" name=""/>
        <dsp:cNvSpPr/>
      </dsp:nvSpPr>
      <dsp:spPr>
        <a:xfrm>
          <a:off x="1969624" y="549120"/>
          <a:ext cx="4167238" cy="416723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2A14DD-21D9-4361-A1EB-9DDFEACF142A}">
      <dsp:nvSpPr>
        <dsp:cNvPr id="0" name=""/>
        <dsp:cNvSpPr/>
      </dsp:nvSpPr>
      <dsp:spPr>
        <a:xfrm>
          <a:off x="1969624" y="549120"/>
          <a:ext cx="4167238" cy="416723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33A754-97FC-4062-95CC-61AE1957857F}">
      <dsp:nvSpPr>
        <dsp:cNvPr id="0" name=""/>
        <dsp:cNvSpPr/>
      </dsp:nvSpPr>
      <dsp:spPr>
        <a:xfrm>
          <a:off x="1969624" y="549120"/>
          <a:ext cx="4167238" cy="416723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F0F9B-3645-447B-9D8C-F12B48BE221F}">
      <dsp:nvSpPr>
        <dsp:cNvPr id="0" name=""/>
        <dsp:cNvSpPr/>
      </dsp:nvSpPr>
      <dsp:spPr>
        <a:xfrm>
          <a:off x="1969624" y="549120"/>
          <a:ext cx="4167238" cy="416723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1E77B-4390-4A2C-BB10-6EFB271B3FDC}">
      <dsp:nvSpPr>
        <dsp:cNvPr id="0" name=""/>
        <dsp:cNvSpPr/>
      </dsp:nvSpPr>
      <dsp:spPr>
        <a:xfrm>
          <a:off x="3093798" y="1673294"/>
          <a:ext cx="1918890" cy="19188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a:cs typeface="B Nazanin" panose="00000400000000000000" pitchFamily="2" charset="-78"/>
            </a:rPr>
            <a:t>منابع انسانی </a:t>
          </a:r>
          <a:r>
            <a:rPr lang="fa-IR" sz="3600" kern="1200" dirty="0">
              <a:cs typeface="2  Titr" panose="00000700000000000000" pitchFamily="2" charset="-78"/>
            </a:rPr>
            <a:t>:</a:t>
          </a:r>
        </a:p>
      </dsp:txBody>
      <dsp:txXfrm>
        <a:off x="3374813" y="1954309"/>
        <a:ext cx="1356860" cy="1356860"/>
      </dsp:txXfrm>
    </dsp:sp>
    <dsp:sp modelId="{1C0BF60F-E370-48B1-9875-0EC7E2B6A85A}">
      <dsp:nvSpPr>
        <dsp:cNvPr id="0" name=""/>
        <dsp:cNvSpPr/>
      </dsp:nvSpPr>
      <dsp:spPr>
        <a:xfrm>
          <a:off x="3272193" y="-151914"/>
          <a:ext cx="1562101" cy="149878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2  Titr" panose="00000700000000000000" pitchFamily="2" charset="-78"/>
            </a:rPr>
            <a:t>1</a:t>
          </a:r>
          <a:r>
            <a:rPr lang="fa-IR" sz="2400" kern="1200" dirty="0">
              <a:cs typeface="B Nazanin" panose="00000400000000000000" pitchFamily="2" charset="-78"/>
            </a:rPr>
            <a:t> – جذب و استخدام </a:t>
          </a:r>
        </a:p>
      </dsp:txBody>
      <dsp:txXfrm>
        <a:off x="3500957" y="67578"/>
        <a:ext cx="1104573" cy="1059798"/>
      </dsp:txXfrm>
    </dsp:sp>
    <dsp:sp modelId="{C5B8D94D-B138-49D8-937B-491D58ED6807}">
      <dsp:nvSpPr>
        <dsp:cNvPr id="0" name=""/>
        <dsp:cNvSpPr/>
      </dsp:nvSpPr>
      <dsp:spPr>
        <a:xfrm>
          <a:off x="5263808" y="1784225"/>
          <a:ext cx="1649397" cy="169702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2  Titr" panose="00000700000000000000" pitchFamily="2" charset="-78"/>
            </a:rPr>
            <a:t>2</a:t>
          </a:r>
          <a:r>
            <a:rPr lang="fa-IR" sz="2400" kern="1200" dirty="0">
              <a:cs typeface="B Nazanin" panose="00000400000000000000" pitchFamily="2" charset="-78"/>
            </a:rPr>
            <a:t> – آموزش و به سازی</a:t>
          </a:r>
        </a:p>
      </dsp:txBody>
      <dsp:txXfrm>
        <a:off x="5505357" y="2032749"/>
        <a:ext cx="1166299" cy="1199980"/>
      </dsp:txXfrm>
    </dsp:sp>
    <dsp:sp modelId="{BFDBE29A-0A9A-4BD0-AB5E-2A594BFC2726}">
      <dsp:nvSpPr>
        <dsp:cNvPr id="0" name=""/>
        <dsp:cNvSpPr/>
      </dsp:nvSpPr>
      <dsp:spPr>
        <a:xfrm>
          <a:off x="3187697" y="3765423"/>
          <a:ext cx="1731092" cy="180515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a:cs typeface="B Nazanin" panose="00000400000000000000" pitchFamily="2" charset="-78"/>
            </a:rPr>
            <a:t>3- نگهداری</a:t>
          </a:r>
        </a:p>
      </dsp:txBody>
      <dsp:txXfrm>
        <a:off x="3441210" y="4029782"/>
        <a:ext cx="1224066" cy="1276439"/>
      </dsp:txXfrm>
    </dsp:sp>
    <dsp:sp modelId="{EC9ABB2D-1322-4D58-A1C7-2AED1E19154B}">
      <dsp:nvSpPr>
        <dsp:cNvPr id="0" name=""/>
        <dsp:cNvSpPr/>
      </dsp:nvSpPr>
      <dsp:spPr>
        <a:xfrm>
          <a:off x="1214793" y="1774701"/>
          <a:ext cx="1606374" cy="171607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a:cs typeface="B Nazanin" panose="00000400000000000000" pitchFamily="2" charset="-78"/>
            </a:rPr>
            <a:t>4 – کاربرد</a:t>
          </a:r>
        </a:p>
      </dsp:txBody>
      <dsp:txXfrm>
        <a:off x="1450041" y="2026014"/>
        <a:ext cx="1135878" cy="121344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076C0-5584-44AF-8061-0FA076A2F910}">
      <dsp:nvSpPr>
        <dsp:cNvPr id="0" name=""/>
        <dsp:cNvSpPr/>
      </dsp:nvSpPr>
      <dsp:spPr>
        <a:xfrm>
          <a:off x="1587" y="2449134"/>
          <a:ext cx="747862" cy="104003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a:cs typeface="B Nazanin" panose="00000400000000000000" pitchFamily="2" charset="-78"/>
            </a:rPr>
            <a:t>فیزیکی </a:t>
          </a:r>
          <a:r>
            <a:rPr lang="en-US" sz="1400" kern="1200" dirty="0">
              <a:cs typeface="2  Titr" panose="00000700000000000000" pitchFamily="2" charset="-78"/>
            </a:rPr>
            <a:t>P </a:t>
          </a:r>
          <a:endParaRPr lang="fa-IR" sz="1400" kern="1200" dirty="0">
            <a:cs typeface="2  Titr" panose="00000700000000000000" pitchFamily="2" charset="-78"/>
          </a:endParaRPr>
        </a:p>
      </dsp:txBody>
      <dsp:txXfrm>
        <a:off x="111109" y="2601444"/>
        <a:ext cx="528818" cy="735418"/>
      </dsp:txXfrm>
    </dsp:sp>
    <dsp:sp modelId="{760F671C-4438-4088-9F24-2685B18D03E0}">
      <dsp:nvSpPr>
        <dsp:cNvPr id="0" name=""/>
        <dsp:cNvSpPr/>
      </dsp:nvSpPr>
      <dsp:spPr>
        <a:xfrm>
          <a:off x="784597"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817874" y="2939629"/>
        <a:ext cx="184500" cy="59048"/>
      </dsp:txXfrm>
    </dsp:sp>
    <dsp:sp modelId="{8E5DB916-FD61-4ED2-B2EF-B8B5C0485503}">
      <dsp:nvSpPr>
        <dsp:cNvPr id="0" name=""/>
        <dsp:cNvSpPr/>
      </dsp:nvSpPr>
      <dsp:spPr>
        <a:xfrm>
          <a:off x="1070800" y="2517363"/>
          <a:ext cx="773357" cy="9035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a:cs typeface="B Nazanin" panose="00000400000000000000" pitchFamily="2" charset="-78"/>
            </a:rPr>
            <a:t>اقتصادی </a:t>
          </a:r>
          <a:r>
            <a:rPr lang="en-US" sz="1400" kern="1200" dirty="0">
              <a:cs typeface="B Nazanin" panose="00000400000000000000" pitchFamily="2" charset="-78"/>
            </a:rPr>
            <a:t>P </a:t>
          </a:r>
          <a:endParaRPr lang="fa-IR" sz="1400" kern="1200" dirty="0">
            <a:cs typeface="B Nazanin" panose="00000400000000000000" pitchFamily="2" charset="-78"/>
          </a:endParaRPr>
        </a:p>
      </dsp:txBody>
      <dsp:txXfrm>
        <a:off x="1184056" y="2649689"/>
        <a:ext cx="546845" cy="638929"/>
      </dsp:txXfrm>
    </dsp:sp>
    <dsp:sp modelId="{B21E4F93-F1C0-49F7-9F42-335AF7A9F41B}">
      <dsp:nvSpPr>
        <dsp:cNvPr id="0" name=""/>
        <dsp:cNvSpPr/>
      </dsp:nvSpPr>
      <dsp:spPr>
        <a:xfrm>
          <a:off x="1879305"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1912582" y="2939629"/>
        <a:ext cx="184500" cy="59048"/>
      </dsp:txXfrm>
    </dsp:sp>
    <dsp:sp modelId="{F40E24F1-C123-420D-9322-23C4903F5411}">
      <dsp:nvSpPr>
        <dsp:cNvPr id="0" name=""/>
        <dsp:cNvSpPr/>
      </dsp:nvSpPr>
      <dsp:spPr>
        <a:xfrm>
          <a:off x="2165507" y="2431037"/>
          <a:ext cx="902105" cy="107623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Nazanin" panose="00000400000000000000" pitchFamily="2" charset="-78"/>
            </a:rPr>
            <a:t>شخصیتی </a:t>
          </a:r>
          <a:r>
            <a:rPr lang="en-US" sz="1600" kern="1200" dirty="0">
              <a:cs typeface="B Nazanin" panose="00000400000000000000" pitchFamily="2" charset="-78"/>
            </a:rPr>
            <a:t>P</a:t>
          </a:r>
          <a:r>
            <a:rPr lang="en-US" sz="1600" kern="1200" dirty="0">
              <a:cs typeface="2  Titr" panose="00000700000000000000" pitchFamily="2" charset="-78"/>
            </a:rPr>
            <a:t> </a:t>
          </a:r>
          <a:endParaRPr lang="fa-IR" sz="1600" kern="1200" dirty="0">
            <a:cs typeface="2  Titr" panose="00000700000000000000" pitchFamily="2" charset="-78"/>
          </a:endParaRPr>
        </a:p>
      </dsp:txBody>
      <dsp:txXfrm>
        <a:off x="2297617" y="2588648"/>
        <a:ext cx="637885" cy="761011"/>
      </dsp:txXfrm>
    </dsp:sp>
    <dsp:sp modelId="{17BB6442-F2E9-4061-9957-C42DFEBE6947}">
      <dsp:nvSpPr>
        <dsp:cNvPr id="0" name=""/>
        <dsp:cNvSpPr/>
      </dsp:nvSpPr>
      <dsp:spPr>
        <a:xfrm>
          <a:off x="3102760"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136037" y="2939629"/>
        <a:ext cx="184500" cy="59048"/>
      </dsp:txXfrm>
    </dsp:sp>
    <dsp:sp modelId="{671496AF-DAFB-4E5D-A331-D73D89CC0C56}">
      <dsp:nvSpPr>
        <dsp:cNvPr id="0" name=""/>
        <dsp:cNvSpPr/>
      </dsp:nvSpPr>
      <dsp:spPr>
        <a:xfrm>
          <a:off x="3388962" y="2481313"/>
          <a:ext cx="828974" cy="9756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علمی </a:t>
          </a:r>
          <a:r>
            <a:rPr lang="en-US" sz="1800" kern="1200" dirty="0">
              <a:cs typeface="B Nazanin" panose="00000400000000000000" pitchFamily="2" charset="-78"/>
            </a:rPr>
            <a:t>P </a:t>
          </a:r>
          <a:endParaRPr lang="fa-IR" sz="1800" kern="1200" dirty="0">
            <a:cs typeface="B Nazanin" panose="00000400000000000000" pitchFamily="2" charset="-78"/>
          </a:endParaRPr>
        </a:p>
      </dsp:txBody>
      <dsp:txXfrm>
        <a:off x="3510362" y="2624198"/>
        <a:ext cx="586174" cy="689911"/>
      </dsp:txXfrm>
    </dsp:sp>
    <dsp:sp modelId="{FC41A3E1-DD27-473E-AA7C-B173A26CB0F4}">
      <dsp:nvSpPr>
        <dsp:cNvPr id="0" name=""/>
        <dsp:cNvSpPr/>
      </dsp:nvSpPr>
      <dsp:spPr>
        <a:xfrm>
          <a:off x="4253085"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286362" y="2939629"/>
        <a:ext cx="184500" cy="59048"/>
      </dsp:txXfrm>
    </dsp:sp>
    <dsp:sp modelId="{DDFA51DF-AD4F-4D77-B5D4-98BB96A08674}">
      <dsp:nvSpPr>
        <dsp:cNvPr id="0" name=""/>
        <dsp:cNvSpPr/>
      </dsp:nvSpPr>
      <dsp:spPr>
        <a:xfrm>
          <a:off x="4539287" y="2493500"/>
          <a:ext cx="755904" cy="95130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dirty="0">
              <a:cs typeface="B Nazanin" panose="00000400000000000000" pitchFamily="2" charset="-78"/>
            </a:rPr>
            <a:t>پیشینه اجرایی </a:t>
          </a:r>
          <a:r>
            <a:rPr lang="en-US" sz="1200" kern="1200" dirty="0">
              <a:cs typeface="B Nazanin" panose="00000400000000000000" pitchFamily="2" charset="-78"/>
            </a:rPr>
            <a:t>p </a:t>
          </a:r>
          <a:endParaRPr lang="fa-IR" sz="1200" kern="1200" dirty="0">
            <a:cs typeface="B Nazanin" panose="00000400000000000000" pitchFamily="2" charset="-78"/>
          </a:endParaRPr>
        </a:p>
      </dsp:txBody>
      <dsp:txXfrm>
        <a:off x="4649987" y="2632816"/>
        <a:ext cx="534504" cy="672675"/>
      </dsp:txXfrm>
    </dsp:sp>
    <dsp:sp modelId="{CC461704-4CB7-4785-9F37-3DB21CE7FF6F}">
      <dsp:nvSpPr>
        <dsp:cNvPr id="0" name=""/>
        <dsp:cNvSpPr/>
      </dsp:nvSpPr>
      <dsp:spPr>
        <a:xfrm>
          <a:off x="5330339"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5363616" y="2939629"/>
        <a:ext cx="184500" cy="59048"/>
      </dsp:txXfrm>
    </dsp:sp>
    <dsp:sp modelId="{105834D2-287E-45C9-A7F2-EF79C5025A2B}">
      <dsp:nvSpPr>
        <dsp:cNvPr id="0" name=""/>
        <dsp:cNvSpPr/>
      </dsp:nvSpPr>
      <dsp:spPr>
        <a:xfrm>
          <a:off x="5616542" y="2436889"/>
          <a:ext cx="909740" cy="106452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مقامی </a:t>
          </a:r>
          <a:r>
            <a:rPr lang="en-US" sz="2000" kern="1200" dirty="0">
              <a:cs typeface="B Nazanin" panose="00000400000000000000" pitchFamily="2" charset="-78"/>
            </a:rPr>
            <a:t>p </a:t>
          </a:r>
          <a:endParaRPr lang="fa-IR" sz="2000" kern="1200" dirty="0">
            <a:cs typeface="B Nazanin" panose="00000400000000000000" pitchFamily="2" charset="-78"/>
          </a:endParaRPr>
        </a:p>
      </dsp:txBody>
      <dsp:txXfrm>
        <a:off x="5749770" y="2592786"/>
        <a:ext cx="643284" cy="752734"/>
      </dsp:txXfrm>
    </dsp:sp>
    <dsp:sp modelId="{82844ABC-214D-45A1-8A2B-CF218F3CBF9D}">
      <dsp:nvSpPr>
        <dsp:cNvPr id="0" name=""/>
        <dsp:cNvSpPr/>
      </dsp:nvSpPr>
      <dsp:spPr>
        <a:xfrm>
          <a:off x="6561430" y="2843626"/>
          <a:ext cx="251054" cy="2510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6594707" y="2939629"/>
        <a:ext cx="184500" cy="59048"/>
      </dsp:txXfrm>
    </dsp:sp>
    <dsp:sp modelId="{940B9E65-288A-449E-A495-75578E145F53}">
      <dsp:nvSpPr>
        <dsp:cNvPr id="0" name=""/>
        <dsp:cNvSpPr/>
      </dsp:nvSpPr>
      <dsp:spPr>
        <a:xfrm>
          <a:off x="6847633" y="2457012"/>
          <a:ext cx="846643" cy="102428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Nazanin" panose="00000400000000000000" pitchFamily="2" charset="-78"/>
            </a:rPr>
            <a:t>عقیدتی </a:t>
          </a:r>
          <a:r>
            <a:rPr lang="en-US" sz="1600" kern="1200" dirty="0">
              <a:cs typeface="B Nazanin" panose="00000400000000000000" pitchFamily="2" charset="-78"/>
            </a:rPr>
            <a:t>P</a:t>
          </a:r>
          <a:r>
            <a:rPr lang="en-US" sz="1600" kern="1200" dirty="0">
              <a:cs typeface="2  Titr" panose="00000700000000000000" pitchFamily="2" charset="-78"/>
            </a:rPr>
            <a:t> </a:t>
          </a:r>
          <a:endParaRPr lang="fa-IR" sz="1600" kern="1200" dirty="0">
            <a:cs typeface="2  Titr" panose="00000700000000000000" pitchFamily="2" charset="-78"/>
          </a:endParaRPr>
        </a:p>
      </dsp:txBody>
      <dsp:txXfrm>
        <a:off x="6971621" y="2607015"/>
        <a:ext cx="598667" cy="724276"/>
      </dsp:txXfrm>
    </dsp:sp>
    <dsp:sp modelId="{51666D62-4F7F-47AB-89C1-F1407D14B496}">
      <dsp:nvSpPr>
        <dsp:cNvPr id="0" name=""/>
        <dsp:cNvSpPr/>
      </dsp:nvSpPr>
      <dsp:spPr>
        <a:xfrm>
          <a:off x="7729424" y="2843626"/>
          <a:ext cx="251054" cy="25105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fa-IR" sz="1000" kern="1200"/>
        </a:p>
      </dsp:txBody>
      <dsp:txXfrm>
        <a:off x="7762701" y="2895343"/>
        <a:ext cx="184500" cy="147620"/>
      </dsp:txXfrm>
    </dsp:sp>
    <dsp:sp modelId="{1C9DAFB8-3202-4035-A005-8E3A8B9E6C35}">
      <dsp:nvSpPr>
        <dsp:cNvPr id="0" name=""/>
        <dsp:cNvSpPr/>
      </dsp:nvSpPr>
      <dsp:spPr>
        <a:xfrm>
          <a:off x="8017214" y="2620109"/>
          <a:ext cx="971210" cy="69808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a:cs typeface="B Nazanin" panose="00000400000000000000" pitchFamily="2" charset="-78"/>
            </a:rPr>
            <a:t>کل </a:t>
          </a:r>
          <a:r>
            <a:rPr lang="en-US" sz="1400" kern="1200" dirty="0">
              <a:cs typeface="B Nazanin" panose="00000400000000000000" pitchFamily="2" charset="-78"/>
            </a:rPr>
            <a:t>P ( </a:t>
          </a:r>
          <a:r>
            <a:rPr lang="fa-IR" sz="1400" kern="1200" dirty="0">
              <a:cs typeface="B Nazanin" panose="00000400000000000000" pitchFamily="2" charset="-78"/>
            </a:rPr>
            <a:t>قدرت کل )</a:t>
          </a:r>
        </a:p>
      </dsp:txBody>
      <dsp:txXfrm>
        <a:off x="8159444" y="2722342"/>
        <a:ext cx="686750" cy="493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79F1A-5A48-4B4E-B5DF-8396D550719C}">
      <dsp:nvSpPr>
        <dsp:cNvPr id="0" name=""/>
        <dsp:cNvSpPr/>
      </dsp:nvSpPr>
      <dsp:spPr>
        <a:xfrm>
          <a:off x="2586305" y="1926772"/>
          <a:ext cx="2922356" cy="2060895"/>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7 – قدرت اطلاعاتی ( ناشی از داشتن اطلاعات دقیق و به روز از وضعیت سازمان است )</a:t>
          </a:r>
        </a:p>
      </dsp:txBody>
      <dsp:txXfrm>
        <a:off x="3026101" y="2236923"/>
        <a:ext cx="2042764" cy="1440593"/>
      </dsp:txXfrm>
    </dsp:sp>
    <dsp:sp modelId="{3042E1D1-6B73-41E3-B5F6-135C329F8D77}">
      <dsp:nvSpPr>
        <dsp:cNvPr id="0" name=""/>
        <dsp:cNvSpPr/>
      </dsp:nvSpPr>
      <dsp:spPr>
        <a:xfrm>
          <a:off x="4348127" y="940772"/>
          <a:ext cx="898882" cy="7745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05B91F-D390-477F-9BB6-56671C9E4103}">
      <dsp:nvSpPr>
        <dsp:cNvPr id="0" name=""/>
        <dsp:cNvSpPr/>
      </dsp:nvSpPr>
      <dsp:spPr>
        <a:xfrm>
          <a:off x="2940348" y="-52385"/>
          <a:ext cx="2223138" cy="189858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1 – قدرت پاداش ( قدرت وی برای پاداش به افراد سازمان )</a:t>
          </a:r>
        </a:p>
      </dsp:txBody>
      <dsp:txXfrm>
        <a:off x="3306418" y="260242"/>
        <a:ext cx="1490998" cy="1273327"/>
      </dsp:txXfrm>
    </dsp:sp>
    <dsp:sp modelId="{61910B38-8BA0-4097-98D3-6F18A60D91CB}">
      <dsp:nvSpPr>
        <dsp:cNvPr id="0" name=""/>
        <dsp:cNvSpPr/>
      </dsp:nvSpPr>
      <dsp:spPr>
        <a:xfrm>
          <a:off x="5397193" y="2388687"/>
          <a:ext cx="898882" cy="7745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9422DF-C0A4-47FA-90FD-B16EE23E5E7D}">
      <dsp:nvSpPr>
        <dsp:cNvPr id="0" name=""/>
        <dsp:cNvSpPr/>
      </dsp:nvSpPr>
      <dsp:spPr>
        <a:xfrm>
          <a:off x="5169785" y="841001"/>
          <a:ext cx="2259803" cy="1842725"/>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cs typeface="B Titr" panose="00000700000000000000" pitchFamily="2" charset="-78"/>
            </a:rPr>
            <a:t>2 – قدرت مهارت </a:t>
          </a:r>
        </a:p>
      </dsp:txBody>
      <dsp:txXfrm>
        <a:off x="5533591" y="1137661"/>
        <a:ext cx="1532191" cy="1249405"/>
      </dsp:txXfrm>
    </dsp:sp>
    <dsp:sp modelId="{74C1D578-DDFD-475F-947E-A26C12389320}">
      <dsp:nvSpPr>
        <dsp:cNvPr id="0" name=""/>
        <dsp:cNvSpPr/>
      </dsp:nvSpPr>
      <dsp:spPr>
        <a:xfrm>
          <a:off x="4668444" y="4023110"/>
          <a:ext cx="898882" cy="7745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146EEB-D619-4D47-98D5-0F32E649D3E3}">
      <dsp:nvSpPr>
        <dsp:cNvPr id="0" name=""/>
        <dsp:cNvSpPr/>
      </dsp:nvSpPr>
      <dsp:spPr>
        <a:xfrm>
          <a:off x="5126627" y="3052428"/>
          <a:ext cx="2882125" cy="194589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3 – قدرت تنبیه ( قدرت وی برای مجازات افراد سازمان </a:t>
          </a:r>
          <a:r>
            <a:rPr lang="fa-IR" sz="2000" kern="1200" dirty="0">
              <a:cs typeface="B Titr" panose="00000700000000000000" pitchFamily="2" charset="-78"/>
            </a:rPr>
            <a:t>)</a:t>
          </a:r>
        </a:p>
      </dsp:txBody>
      <dsp:txXfrm>
        <a:off x="5552118" y="3339702"/>
        <a:ext cx="2031143" cy="1371343"/>
      </dsp:txXfrm>
    </dsp:sp>
    <dsp:sp modelId="{A1C0DB8F-C5AA-496A-B380-5179CCD5F0F6}">
      <dsp:nvSpPr>
        <dsp:cNvPr id="0" name=""/>
        <dsp:cNvSpPr/>
      </dsp:nvSpPr>
      <dsp:spPr>
        <a:xfrm>
          <a:off x="2860703" y="4192769"/>
          <a:ext cx="898882" cy="7745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96C63A-70C5-472B-A70F-30F1F2CEB148}">
      <dsp:nvSpPr>
        <dsp:cNvPr id="0" name=""/>
        <dsp:cNvSpPr/>
      </dsp:nvSpPr>
      <dsp:spPr>
        <a:xfrm>
          <a:off x="2604148" y="4173595"/>
          <a:ext cx="2895538" cy="1689039"/>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4</a:t>
          </a:r>
          <a:r>
            <a:rPr lang="fa-IR" sz="1800" kern="1200" dirty="0">
              <a:cs typeface="B Titr" panose="00000700000000000000" pitchFamily="2" charset="-78"/>
            </a:rPr>
            <a:t> – قدرت قانونی ( توانایی رهبر که نامش از پست و مقام سازمانی رهبر است )</a:t>
          </a:r>
        </a:p>
      </dsp:txBody>
      <dsp:txXfrm>
        <a:off x="3006296" y="4408178"/>
        <a:ext cx="2091242" cy="1219873"/>
      </dsp:txXfrm>
    </dsp:sp>
    <dsp:sp modelId="{6B6EF236-EE66-4417-B2E4-790F4AA3B20D}">
      <dsp:nvSpPr>
        <dsp:cNvPr id="0" name=""/>
        <dsp:cNvSpPr/>
      </dsp:nvSpPr>
      <dsp:spPr>
        <a:xfrm>
          <a:off x="1794458" y="2745436"/>
          <a:ext cx="898882" cy="7745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FB0C0-BCBE-4180-BD19-0BCE3FD39623}">
      <dsp:nvSpPr>
        <dsp:cNvPr id="0" name=""/>
        <dsp:cNvSpPr/>
      </dsp:nvSpPr>
      <dsp:spPr>
        <a:xfrm>
          <a:off x="333920" y="2983841"/>
          <a:ext cx="2797704" cy="20223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5 – قدرت تخصصی ( توانایی رهبر که ناشی از دانش و اطلاعات تخصصی وی است )</a:t>
          </a:r>
        </a:p>
      </dsp:txBody>
      <dsp:txXfrm>
        <a:off x="759654" y="3291583"/>
        <a:ext cx="1946236" cy="1406836"/>
      </dsp:txXfrm>
    </dsp:sp>
    <dsp:sp modelId="{B22FB63B-5D63-4834-8735-2C489896DD72}">
      <dsp:nvSpPr>
        <dsp:cNvPr id="0" name=""/>
        <dsp:cNvSpPr/>
      </dsp:nvSpPr>
      <dsp:spPr>
        <a:xfrm>
          <a:off x="261126" y="796814"/>
          <a:ext cx="2817169" cy="1989519"/>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6</a:t>
          </a:r>
          <a:r>
            <a:rPr lang="fa-IR" sz="2000" kern="1200" dirty="0">
              <a:cs typeface="B Titr" panose="00000700000000000000" pitchFamily="2" charset="-78"/>
            </a:rPr>
            <a:t> – قدرت مرجعیت ( توانایی رهبر ناشی از پذیرش وی توسط افراد سازمان است )</a:t>
          </a:r>
        </a:p>
      </dsp:txBody>
      <dsp:txXfrm>
        <a:off x="685359" y="1096412"/>
        <a:ext cx="1968703" cy="13903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4BA18-644E-4EDB-9F90-B8FC21E396A2}">
      <dsp:nvSpPr>
        <dsp:cNvPr id="0" name=""/>
        <dsp:cNvSpPr/>
      </dsp:nvSpPr>
      <dsp:spPr>
        <a:xfrm>
          <a:off x="3229444" y="2229489"/>
          <a:ext cx="1453126" cy="14531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شایستگی های مدیریت </a:t>
          </a:r>
        </a:p>
      </dsp:txBody>
      <dsp:txXfrm>
        <a:off x="3300380" y="2300425"/>
        <a:ext cx="1311254" cy="1311254"/>
      </dsp:txXfrm>
    </dsp:sp>
    <dsp:sp modelId="{66448A52-D91A-487E-B9C1-BF6FD94B62A3}">
      <dsp:nvSpPr>
        <dsp:cNvPr id="0" name=""/>
        <dsp:cNvSpPr/>
      </dsp:nvSpPr>
      <dsp:spPr>
        <a:xfrm rot="16200000">
          <a:off x="3483666" y="1757149"/>
          <a:ext cx="944681" cy="0"/>
        </a:xfrm>
        <a:custGeom>
          <a:avLst/>
          <a:gdLst/>
          <a:ahLst/>
          <a:cxnLst/>
          <a:rect l="0" t="0" r="0" b="0"/>
          <a:pathLst>
            <a:path>
              <a:moveTo>
                <a:pt x="0" y="0"/>
              </a:moveTo>
              <a:lnTo>
                <a:pt x="94468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5C9B22-1E7F-410C-951B-0E3A261B5493}">
      <dsp:nvSpPr>
        <dsp:cNvPr id="0" name=""/>
        <dsp:cNvSpPr/>
      </dsp:nvSpPr>
      <dsp:spPr>
        <a:xfrm>
          <a:off x="3361846" y="161961"/>
          <a:ext cx="1188321" cy="112284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1 – دانش</a:t>
          </a:r>
        </a:p>
      </dsp:txBody>
      <dsp:txXfrm>
        <a:off x="3416659" y="216774"/>
        <a:ext cx="1078695" cy="1013221"/>
      </dsp:txXfrm>
    </dsp:sp>
    <dsp:sp modelId="{63A060A8-9298-4B01-8994-B42080BFEE07}">
      <dsp:nvSpPr>
        <dsp:cNvPr id="0" name=""/>
        <dsp:cNvSpPr/>
      </dsp:nvSpPr>
      <dsp:spPr>
        <a:xfrm rot="1800000">
          <a:off x="4633503" y="3558657"/>
          <a:ext cx="732489" cy="0"/>
        </a:xfrm>
        <a:custGeom>
          <a:avLst/>
          <a:gdLst/>
          <a:ahLst/>
          <a:cxnLst/>
          <a:rect l="0" t="0" r="0" b="0"/>
          <a:pathLst>
            <a:path>
              <a:moveTo>
                <a:pt x="0" y="0"/>
              </a:moveTo>
              <a:lnTo>
                <a:pt x="732489"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3E253-A70D-407F-8544-5C1B61D8F8E0}">
      <dsp:nvSpPr>
        <dsp:cNvPr id="0" name=""/>
        <dsp:cNvSpPr/>
      </dsp:nvSpPr>
      <dsp:spPr>
        <a:xfrm>
          <a:off x="5316925" y="3505234"/>
          <a:ext cx="1145259" cy="11343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2 – مهارت</a:t>
          </a:r>
        </a:p>
      </dsp:txBody>
      <dsp:txXfrm>
        <a:off x="5372297" y="3560606"/>
        <a:ext cx="1034515" cy="1023562"/>
      </dsp:txXfrm>
    </dsp:sp>
    <dsp:sp modelId="{FF58C277-DDAD-4448-AAE3-C091DA24AED7}">
      <dsp:nvSpPr>
        <dsp:cNvPr id="0" name=""/>
        <dsp:cNvSpPr/>
      </dsp:nvSpPr>
      <dsp:spPr>
        <a:xfrm rot="9000000">
          <a:off x="2921329" y="3458093"/>
          <a:ext cx="330236" cy="0"/>
        </a:xfrm>
        <a:custGeom>
          <a:avLst/>
          <a:gdLst/>
          <a:ahLst/>
          <a:cxnLst/>
          <a:rect l="0" t="0" r="0" b="0"/>
          <a:pathLst>
            <a:path>
              <a:moveTo>
                <a:pt x="0" y="0"/>
              </a:moveTo>
              <a:lnTo>
                <a:pt x="330236"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B5A6E1-23EA-4197-BBE7-84F23ED3490D}">
      <dsp:nvSpPr>
        <dsp:cNvPr id="0" name=""/>
        <dsp:cNvSpPr/>
      </dsp:nvSpPr>
      <dsp:spPr>
        <a:xfrm>
          <a:off x="1101468" y="3462980"/>
          <a:ext cx="1841983" cy="12188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anose="00000700000000000000" pitchFamily="2" charset="-78"/>
            </a:rPr>
            <a:t>3</a:t>
          </a:r>
          <a:r>
            <a:rPr lang="fa-IR" sz="1800" kern="1200" dirty="0" smtClean="0">
              <a:cs typeface="B Titr" panose="00000700000000000000" pitchFamily="2" charset="-78"/>
            </a:rPr>
            <a:t> – </a:t>
          </a:r>
          <a:r>
            <a:rPr lang="fa-IR" sz="1800" kern="1200" dirty="0">
              <a:cs typeface="B Titr" panose="00000700000000000000" pitchFamily="2" charset="-78"/>
            </a:rPr>
            <a:t>توانایی ( کیفیت شخصی </a:t>
          </a:r>
          <a:r>
            <a:rPr lang="fa-IR" sz="1800" kern="1200" dirty="0" smtClean="0">
              <a:cs typeface="B Titr" panose="00000700000000000000" pitchFamily="2" charset="-78"/>
            </a:rPr>
            <a:t>)</a:t>
          </a:r>
          <a:endParaRPr lang="fa-IR" sz="1800" kern="1200" dirty="0">
            <a:cs typeface="B Titr" panose="00000700000000000000" pitchFamily="2" charset="-78"/>
          </a:endParaRPr>
        </a:p>
      </dsp:txBody>
      <dsp:txXfrm>
        <a:off x="1160966" y="3522478"/>
        <a:ext cx="1722987" cy="10998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645F-3777-4A57-A3E9-0AD4CCF030F5}">
      <dsp:nvSpPr>
        <dsp:cNvPr id="0" name=""/>
        <dsp:cNvSpPr/>
      </dsp:nvSpPr>
      <dsp:spPr>
        <a:xfrm>
          <a:off x="5625185" y="1482419"/>
          <a:ext cx="2453805" cy="245425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F1E264-D7A3-4417-97A9-18A4FD39916A}">
      <dsp:nvSpPr>
        <dsp:cNvPr id="0" name=""/>
        <dsp:cNvSpPr/>
      </dsp:nvSpPr>
      <dsp:spPr>
        <a:xfrm>
          <a:off x="5706659" y="1564242"/>
          <a:ext cx="2290857" cy="2290613"/>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توانایی ( به کار بردن آن ها در سازمان )</a:t>
          </a:r>
        </a:p>
      </dsp:txBody>
      <dsp:txXfrm>
        <a:off x="6034153" y="1891534"/>
        <a:ext cx="1635870" cy="1636029"/>
      </dsp:txXfrm>
    </dsp:sp>
    <dsp:sp modelId="{66B6B681-9958-43F8-9A2E-132A82776C3C}">
      <dsp:nvSpPr>
        <dsp:cNvPr id="0" name=""/>
        <dsp:cNvSpPr/>
      </dsp:nvSpPr>
      <dsp:spPr>
        <a:xfrm rot="2700000">
          <a:off x="3092062" y="1485386"/>
          <a:ext cx="2447894" cy="2447894"/>
        </a:xfrm>
        <a:prstGeom prst="teardrop">
          <a:avLst>
            <a:gd name="adj" fmla="val 1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95755E-3EC9-4DB3-AC80-D5BF42184106}">
      <dsp:nvSpPr>
        <dsp:cNvPr id="0" name=""/>
        <dsp:cNvSpPr/>
      </dsp:nvSpPr>
      <dsp:spPr>
        <a:xfrm>
          <a:off x="3170581" y="1564242"/>
          <a:ext cx="2290857" cy="2290613"/>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ctr" defTabSz="2311400" rtl="1">
            <a:lnSpc>
              <a:spcPct val="90000"/>
            </a:lnSpc>
            <a:spcBef>
              <a:spcPct val="0"/>
            </a:spcBef>
            <a:spcAft>
              <a:spcPct val="35000"/>
            </a:spcAft>
          </a:pPr>
          <a:r>
            <a:rPr lang="fa-IR" sz="5200" kern="1200" dirty="0">
              <a:cs typeface="B Titr" panose="00000700000000000000" pitchFamily="2" charset="-78"/>
            </a:rPr>
            <a:t>مهارت</a:t>
          </a:r>
          <a:r>
            <a:rPr lang="fa-IR" sz="5200" kern="1200" dirty="0"/>
            <a:t> </a:t>
          </a:r>
        </a:p>
      </dsp:txBody>
      <dsp:txXfrm>
        <a:off x="3498075" y="1891534"/>
        <a:ext cx="1635870" cy="1636029"/>
      </dsp:txXfrm>
    </dsp:sp>
    <dsp:sp modelId="{DE97880A-7192-4143-8B0C-43D7DFFD9FAD}">
      <dsp:nvSpPr>
        <dsp:cNvPr id="0" name=""/>
        <dsp:cNvSpPr/>
      </dsp:nvSpPr>
      <dsp:spPr>
        <a:xfrm rot="2700000">
          <a:off x="555984" y="1485386"/>
          <a:ext cx="2447894" cy="2447894"/>
        </a:xfrm>
        <a:prstGeom prst="teardrop">
          <a:avLst>
            <a:gd name="adj" fmla="val 1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55CFB-9FF8-46C2-A302-3E702173104F}">
      <dsp:nvSpPr>
        <dsp:cNvPr id="0" name=""/>
        <dsp:cNvSpPr/>
      </dsp:nvSpPr>
      <dsp:spPr>
        <a:xfrm>
          <a:off x="634503" y="1564242"/>
          <a:ext cx="2290857" cy="2290613"/>
        </a:xfrm>
        <a:prstGeom prst="ellipse">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ctr" defTabSz="2311400" rtl="1">
            <a:lnSpc>
              <a:spcPct val="90000"/>
            </a:lnSpc>
            <a:spcBef>
              <a:spcPct val="0"/>
            </a:spcBef>
            <a:spcAft>
              <a:spcPct val="35000"/>
            </a:spcAft>
          </a:pPr>
          <a:r>
            <a:rPr lang="fa-IR" sz="5200" kern="1200" dirty="0">
              <a:cs typeface="B Titr" panose="00000700000000000000" pitchFamily="2" charset="-78"/>
            </a:rPr>
            <a:t>دانش</a:t>
          </a:r>
          <a:r>
            <a:rPr lang="fa-IR" sz="5200" kern="1200" dirty="0"/>
            <a:t> </a:t>
          </a:r>
        </a:p>
      </dsp:txBody>
      <dsp:txXfrm>
        <a:off x="961997" y="1891534"/>
        <a:ext cx="1635870" cy="1636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7E117-DB76-461F-87C7-D089814092A4}">
      <dsp:nvSpPr>
        <dsp:cNvPr id="0" name=""/>
        <dsp:cNvSpPr/>
      </dsp:nvSpPr>
      <dsp:spPr>
        <a:xfrm>
          <a:off x="3571" y="2084652"/>
          <a:ext cx="3123406" cy="1249362"/>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85344" rIns="42672" bIns="85344" numCol="1" spcCol="1270" anchor="ctr" anchorCtr="0">
          <a:noAutofit/>
        </a:bodyPr>
        <a:lstStyle/>
        <a:p>
          <a:pPr lvl="0" algn="ctr" defTabSz="1422400" rtl="1">
            <a:lnSpc>
              <a:spcPct val="90000"/>
            </a:lnSpc>
            <a:spcBef>
              <a:spcPct val="0"/>
            </a:spcBef>
            <a:spcAft>
              <a:spcPct val="35000"/>
            </a:spcAft>
          </a:pPr>
          <a:r>
            <a:rPr lang="fa-IR" sz="3200" kern="1200" dirty="0">
              <a:cs typeface="B Titr" panose="00000700000000000000" pitchFamily="2" charset="-78"/>
            </a:rPr>
            <a:t>نیاز ( عدم تعادل )</a:t>
          </a:r>
        </a:p>
      </dsp:txBody>
      <dsp:txXfrm>
        <a:off x="3571" y="2084652"/>
        <a:ext cx="2811066" cy="1249362"/>
      </dsp:txXfrm>
    </dsp:sp>
    <dsp:sp modelId="{1195D875-C015-466C-8B01-6E3854550090}">
      <dsp:nvSpPr>
        <dsp:cNvPr id="0" name=""/>
        <dsp:cNvSpPr/>
      </dsp:nvSpPr>
      <dsp:spPr>
        <a:xfrm>
          <a:off x="2502296" y="2084652"/>
          <a:ext cx="3123406" cy="1249362"/>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85344" rIns="42672" bIns="85344" numCol="1" spcCol="1270" anchor="ctr" anchorCtr="0">
          <a:noAutofit/>
        </a:bodyPr>
        <a:lstStyle/>
        <a:p>
          <a:pPr lvl="0" algn="ctr" defTabSz="1422400" rtl="1">
            <a:lnSpc>
              <a:spcPct val="90000"/>
            </a:lnSpc>
            <a:spcBef>
              <a:spcPct val="0"/>
            </a:spcBef>
            <a:spcAft>
              <a:spcPct val="35000"/>
            </a:spcAft>
          </a:pPr>
          <a:r>
            <a:rPr lang="fa-IR" sz="3200" kern="1200" dirty="0">
              <a:cs typeface="B Titr" panose="00000700000000000000" pitchFamily="2" charset="-78"/>
            </a:rPr>
            <a:t>رفتار و عمل ( اجرا )</a:t>
          </a:r>
        </a:p>
      </dsp:txBody>
      <dsp:txXfrm>
        <a:off x="3126977" y="2084652"/>
        <a:ext cx="1874044" cy="1249362"/>
      </dsp:txXfrm>
    </dsp:sp>
    <dsp:sp modelId="{4ACF5AEA-7069-4241-AC41-96AF19379270}">
      <dsp:nvSpPr>
        <dsp:cNvPr id="0" name=""/>
        <dsp:cNvSpPr/>
      </dsp:nvSpPr>
      <dsp:spPr>
        <a:xfrm>
          <a:off x="5001021" y="2084652"/>
          <a:ext cx="3123406" cy="1249362"/>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74676" rIns="37338" bIns="74676" numCol="1" spcCol="1270" anchor="ctr" anchorCtr="0">
          <a:noAutofit/>
        </a:bodyPr>
        <a:lstStyle/>
        <a:p>
          <a:pPr lvl="0" algn="ctr" defTabSz="1244600" rtl="1">
            <a:lnSpc>
              <a:spcPct val="90000"/>
            </a:lnSpc>
            <a:spcBef>
              <a:spcPct val="0"/>
            </a:spcBef>
            <a:spcAft>
              <a:spcPct val="35000"/>
            </a:spcAft>
          </a:pPr>
          <a:r>
            <a:rPr lang="fa-IR" sz="2800" kern="1200" dirty="0">
              <a:cs typeface="B Titr" panose="00000700000000000000" pitchFamily="2" charset="-78"/>
            </a:rPr>
            <a:t>هدف ( عامل </a:t>
          </a:r>
          <a:r>
            <a:rPr lang="fa-IR" sz="2800" kern="1200" dirty="0" err="1">
              <a:cs typeface="B Titr" panose="00000700000000000000" pitchFamily="2" charset="-78"/>
            </a:rPr>
            <a:t>انگیزاننده</a:t>
          </a:r>
          <a:r>
            <a:rPr lang="fa-IR" sz="2800" kern="1200" dirty="0">
              <a:cs typeface="B Titr" panose="00000700000000000000" pitchFamily="2" charset="-78"/>
            </a:rPr>
            <a:t> ) </a:t>
          </a:r>
        </a:p>
      </dsp:txBody>
      <dsp:txXfrm>
        <a:off x="5625702" y="2084652"/>
        <a:ext cx="1874044" cy="12493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0DB04-0045-43D9-A00A-6C3DBE208480}">
      <dsp:nvSpPr>
        <dsp:cNvPr id="0" name=""/>
        <dsp:cNvSpPr/>
      </dsp:nvSpPr>
      <dsp:spPr>
        <a:xfrm>
          <a:off x="2901950" y="-146640"/>
          <a:ext cx="2218839" cy="14977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1 – نیازهای جسمانی و فیزیولوژیک ( نیازهای اولیه )</a:t>
          </a:r>
        </a:p>
      </dsp:txBody>
      <dsp:txXfrm>
        <a:off x="2975064" y="-73526"/>
        <a:ext cx="2072611" cy="1351518"/>
      </dsp:txXfrm>
    </dsp:sp>
    <dsp:sp modelId="{90485A5A-83C8-45E7-BCCF-23891A137FAE}">
      <dsp:nvSpPr>
        <dsp:cNvPr id="0" name=""/>
        <dsp:cNvSpPr/>
      </dsp:nvSpPr>
      <dsp:spPr>
        <a:xfrm>
          <a:off x="1701244" y="602233"/>
          <a:ext cx="4620252" cy="4620252"/>
        </a:xfrm>
        <a:custGeom>
          <a:avLst/>
          <a:gdLst/>
          <a:ahLst/>
          <a:cxnLst/>
          <a:rect l="0" t="0" r="0" b="0"/>
          <a:pathLst>
            <a:path>
              <a:moveTo>
                <a:pt x="3554872" y="364030"/>
              </a:moveTo>
              <a:arcTo wR="2310126" hR="2310126" stAng="18156209" swAng="70814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16F775D-9653-4E15-8045-49E38122ADD6}">
      <dsp:nvSpPr>
        <dsp:cNvPr id="0" name=""/>
        <dsp:cNvSpPr/>
      </dsp:nvSpPr>
      <dsp:spPr>
        <a:xfrm>
          <a:off x="5080783" y="1375836"/>
          <a:ext cx="2255293" cy="164530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a:cs typeface="B Titr" panose="00000700000000000000" pitchFamily="2" charset="-78"/>
            </a:rPr>
            <a:t>2 – نیازهای ایمنی و امنیتی</a:t>
          </a:r>
        </a:p>
      </dsp:txBody>
      <dsp:txXfrm>
        <a:off x="5161100" y="1456153"/>
        <a:ext cx="2094659" cy="1484674"/>
      </dsp:txXfrm>
    </dsp:sp>
    <dsp:sp modelId="{E278A342-4F95-4119-A3EE-401AF2FCA8F6}">
      <dsp:nvSpPr>
        <dsp:cNvPr id="0" name=""/>
        <dsp:cNvSpPr/>
      </dsp:nvSpPr>
      <dsp:spPr>
        <a:xfrm>
          <a:off x="1701244" y="602233"/>
          <a:ext cx="4620252" cy="4620252"/>
        </a:xfrm>
        <a:custGeom>
          <a:avLst/>
          <a:gdLst/>
          <a:ahLst/>
          <a:cxnLst/>
          <a:rect l="0" t="0" r="0" b="0"/>
          <a:pathLst>
            <a:path>
              <a:moveTo>
                <a:pt x="4598515" y="2626285"/>
              </a:moveTo>
              <a:arcTo wR="2310126" hR="2310126" stAng="471965" swAng="94349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794728D-4B15-43E0-A7D6-BFC06FA1F4E6}">
      <dsp:nvSpPr>
        <dsp:cNvPr id="0" name=""/>
        <dsp:cNvSpPr/>
      </dsp:nvSpPr>
      <dsp:spPr>
        <a:xfrm>
          <a:off x="4269162" y="4023785"/>
          <a:ext cx="2200131" cy="151500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3 – نیاز به تعلق اجتماعی ( نیاز به محبت )</a:t>
          </a:r>
        </a:p>
      </dsp:txBody>
      <dsp:txXfrm>
        <a:off x="4343119" y="4097742"/>
        <a:ext cx="2052217" cy="1367094"/>
      </dsp:txXfrm>
    </dsp:sp>
    <dsp:sp modelId="{DB97A835-D29C-4707-A76E-7AB2B01897CA}">
      <dsp:nvSpPr>
        <dsp:cNvPr id="0" name=""/>
        <dsp:cNvSpPr/>
      </dsp:nvSpPr>
      <dsp:spPr>
        <a:xfrm>
          <a:off x="1701244" y="602233"/>
          <a:ext cx="4620252" cy="4620252"/>
        </a:xfrm>
        <a:custGeom>
          <a:avLst/>
          <a:gdLst/>
          <a:ahLst/>
          <a:cxnLst/>
          <a:rect l="0" t="0" r="0" b="0"/>
          <a:pathLst>
            <a:path>
              <a:moveTo>
                <a:pt x="2453617" y="4615791"/>
              </a:moveTo>
              <a:arcTo wR="2310126" hR="2310126" stAng="5186329" swAng="51447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18587C-E074-49E0-A49D-E35E01B7C65F}">
      <dsp:nvSpPr>
        <dsp:cNvPr id="0" name=""/>
        <dsp:cNvSpPr/>
      </dsp:nvSpPr>
      <dsp:spPr>
        <a:xfrm>
          <a:off x="1611545" y="3997273"/>
          <a:ext cx="2083934" cy="15680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4 – نیاز به قدر و منزلت ( نیاز به عزت نفس )</a:t>
          </a:r>
        </a:p>
      </dsp:txBody>
      <dsp:txXfrm>
        <a:off x="1688090" y="4073818"/>
        <a:ext cx="1930844" cy="1414943"/>
      </dsp:txXfrm>
    </dsp:sp>
    <dsp:sp modelId="{7F9B57BA-8E38-489E-8576-7839649ADDA9}">
      <dsp:nvSpPr>
        <dsp:cNvPr id="0" name=""/>
        <dsp:cNvSpPr/>
      </dsp:nvSpPr>
      <dsp:spPr>
        <a:xfrm>
          <a:off x="1701244" y="602233"/>
          <a:ext cx="4620252" cy="4620252"/>
        </a:xfrm>
        <a:custGeom>
          <a:avLst/>
          <a:gdLst/>
          <a:ahLst/>
          <a:cxnLst/>
          <a:rect l="0" t="0" r="0" b="0"/>
          <a:pathLst>
            <a:path>
              <a:moveTo>
                <a:pt x="177566" y="3198309"/>
              </a:moveTo>
              <a:arcTo wR="2310126" hR="2310126" stAng="9443334" swAng="98727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874A2A-EB23-4379-91A2-EB5611DE8070}">
      <dsp:nvSpPr>
        <dsp:cNvPr id="0" name=""/>
        <dsp:cNvSpPr/>
      </dsp:nvSpPr>
      <dsp:spPr>
        <a:xfrm>
          <a:off x="791922" y="1454101"/>
          <a:ext cx="2044774" cy="14887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5 – </a:t>
          </a:r>
          <a:r>
            <a:rPr lang="fa-IR" sz="2400" kern="1200" dirty="0" err="1">
              <a:cs typeface="B Titr" panose="00000700000000000000" pitchFamily="2" charset="-78"/>
            </a:rPr>
            <a:t>خودیابی</a:t>
          </a:r>
          <a:r>
            <a:rPr lang="fa-IR" sz="2400" kern="1200" dirty="0">
              <a:cs typeface="B Titr" panose="00000700000000000000" pitchFamily="2" charset="-78"/>
            </a:rPr>
            <a:t> ( خود شکوفایی )</a:t>
          </a:r>
        </a:p>
      </dsp:txBody>
      <dsp:txXfrm>
        <a:off x="864598" y="1526777"/>
        <a:ext cx="1899422" cy="1343427"/>
      </dsp:txXfrm>
    </dsp:sp>
    <dsp:sp modelId="{61F8C9EC-9E5A-4977-B976-C2B0935564CB}">
      <dsp:nvSpPr>
        <dsp:cNvPr id="0" name=""/>
        <dsp:cNvSpPr/>
      </dsp:nvSpPr>
      <dsp:spPr>
        <a:xfrm>
          <a:off x="1701244" y="602233"/>
          <a:ext cx="4620252" cy="4620252"/>
        </a:xfrm>
        <a:custGeom>
          <a:avLst/>
          <a:gdLst/>
          <a:ahLst/>
          <a:cxnLst/>
          <a:rect l="0" t="0" r="0" b="0"/>
          <a:pathLst>
            <a:path>
              <a:moveTo>
                <a:pt x="635694" y="718598"/>
              </a:moveTo>
              <a:arcTo wR="2310126" hR="2310126" stAng="13412754" swAng="800947"/>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C6FF2-3780-4C35-ADDF-1394600902AB}">
      <dsp:nvSpPr>
        <dsp:cNvPr id="0" name=""/>
        <dsp:cNvSpPr/>
      </dsp:nvSpPr>
      <dsp:spPr>
        <a:xfrm>
          <a:off x="3251199" y="0"/>
          <a:ext cx="1625599" cy="1083733"/>
        </a:xfrm>
        <a:prstGeom prst="trapezoid">
          <a:avLst>
            <a:gd name="adj" fmla="val 7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endParaRPr lang="fa-IR" sz="2000" kern="1200" dirty="0">
            <a:cs typeface="B Titr" panose="00000700000000000000" pitchFamily="2" charset="-78"/>
          </a:endParaRPr>
        </a:p>
        <a:p>
          <a:pPr lvl="0" algn="ctr" defTabSz="889000" rtl="1">
            <a:lnSpc>
              <a:spcPct val="90000"/>
            </a:lnSpc>
            <a:spcBef>
              <a:spcPct val="0"/>
            </a:spcBef>
            <a:spcAft>
              <a:spcPct val="35000"/>
            </a:spcAft>
          </a:pPr>
          <a:r>
            <a:rPr lang="fa-IR" sz="2000" kern="1200" dirty="0" err="1">
              <a:cs typeface="B Titr" panose="00000700000000000000" pitchFamily="2" charset="-78"/>
            </a:rPr>
            <a:t>خودیابی</a:t>
          </a:r>
          <a:endParaRPr lang="fa-IR" sz="2400" kern="1200" dirty="0">
            <a:cs typeface="B Titr" panose="00000700000000000000" pitchFamily="2" charset="-78"/>
          </a:endParaRPr>
        </a:p>
        <a:p>
          <a:pPr lvl="0" algn="ctr" defTabSz="889000" rtl="1">
            <a:lnSpc>
              <a:spcPct val="90000"/>
            </a:lnSpc>
            <a:spcBef>
              <a:spcPct val="0"/>
            </a:spcBef>
            <a:spcAft>
              <a:spcPct val="35000"/>
            </a:spcAft>
          </a:pPr>
          <a:endParaRPr lang="fa-IR" sz="2400" kern="1200" dirty="0"/>
        </a:p>
      </dsp:txBody>
      <dsp:txXfrm>
        <a:off x="3251199" y="0"/>
        <a:ext cx="1625599" cy="1083733"/>
      </dsp:txXfrm>
    </dsp:sp>
    <dsp:sp modelId="{9DD7F712-B344-4DDF-B1F3-764B9B00D369}">
      <dsp:nvSpPr>
        <dsp:cNvPr id="0" name=""/>
        <dsp:cNvSpPr/>
      </dsp:nvSpPr>
      <dsp:spPr>
        <a:xfrm>
          <a:off x="2438400" y="1083733"/>
          <a:ext cx="3251199" cy="1083733"/>
        </a:xfrm>
        <a:prstGeom prst="trapezoid">
          <a:avLst>
            <a:gd name="adj" fmla="val 7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a:cs typeface="B Titr" panose="00000700000000000000" pitchFamily="2" charset="-78"/>
            </a:rPr>
            <a:t>نیاز به قدر و منزلت ( نیاز بع عزت </a:t>
          </a:r>
          <a:r>
            <a:rPr lang="fa-IR" sz="2300" kern="1200" dirty="0" smtClean="0">
              <a:cs typeface="B Titr" panose="00000700000000000000" pitchFamily="2" charset="-78"/>
            </a:rPr>
            <a:t>نفس</a:t>
          </a:r>
          <a:r>
            <a:rPr lang="en-US" sz="2300" kern="1200" dirty="0" smtClean="0">
              <a:cs typeface="B Titr" panose="00000700000000000000" pitchFamily="2" charset="-78"/>
            </a:rPr>
            <a:t>(</a:t>
          </a:r>
          <a:endParaRPr lang="fa-IR" sz="2300" kern="1200" dirty="0">
            <a:cs typeface="B Titr" panose="00000700000000000000" pitchFamily="2" charset="-78"/>
          </a:endParaRPr>
        </a:p>
      </dsp:txBody>
      <dsp:txXfrm>
        <a:off x="3007360" y="1083733"/>
        <a:ext cx="2113280" cy="1083733"/>
      </dsp:txXfrm>
    </dsp:sp>
    <dsp:sp modelId="{106EF963-41F1-42FD-902F-9DC0E9F4B813}">
      <dsp:nvSpPr>
        <dsp:cNvPr id="0" name=""/>
        <dsp:cNvSpPr/>
      </dsp:nvSpPr>
      <dsp:spPr>
        <a:xfrm>
          <a:off x="1586488" y="2135334"/>
          <a:ext cx="4876799" cy="1083733"/>
        </a:xfrm>
        <a:prstGeom prst="trapezoid">
          <a:avLst>
            <a:gd name="adj" fmla="val 7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fa-IR" sz="2300" kern="1200" dirty="0">
              <a:cs typeface="B Titr" panose="00000700000000000000" pitchFamily="2" charset="-78"/>
            </a:rPr>
            <a:t>نیاز به تعلق اجتماعی ( نیاز به محبت )</a:t>
          </a:r>
        </a:p>
      </dsp:txBody>
      <dsp:txXfrm>
        <a:off x="2439928" y="2135334"/>
        <a:ext cx="3169919" cy="1083733"/>
      </dsp:txXfrm>
    </dsp:sp>
    <dsp:sp modelId="{C2293051-4234-4128-AC89-A0A87CC3D93B}">
      <dsp:nvSpPr>
        <dsp:cNvPr id="0" name=""/>
        <dsp:cNvSpPr/>
      </dsp:nvSpPr>
      <dsp:spPr>
        <a:xfrm>
          <a:off x="812800" y="3251200"/>
          <a:ext cx="6502399" cy="1083733"/>
        </a:xfrm>
        <a:prstGeom prst="trapezoid">
          <a:avLst>
            <a:gd name="adj" fmla="val 7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a:cs typeface="B Titr" panose="00000700000000000000" pitchFamily="2" charset="-78"/>
            </a:rPr>
            <a:t>نیازهای ایمنی و امنیتی</a:t>
          </a:r>
        </a:p>
      </dsp:txBody>
      <dsp:txXfrm>
        <a:off x="1950719" y="3251200"/>
        <a:ext cx="4226560" cy="1083733"/>
      </dsp:txXfrm>
    </dsp:sp>
    <dsp:sp modelId="{EE19D119-909F-400D-8936-CAAB2D657A9C}">
      <dsp:nvSpPr>
        <dsp:cNvPr id="0" name=""/>
        <dsp:cNvSpPr/>
      </dsp:nvSpPr>
      <dsp:spPr>
        <a:xfrm>
          <a:off x="0" y="4334933"/>
          <a:ext cx="8128000" cy="1083733"/>
        </a:xfrm>
        <a:prstGeom prst="trapezoid">
          <a:avLst>
            <a:gd name="adj" fmla="val 7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Titr" panose="00000700000000000000" pitchFamily="2" charset="-78"/>
            </a:rPr>
            <a:t>نیازهای جسمانی و فیزیولوژیک ( نیازهای اولیه )</a:t>
          </a:r>
        </a:p>
      </dsp:txBody>
      <dsp:txXfrm>
        <a:off x="1422399" y="4334933"/>
        <a:ext cx="5283200" cy="10837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9C60A-B7A2-4F33-9B97-C07676FCE213}">
      <dsp:nvSpPr>
        <dsp:cNvPr id="0" name=""/>
        <dsp:cNvSpPr/>
      </dsp:nvSpPr>
      <dsp:spPr>
        <a:xfrm>
          <a:off x="1885094" y="-209262"/>
          <a:ext cx="3932928" cy="158836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a:cs typeface="B Titr" panose="00000700000000000000" pitchFamily="2" charset="-78"/>
            </a:rPr>
            <a:t>1</a:t>
          </a:r>
          <a:r>
            <a:rPr lang="fa-IR" sz="2000" kern="1200" dirty="0">
              <a:cs typeface="B Titr" panose="00000700000000000000" pitchFamily="2" charset="-78"/>
            </a:rPr>
            <a:t> – کارکنان صرفا با پول برانگیخته </a:t>
          </a:r>
          <a:r>
            <a:rPr lang="fa-IR" sz="2000" kern="1200" dirty="0" err="1">
              <a:cs typeface="B Titr" panose="00000700000000000000" pitchFamily="2" charset="-78"/>
            </a:rPr>
            <a:t>نمی</a:t>
          </a:r>
          <a:r>
            <a:rPr lang="fa-IR" sz="2000" kern="1200" dirty="0">
              <a:cs typeface="B Titr" panose="00000700000000000000" pitchFamily="2" charset="-78"/>
            </a:rPr>
            <a:t> شوند بلکه عوامل اجتماعی و شخصی موجب انگیزش آنها می شود</a:t>
          </a:r>
        </a:p>
      </dsp:txBody>
      <dsp:txXfrm>
        <a:off x="1962631" y="-131725"/>
        <a:ext cx="3777854" cy="1433287"/>
      </dsp:txXfrm>
    </dsp:sp>
    <dsp:sp modelId="{B05328DC-1C2E-476E-B449-E6B8A29C62DA}">
      <dsp:nvSpPr>
        <dsp:cNvPr id="0" name=""/>
        <dsp:cNvSpPr/>
      </dsp:nvSpPr>
      <dsp:spPr>
        <a:xfrm>
          <a:off x="985375" y="921272"/>
          <a:ext cx="4620252" cy="4620252"/>
        </a:xfrm>
        <a:custGeom>
          <a:avLst/>
          <a:gdLst/>
          <a:ahLst/>
          <a:cxnLst/>
          <a:rect l="0" t="0" r="0" b="0"/>
          <a:pathLst>
            <a:path>
              <a:moveTo>
                <a:pt x="3695247" y="461310"/>
              </a:moveTo>
              <a:arcTo wR="2310126" hR="2310126" stAng="18410420" swAng="85079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2C6FBE7-7153-4514-B0DB-20D45DE6F289}">
      <dsp:nvSpPr>
        <dsp:cNvPr id="0" name=""/>
        <dsp:cNvSpPr/>
      </dsp:nvSpPr>
      <dsp:spPr>
        <a:xfrm>
          <a:off x="3962459" y="1782749"/>
          <a:ext cx="4172318" cy="18373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2</a:t>
          </a:r>
          <a:r>
            <a:rPr lang="fa-IR" sz="2800" kern="1200" dirty="0">
              <a:cs typeface="B Titr" panose="00000700000000000000" pitchFamily="2" charset="-78"/>
            </a:rPr>
            <a:t> – نگرش کارکنان به جنبه های گوناگون کار اثر می گذارد</a:t>
          </a:r>
        </a:p>
      </dsp:txBody>
      <dsp:txXfrm>
        <a:off x="4052152" y="1872442"/>
        <a:ext cx="3992932" cy="1657983"/>
      </dsp:txXfrm>
    </dsp:sp>
    <dsp:sp modelId="{CF43E15E-B79E-4B13-92FE-444AC205C3DB}">
      <dsp:nvSpPr>
        <dsp:cNvPr id="0" name=""/>
        <dsp:cNvSpPr/>
      </dsp:nvSpPr>
      <dsp:spPr>
        <a:xfrm>
          <a:off x="1317204" y="1425950"/>
          <a:ext cx="4620252" cy="4620252"/>
        </a:xfrm>
        <a:custGeom>
          <a:avLst/>
          <a:gdLst/>
          <a:ahLst/>
          <a:cxnLst/>
          <a:rect l="0" t="0" r="0" b="0"/>
          <a:pathLst>
            <a:path>
              <a:moveTo>
                <a:pt x="4617478" y="2196964"/>
              </a:moveTo>
              <a:arcTo wR="2310126" hR="2310126" stAng="21431534" swAng="408478"/>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6ABEF7-B307-445E-8D67-CE3EAB56ACC7}">
      <dsp:nvSpPr>
        <dsp:cNvPr id="0" name=""/>
        <dsp:cNvSpPr/>
      </dsp:nvSpPr>
      <dsp:spPr>
        <a:xfrm>
          <a:off x="3939398" y="3900022"/>
          <a:ext cx="2540037" cy="17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3 – سرپرستی اثر بخش موجب بهبود و حفظ روحیه کارکنان و افزایش بهره </a:t>
          </a:r>
          <a:r>
            <a:rPr lang="fa-IR" sz="2000" kern="1200" dirty="0" err="1">
              <a:cs typeface="B Titr" panose="00000700000000000000" pitchFamily="2" charset="-78"/>
            </a:rPr>
            <a:t>وری</a:t>
          </a:r>
          <a:r>
            <a:rPr lang="fa-IR" sz="2000" kern="1200" dirty="0">
              <a:cs typeface="B Titr" panose="00000700000000000000" pitchFamily="2" charset="-78"/>
            </a:rPr>
            <a:t> است</a:t>
          </a:r>
        </a:p>
      </dsp:txBody>
      <dsp:txXfrm>
        <a:off x="4023747" y="3984371"/>
        <a:ext cx="2371339" cy="1559208"/>
      </dsp:txXfrm>
    </dsp:sp>
    <dsp:sp modelId="{E4A9EEC2-3FF6-4C74-B6B2-5BCE93995118}">
      <dsp:nvSpPr>
        <dsp:cNvPr id="0" name=""/>
        <dsp:cNvSpPr/>
      </dsp:nvSpPr>
      <dsp:spPr>
        <a:xfrm>
          <a:off x="1541432" y="584918"/>
          <a:ext cx="4620252" cy="4620252"/>
        </a:xfrm>
        <a:custGeom>
          <a:avLst/>
          <a:gdLst/>
          <a:ahLst/>
          <a:cxnLst/>
          <a:rect l="0" t="0" r="0" b="0"/>
          <a:pathLst>
            <a:path>
              <a:moveTo>
                <a:pt x="2396952" y="4618619"/>
              </a:moveTo>
              <a:arcTo wR="2310126" hR="2310126" stAng="5270762" swAng="14783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705824-31BA-46E4-B03B-912F82DBA9BC}">
      <dsp:nvSpPr>
        <dsp:cNvPr id="0" name=""/>
        <dsp:cNvSpPr/>
      </dsp:nvSpPr>
      <dsp:spPr>
        <a:xfrm>
          <a:off x="1149349" y="3918945"/>
          <a:ext cx="2688701" cy="169006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Titr" panose="00000700000000000000" pitchFamily="2" charset="-78"/>
            </a:rPr>
            <a:t>4 – نقش گروه ها به ویژه گروه های غیر رسمی در کارایی نشان داده شده است</a:t>
          </a:r>
        </a:p>
      </dsp:txBody>
      <dsp:txXfrm>
        <a:off x="1231851" y="4001447"/>
        <a:ext cx="2523697" cy="1525057"/>
      </dsp:txXfrm>
    </dsp:sp>
    <dsp:sp modelId="{408E8046-A610-4549-B525-B046E17ACE21}">
      <dsp:nvSpPr>
        <dsp:cNvPr id="0" name=""/>
        <dsp:cNvSpPr/>
      </dsp:nvSpPr>
      <dsp:spPr>
        <a:xfrm>
          <a:off x="1770222" y="1388681"/>
          <a:ext cx="4620252" cy="4620252"/>
        </a:xfrm>
        <a:custGeom>
          <a:avLst/>
          <a:gdLst/>
          <a:ahLst/>
          <a:cxnLst/>
          <a:rect l="0" t="0" r="0" b="0"/>
          <a:pathLst>
            <a:path>
              <a:moveTo>
                <a:pt x="10244" y="2527447"/>
              </a:moveTo>
              <a:arcTo wR="2310126" hR="2310126" stAng="10476120" swAng="41282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D5DFAD-27B0-47A7-90B3-71FE85B96C78}">
      <dsp:nvSpPr>
        <dsp:cNvPr id="0" name=""/>
        <dsp:cNvSpPr/>
      </dsp:nvSpPr>
      <dsp:spPr>
        <a:xfrm>
          <a:off x="-6778" y="1703600"/>
          <a:ext cx="3322554" cy="193261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a:cs typeface="B Titr" panose="00000700000000000000" pitchFamily="2" charset="-78"/>
            </a:rPr>
            <a:t>5 – بیانیه مشخص این آزمایش ها و تحقیقات این بود که انسان عنصری اجتماعی است و بر مبنای الگوی انسان اجتماعی باید درباره آن عمل کرد</a:t>
          </a:r>
        </a:p>
      </dsp:txBody>
      <dsp:txXfrm>
        <a:off x="87564" y="1797942"/>
        <a:ext cx="3133870" cy="1743928"/>
      </dsp:txXfrm>
    </dsp:sp>
    <dsp:sp modelId="{C69A12C5-AC68-4F36-BB82-9E2778A03C78}">
      <dsp:nvSpPr>
        <dsp:cNvPr id="0" name=""/>
        <dsp:cNvSpPr/>
      </dsp:nvSpPr>
      <dsp:spPr>
        <a:xfrm>
          <a:off x="2115500" y="898164"/>
          <a:ext cx="4620252" cy="4620252"/>
        </a:xfrm>
        <a:custGeom>
          <a:avLst/>
          <a:gdLst/>
          <a:ahLst/>
          <a:cxnLst/>
          <a:rect l="0" t="0" r="0" b="0"/>
          <a:pathLst>
            <a:path>
              <a:moveTo>
                <a:pt x="560319" y="801862"/>
              </a:moveTo>
              <a:arcTo wR="2310126" hR="2310126" stAng="13245601" swAng="68870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7.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237298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126826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554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24659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7122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538908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397146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25358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236531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B18974-6FA2-4E55-BBEA-B377C57BAFA6}" type="datetimeFigureOut">
              <a:rPr lang="fa-IR" smtClean="0"/>
              <a:t>1441/09/11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407855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B18974-6FA2-4E55-BBEA-B377C57BAFA6}"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149689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B18974-6FA2-4E55-BBEA-B377C57BAFA6}" type="datetimeFigureOut">
              <a:rPr lang="fa-IR" smtClean="0"/>
              <a:t>1441/09/11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55921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B18974-6FA2-4E55-BBEA-B377C57BAFA6}" type="datetimeFigureOut">
              <a:rPr lang="fa-IR" smtClean="0"/>
              <a:t>1441/09/11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5658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18974-6FA2-4E55-BBEA-B377C57BAFA6}" type="datetimeFigureOut">
              <a:rPr lang="fa-IR" smtClean="0"/>
              <a:t>1441/09/11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94859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B18974-6FA2-4E55-BBEA-B377C57BAFA6}"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14607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B18974-6FA2-4E55-BBEA-B377C57BAFA6}" type="datetimeFigureOut">
              <a:rPr lang="fa-IR" smtClean="0"/>
              <a:t>1441/09/11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DAC4B5-1E0C-43DC-8EC4-674B7E974A1E}" type="slidenum">
              <a:rPr lang="fa-IR" smtClean="0"/>
              <a:t>‹#›</a:t>
            </a:fld>
            <a:endParaRPr lang="fa-IR"/>
          </a:p>
        </p:txBody>
      </p:sp>
    </p:spTree>
    <p:extLst>
      <p:ext uri="{BB962C8B-B14F-4D97-AF65-F5344CB8AC3E}">
        <p14:creationId xmlns:p14="http://schemas.microsoft.com/office/powerpoint/2010/main" val="366494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B18974-6FA2-4E55-BBEA-B377C57BAFA6}" type="datetimeFigureOut">
              <a:rPr lang="fa-IR" smtClean="0"/>
              <a:t>1441/09/11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DAC4B5-1E0C-43DC-8EC4-674B7E974A1E}" type="slidenum">
              <a:rPr lang="fa-IR" smtClean="0"/>
              <a:t>‹#›</a:t>
            </a:fld>
            <a:endParaRPr lang="fa-IR"/>
          </a:p>
        </p:txBody>
      </p:sp>
    </p:spTree>
    <p:extLst>
      <p:ext uri="{BB962C8B-B14F-4D97-AF65-F5344CB8AC3E}">
        <p14:creationId xmlns:p14="http://schemas.microsoft.com/office/powerpoint/2010/main" val="673287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201414C6-0C5B-4E83-820C-550E8D1B738E}"/>
              </a:ext>
            </a:extLst>
          </p:cNvPr>
          <p:cNvPicPr>
            <a:picLocks noChangeAspect="1"/>
          </p:cNvPicPr>
          <p:nvPr/>
        </p:nvPicPr>
        <p:blipFill>
          <a:blip r:embed="rId2"/>
          <a:stretch>
            <a:fillRect/>
          </a:stretch>
        </p:blipFill>
        <p:spPr>
          <a:xfrm>
            <a:off x="2841720" y="837975"/>
            <a:ext cx="3670110" cy="5182049"/>
          </a:xfrm>
          <a:prstGeom prst="rect">
            <a:avLst/>
          </a:prstGeom>
        </p:spPr>
      </p:pic>
    </p:spTree>
    <p:extLst>
      <p:ext uri="{BB962C8B-B14F-4D97-AF65-F5344CB8AC3E}">
        <p14:creationId xmlns:p14="http://schemas.microsoft.com/office/powerpoint/2010/main" val="10377900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0B0AECA0-0A8A-4B85-8747-D3F91B6E4D29}"/>
              </a:ext>
            </a:extLst>
          </p:cNvPr>
          <p:cNvSpPr/>
          <p:nvPr/>
        </p:nvSpPr>
        <p:spPr>
          <a:xfrm>
            <a:off x="6292174" y="259851"/>
            <a:ext cx="3070072"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شایستگی های مدیریت </a:t>
            </a:r>
            <a:endParaRPr lang="en-US" sz="14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
        <p:nvSpPr>
          <p:cNvPr id="6" name="Rectangle 5">
            <a:extLst>
              <a:ext uri="{FF2B5EF4-FFF2-40B4-BE49-F238E27FC236}">
                <a16:creationId xmlns="" xmlns:a16="http://schemas.microsoft.com/office/drawing/2014/main" id="{796C00D7-734E-4187-A82F-1638054A573E}"/>
              </a:ext>
            </a:extLst>
          </p:cNvPr>
          <p:cNvSpPr/>
          <p:nvPr/>
        </p:nvSpPr>
        <p:spPr>
          <a:xfrm>
            <a:off x="2708865" y="1188127"/>
            <a:ext cx="3946914"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سه شایستگی و سه مهارت مدیر</a:t>
            </a:r>
            <a:endParaRPr lang="en-US" sz="14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7" name="Diagram 6">
            <a:extLst>
              <a:ext uri="{FF2B5EF4-FFF2-40B4-BE49-F238E27FC236}">
                <a16:creationId xmlns="" xmlns:a16="http://schemas.microsoft.com/office/drawing/2014/main" id="{93BB5111-CEA2-468F-BF4A-700EA209CF0B}"/>
              </a:ext>
            </a:extLst>
          </p:cNvPr>
          <p:cNvGraphicFramePr/>
          <p:nvPr>
            <p:extLst>
              <p:ext uri="{D42A27DB-BD31-4B8C-83A1-F6EECF244321}">
                <p14:modId xmlns:p14="http://schemas.microsoft.com/office/powerpoint/2010/main" val="3032153466"/>
              </p:ext>
            </p:extLst>
          </p:nvPr>
        </p:nvGraphicFramePr>
        <p:xfrm>
          <a:off x="885022" y="1913702"/>
          <a:ext cx="7563653" cy="4843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607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389853FA-B0B7-4DD6-905C-FC8CF89919E4}"/>
              </a:ext>
            </a:extLst>
          </p:cNvPr>
          <p:cNvGraphicFramePr/>
          <p:nvPr>
            <p:extLst>
              <p:ext uri="{D42A27DB-BD31-4B8C-83A1-F6EECF244321}">
                <p14:modId xmlns:p14="http://schemas.microsoft.com/office/powerpoint/2010/main" val="2036968310"/>
              </p:ext>
            </p:extLst>
          </p:nvPr>
        </p:nvGraphicFramePr>
        <p:xfrm>
          <a:off x="631825" y="-22330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134C336B-8B29-4867-9EA0-139ADA49ABFE}"/>
              </a:ext>
            </a:extLst>
          </p:cNvPr>
          <p:cNvSpPr/>
          <p:nvPr/>
        </p:nvSpPr>
        <p:spPr>
          <a:xfrm>
            <a:off x="314325" y="3910191"/>
            <a:ext cx="8829675" cy="1907382"/>
          </a:xfrm>
          <a:prstGeom prst="rect">
            <a:avLst/>
          </a:prstGeom>
        </p:spPr>
        <p:txBody>
          <a:bodyPr wrap="square">
            <a:spAutoFit/>
          </a:bodyPr>
          <a:lstStyle/>
          <a:p>
            <a:pPr algn="just"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شایستگی ها :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روش های تجارت . اصول بازاریابی . نگهداری </a:t>
            </a:r>
            <a:r>
              <a:rPr lang="fa-IR" sz="2400" dirty="0" err="1">
                <a:latin typeface="Calibri" panose="020F0502020204030204" pitchFamily="34" charset="0"/>
                <a:ea typeface="Calibri" panose="020F0502020204030204" pitchFamily="34" charset="0"/>
                <a:cs typeface="B Titr" panose="00000700000000000000" pitchFamily="2" charset="-78"/>
              </a:rPr>
              <a:t>تآسیسات</a:t>
            </a:r>
            <a:r>
              <a:rPr lang="fa-IR" sz="2400" dirty="0">
                <a:latin typeface="Calibri" panose="020F0502020204030204" pitchFamily="34" charset="0"/>
                <a:ea typeface="Calibri" panose="020F0502020204030204" pitchFamily="34" charset="0"/>
                <a:cs typeface="B Titr" panose="00000700000000000000" pitchFamily="2" charset="-78"/>
              </a:rPr>
              <a:t> و وسایل . آشنایی با قوانین و مقررات عمومی . رشته های مختلف ورزشی . فنون و روش های مدیریت . تحقیقات در ورزش . مدیریت سازمان . بهداشت و پیشگیری از صدمات</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8162478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84C358D-D7E8-466B-80D6-EA22D723073A}"/>
              </a:ext>
            </a:extLst>
          </p:cNvPr>
          <p:cNvSpPr/>
          <p:nvPr/>
        </p:nvSpPr>
        <p:spPr>
          <a:xfrm>
            <a:off x="3630260" y="188002"/>
            <a:ext cx="2465740" cy="685124"/>
          </a:xfrm>
          <a:prstGeom prst="rect">
            <a:avLst/>
          </a:prstGeom>
        </p:spPr>
        <p:txBody>
          <a:bodyPr wrap="none">
            <a:spAutoFit/>
          </a:bodyPr>
          <a:lstStyle/>
          <a:p>
            <a:pPr algn="r" rtl="1">
              <a:lnSpc>
                <a:spcPct val="107000"/>
              </a:lnSpc>
              <a:spcAft>
                <a:spcPts val="800"/>
              </a:spcAft>
            </a:pPr>
            <a:r>
              <a:rPr lang="fa-IR" sz="3600" dirty="0">
                <a:solidFill>
                  <a:srgbClr val="FF0000"/>
                </a:solidFill>
                <a:latin typeface="Calibri" panose="020F0502020204030204" pitchFamily="34" charset="0"/>
                <a:ea typeface="Calibri" panose="020F0502020204030204" pitchFamily="34" charset="0"/>
                <a:cs typeface="B Titr" panose="00000700000000000000" pitchFamily="2" charset="-78"/>
              </a:rPr>
              <a:t>انگیزه و رفتار </a:t>
            </a:r>
            <a:endParaRPr lang="en-US"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a:extLst>
              <a:ext uri="{FF2B5EF4-FFF2-40B4-BE49-F238E27FC236}">
                <a16:creationId xmlns="" xmlns:a16="http://schemas.microsoft.com/office/drawing/2014/main" id="{A416DA9A-AAEB-47A6-BE6B-DC609133D65F}"/>
              </a:ext>
            </a:extLst>
          </p:cNvPr>
          <p:cNvSpPr/>
          <p:nvPr/>
        </p:nvSpPr>
        <p:spPr>
          <a:xfrm>
            <a:off x="361950" y="1253114"/>
            <a:ext cx="9010650" cy="5054717"/>
          </a:xfrm>
          <a:prstGeom prst="rect">
            <a:avLst/>
          </a:prstGeom>
        </p:spPr>
        <p:txBody>
          <a:bodyPr wrap="square">
            <a:spAutoFit/>
          </a:bodyPr>
          <a:lstStyle/>
          <a:p>
            <a:pPr algn="r" rtl="1">
              <a:lnSpc>
                <a:spcPct val="107000"/>
              </a:lnSpc>
              <a:spcAft>
                <a:spcPts val="800"/>
              </a:spcAft>
            </a:pPr>
            <a:r>
              <a:rPr lang="fa-IR" sz="4000" dirty="0">
                <a:latin typeface="Calibri" panose="020F0502020204030204" pitchFamily="34" charset="0"/>
                <a:ea typeface="Calibri" panose="020F0502020204030204" pitchFamily="34" charset="0"/>
                <a:cs typeface="B Titr" panose="00000700000000000000" pitchFamily="2" charset="-78"/>
              </a:rPr>
              <a:t>انگیزش :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1 – عامل حرکت یا حرکت دهنده است </a:t>
            </a:r>
            <a:r>
              <a:rPr lang="fa-IR" sz="28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به عوامل زیستی یا اجتماعی گفته می </a:t>
            </a:r>
            <a:r>
              <a:rPr lang="fa-IR" sz="2800" dirty="0" smtClean="0">
                <a:latin typeface="Calibri" panose="020F0502020204030204" pitchFamily="34" charset="0"/>
                <a:ea typeface="Calibri" panose="020F0502020204030204" pitchFamily="34" charset="0"/>
                <a:cs typeface="B Titr" panose="00000700000000000000" pitchFamily="2" charset="-78"/>
              </a:rPr>
              <a:t>شود.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3 – رفتار مبتنی بر هدف را آغاز می کند یا از بروز آن جلوگیری می </a:t>
            </a:r>
            <a:r>
              <a:rPr lang="fa-IR" sz="2800" dirty="0" smtClean="0">
                <a:latin typeface="Calibri" panose="020F0502020204030204" pitchFamily="34" charset="0"/>
                <a:ea typeface="Calibri" panose="020F0502020204030204" pitchFamily="34" charset="0"/>
                <a:cs typeface="B Titr" panose="00000700000000000000" pitchFamily="2" charset="-78"/>
              </a:rPr>
              <a:t>کند.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4 – حالتی است که افراد را به انجام رفتاری و عمل خاص متمایل می </a:t>
            </a:r>
            <a:r>
              <a:rPr lang="fa-IR" sz="2800" dirty="0" smtClean="0">
                <a:latin typeface="Calibri" panose="020F0502020204030204" pitchFamily="34" charset="0"/>
                <a:ea typeface="Calibri" panose="020F0502020204030204" pitchFamily="34" charset="0"/>
                <a:cs typeface="B Titr" panose="00000700000000000000" pitchFamily="2" charset="-78"/>
              </a:rPr>
              <a:t>کند.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5 – انگیزه چراهای انسان </a:t>
            </a:r>
            <a:r>
              <a:rPr lang="fa-IR" sz="2800" dirty="0" smtClean="0">
                <a:latin typeface="Calibri" panose="020F0502020204030204" pitchFamily="34" charset="0"/>
                <a:ea typeface="Calibri" panose="020F0502020204030204" pitchFamily="34" charset="0"/>
                <a:cs typeface="B Titr" panose="00000700000000000000" pitchFamily="2" charset="-78"/>
              </a:rPr>
              <a:t>است.</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6 – برای دستیابی به اهدافی به انگیزه نیاز </a:t>
            </a:r>
            <a:r>
              <a:rPr lang="fa-IR" sz="2800" dirty="0" smtClean="0">
                <a:latin typeface="Calibri" panose="020F0502020204030204" pitchFamily="34" charset="0"/>
                <a:ea typeface="Calibri" panose="020F0502020204030204" pitchFamily="34" charset="0"/>
                <a:cs typeface="B Titr" panose="00000700000000000000" pitchFamily="2" charset="-78"/>
              </a:rPr>
              <a:t>است.</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832988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2B38AC6-1449-4BB7-B5E2-3C5118897488}"/>
              </a:ext>
            </a:extLst>
          </p:cNvPr>
          <p:cNvSpPr/>
          <p:nvPr/>
        </p:nvSpPr>
        <p:spPr>
          <a:xfrm>
            <a:off x="590550" y="404255"/>
            <a:ext cx="8734425" cy="882678"/>
          </a:xfrm>
          <a:prstGeom prst="rect">
            <a:avLst/>
          </a:prstGeom>
        </p:spPr>
        <p:txBody>
          <a:bodyPr wrap="squar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مثال : انگیزه شامل ایجاد نیاز و </a:t>
            </a:r>
            <a:r>
              <a:rPr lang="fa-IR" sz="2400" dirty="0" err="1">
                <a:latin typeface="Calibri" panose="020F0502020204030204" pitchFamily="34" charset="0"/>
                <a:ea typeface="Calibri" panose="020F0502020204030204" pitchFamily="34" charset="0"/>
                <a:cs typeface="B Titr" panose="00000700000000000000" pitchFamily="2" charset="-78"/>
              </a:rPr>
              <a:t>تمایا</a:t>
            </a:r>
            <a:r>
              <a:rPr lang="fa-IR" sz="2400" dirty="0">
                <a:latin typeface="Calibri" panose="020F0502020204030204" pitchFamily="34" charset="0"/>
                <a:ea typeface="Calibri" panose="020F0502020204030204" pitchFamily="34" charset="0"/>
                <a:cs typeface="B Titr" panose="00000700000000000000" pitchFamily="2" charset="-78"/>
              </a:rPr>
              <a:t> برای شرکت در فعالیت های جسمانی رفتار شامل شرکت در فعالیت است هدف شامل کاهش فشار خون</a:t>
            </a:r>
            <a:endParaRPr lang="en-US" dirty="0">
              <a:latin typeface="Calibri" panose="020F0502020204030204" pitchFamily="34" charset="0"/>
              <a:ea typeface="Calibri" panose="020F0502020204030204" pitchFamily="34" charset="0"/>
              <a:cs typeface="B Titr" panose="00000700000000000000" pitchFamily="2" charset="-78"/>
            </a:endParaRPr>
          </a:p>
        </p:txBody>
      </p:sp>
      <p:sp>
        <p:nvSpPr>
          <p:cNvPr id="3" name="Rectangle 2">
            <a:extLst>
              <a:ext uri="{FF2B5EF4-FFF2-40B4-BE49-F238E27FC236}">
                <a16:creationId xmlns="" xmlns:a16="http://schemas.microsoft.com/office/drawing/2014/main" id="{05053CC4-0B91-46DD-8DBE-F4DF159D72E5}"/>
              </a:ext>
            </a:extLst>
          </p:cNvPr>
          <p:cNvSpPr/>
          <p:nvPr/>
        </p:nvSpPr>
        <p:spPr>
          <a:xfrm>
            <a:off x="2737911" y="1731052"/>
            <a:ext cx="3687228" cy="619272"/>
          </a:xfrm>
          <a:prstGeom prst="rect">
            <a:avLst/>
          </a:prstGeom>
        </p:spPr>
        <p:txBody>
          <a:bodyPr wrap="none">
            <a:spAutoFit/>
          </a:bodyPr>
          <a:lstStyle/>
          <a:p>
            <a:pPr algn="r" rtl="1">
              <a:lnSpc>
                <a:spcPct val="107000"/>
              </a:lnSpc>
              <a:spcAft>
                <a:spcPts val="800"/>
              </a:spcAft>
            </a:pP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الگوهای عمومی انگیزش</a:t>
            </a:r>
            <a:endParaRPr lang="en-US" sz="16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4" name="Diagram 3">
            <a:extLst>
              <a:ext uri="{FF2B5EF4-FFF2-40B4-BE49-F238E27FC236}">
                <a16:creationId xmlns="" xmlns:a16="http://schemas.microsoft.com/office/drawing/2014/main" id="{043C1DC7-35B8-4C3F-B6AB-E56F1C369BA4}"/>
              </a:ext>
            </a:extLst>
          </p:cNvPr>
          <p:cNvGraphicFramePr/>
          <p:nvPr>
            <p:extLst>
              <p:ext uri="{D42A27DB-BD31-4B8C-83A1-F6EECF244321}">
                <p14:modId xmlns:p14="http://schemas.microsoft.com/office/powerpoint/2010/main" val="3898201588"/>
              </p:ext>
            </p:extLst>
          </p:nvPr>
        </p:nvGraphicFramePr>
        <p:xfrm>
          <a:off x="517525" y="126154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 xmlns:a16="http://schemas.microsoft.com/office/drawing/2014/main" id="{ABB4DFC5-E2C5-4E22-9BCB-70098B12F4D5}"/>
              </a:ext>
            </a:extLst>
          </p:cNvPr>
          <p:cNvSpPr/>
          <p:nvPr/>
        </p:nvSpPr>
        <p:spPr>
          <a:xfrm>
            <a:off x="2455483" y="5288727"/>
            <a:ext cx="4046301"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مثال : بازی های آسیایی . شغل</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8861603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59C1B96-4C0B-43BF-9C33-721912370588}"/>
              </a:ext>
            </a:extLst>
          </p:cNvPr>
          <p:cNvSpPr/>
          <p:nvPr/>
        </p:nvSpPr>
        <p:spPr>
          <a:xfrm>
            <a:off x="304800" y="580510"/>
            <a:ext cx="9163050" cy="5160387"/>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انتظار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چرا مردم یک رفتار را بر رفتار دیگر ترجیح می دهند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جذابیت آن پاداش در </a:t>
            </a:r>
            <a:r>
              <a:rPr lang="fa-IR" sz="2000" dirty="0" err="1">
                <a:latin typeface="Calibri" panose="020F0502020204030204" pitchFamily="34" charset="0"/>
                <a:ea typeface="Calibri" panose="020F0502020204030204" pitchFamily="34" charset="0"/>
                <a:cs typeface="B Titr" panose="00000700000000000000" pitchFamily="2" charset="-78"/>
              </a:rPr>
              <a:t>ارضای</a:t>
            </a:r>
            <a:r>
              <a:rPr lang="fa-IR" sz="2000" dirty="0">
                <a:latin typeface="Calibri" panose="020F0502020204030204" pitchFamily="34" charset="0"/>
                <a:ea typeface="Calibri" panose="020F0502020204030204" pitchFamily="34" charset="0"/>
                <a:cs typeface="B Titr" panose="00000700000000000000" pitchFamily="2" charset="-78"/>
              </a:rPr>
              <a:t> نیاز های او</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ادراک فرد یا انتظار وی از نتایج یا </a:t>
            </a:r>
            <a:r>
              <a:rPr lang="fa-IR" sz="2000" dirty="0" err="1">
                <a:latin typeface="Calibri" panose="020F0502020204030204" pitchFamily="34" charset="0"/>
                <a:ea typeface="Calibri" panose="020F0502020204030204" pitchFamily="34" charset="0"/>
                <a:cs typeface="B Titr" panose="00000700000000000000" pitchFamily="2" charset="-78"/>
              </a:rPr>
              <a:t>پاداشهایی</a:t>
            </a:r>
            <a:r>
              <a:rPr lang="fa-IR" sz="2000" dirty="0">
                <a:latin typeface="Calibri" panose="020F0502020204030204" pitchFamily="34" charset="0"/>
                <a:ea typeface="Calibri" panose="020F0502020204030204" pitchFamily="34" charset="0"/>
                <a:cs typeface="B Titr" panose="00000700000000000000" pitchFamily="2" charset="-78"/>
              </a:rPr>
              <a:t> که احتمالا از یک رفتار معین حاصل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یک فرد فقط هنگامی اقدام به انتخاب رفتاری می کند که معتقد باشد احتمال زیادی در به دست آوردن نتایج مطلوب وجود دارد و این نتیجه به اندازه کافی در توانایی </a:t>
            </a:r>
            <a:r>
              <a:rPr lang="fa-IR" sz="2000" dirty="0" err="1">
                <a:latin typeface="Calibri" panose="020F0502020204030204" pitchFamily="34" charset="0"/>
                <a:ea typeface="Calibri" panose="020F0502020204030204" pitchFamily="34" charset="0"/>
                <a:cs typeface="B Titr" panose="00000700000000000000" pitchFamily="2" charset="-78"/>
              </a:rPr>
              <a:t>ارضای</a:t>
            </a:r>
            <a:r>
              <a:rPr lang="fa-IR" sz="2000" dirty="0">
                <a:latin typeface="Calibri" panose="020F0502020204030204" pitchFamily="34" charset="0"/>
                <a:ea typeface="Calibri" panose="020F0502020204030204" pitchFamily="34" charset="0"/>
                <a:cs typeface="B Titr" panose="00000700000000000000" pitchFamily="2" charset="-78"/>
              </a:rPr>
              <a:t> </a:t>
            </a:r>
            <a:r>
              <a:rPr lang="fa-IR" sz="2000" dirty="0" err="1">
                <a:latin typeface="Calibri" panose="020F0502020204030204" pitchFamily="34" charset="0"/>
                <a:ea typeface="Calibri" panose="020F0502020204030204" pitchFamily="34" charset="0"/>
                <a:cs typeface="B Titr" panose="00000700000000000000" pitchFamily="2" charset="-78"/>
              </a:rPr>
              <a:t>نیازهایش</a:t>
            </a:r>
            <a:r>
              <a:rPr lang="fa-IR" sz="2000" dirty="0">
                <a:latin typeface="Calibri" panose="020F0502020204030204" pitchFamily="34" charset="0"/>
                <a:ea typeface="Calibri" panose="020F0502020204030204" pitchFamily="34" charset="0"/>
                <a:cs typeface="B Titr" panose="00000700000000000000" pitchFamily="2" charset="-78"/>
              </a:rPr>
              <a:t> کشش دارند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5 – بنابراین انگیزه انجام کار هم به نتایج مورد </a:t>
            </a:r>
            <a:r>
              <a:rPr lang="fa-IR" sz="2000" dirty="0" err="1">
                <a:latin typeface="Calibri" panose="020F0502020204030204" pitchFamily="34" charset="0"/>
                <a:ea typeface="Calibri" panose="020F0502020204030204" pitchFamily="34" charset="0"/>
                <a:cs typeface="B Titr" panose="00000700000000000000" pitchFamily="2" charset="-78"/>
              </a:rPr>
              <a:t>نتظار</a:t>
            </a:r>
            <a:r>
              <a:rPr lang="fa-IR" sz="2000" dirty="0">
                <a:latin typeface="Calibri" panose="020F0502020204030204" pitchFamily="34" charset="0"/>
                <a:ea typeface="Calibri" panose="020F0502020204030204" pitchFamily="34" charset="0"/>
                <a:cs typeface="B Titr" panose="00000700000000000000" pitchFamily="2" charset="-78"/>
              </a:rPr>
              <a:t> و هم به جذابیت آن وابسته است</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559525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15BDB202-785C-4434-8B90-1CBFD4D509A3}"/>
              </a:ext>
            </a:extLst>
          </p:cNvPr>
          <p:cNvGraphicFramePr/>
          <p:nvPr>
            <p:extLst>
              <p:ext uri="{D42A27DB-BD31-4B8C-83A1-F6EECF244321}">
                <p14:modId xmlns:p14="http://schemas.microsoft.com/office/powerpoint/2010/main" val="743234014"/>
              </p:ext>
            </p:extLst>
          </p:nvPr>
        </p:nvGraphicFramePr>
        <p:xfrm>
          <a:off x="793750" y="11101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CA01B71B-EC66-40ED-89B3-1B73C9C414F2}"/>
              </a:ext>
            </a:extLst>
          </p:cNvPr>
          <p:cNvSpPr/>
          <p:nvPr/>
        </p:nvSpPr>
        <p:spPr>
          <a:xfrm>
            <a:off x="6639445" y="231522"/>
            <a:ext cx="2787943" cy="487506"/>
          </a:xfrm>
          <a:prstGeom prst="rect">
            <a:avLst/>
          </a:prstGeom>
        </p:spPr>
        <p:txBody>
          <a:bodyPr wrap="non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سلسله مراتب نیاز </a:t>
            </a:r>
            <a:r>
              <a:rPr lang="fa-IR" sz="2400" dirty="0" err="1">
                <a:solidFill>
                  <a:srgbClr val="FF0000"/>
                </a:solidFill>
                <a:latin typeface="Calibri" panose="020F0502020204030204" pitchFamily="34" charset="0"/>
                <a:ea typeface="Calibri" panose="020F0502020204030204" pitchFamily="34" charset="0"/>
                <a:cs typeface="B Titr" panose="00000700000000000000" pitchFamily="2" charset="-78"/>
              </a:rPr>
              <a:t>مازلو</a:t>
            </a: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 :</a:t>
            </a:r>
            <a:endParaRPr lang="en-US" sz="14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313672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8C78E81A-2D75-458B-B906-A9B8507962E9}"/>
              </a:ext>
            </a:extLst>
          </p:cNvPr>
          <p:cNvGraphicFramePr/>
          <p:nvPr>
            <p:extLst>
              <p:ext uri="{D42A27DB-BD31-4B8C-83A1-F6EECF244321}">
                <p14:modId xmlns:p14="http://schemas.microsoft.com/office/powerpoint/2010/main" val="2203922245"/>
              </p:ext>
            </p:extLst>
          </p:nvPr>
        </p:nvGraphicFramePr>
        <p:xfrm>
          <a:off x="908050" y="10911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33719A0A-D4EC-4026-AD0D-583747551B76}"/>
              </a:ext>
            </a:extLst>
          </p:cNvPr>
          <p:cNvSpPr/>
          <p:nvPr/>
        </p:nvSpPr>
        <p:spPr>
          <a:xfrm>
            <a:off x="2669977" y="334434"/>
            <a:ext cx="4604146" cy="685124"/>
          </a:xfrm>
          <a:prstGeom prst="rect">
            <a:avLst/>
          </a:prstGeom>
        </p:spPr>
        <p:txBody>
          <a:bodyPr wrap="none">
            <a:spAutoFit/>
          </a:bodyPr>
          <a:lstStyle/>
          <a:p>
            <a:pPr algn="r" rtl="1">
              <a:lnSpc>
                <a:spcPct val="107000"/>
              </a:lnSpc>
              <a:spcAft>
                <a:spcPts val="800"/>
              </a:spcAft>
            </a:pPr>
            <a:r>
              <a:rPr lang="fa-IR" sz="3600" dirty="0">
                <a:solidFill>
                  <a:srgbClr val="FF0000"/>
                </a:solidFill>
                <a:latin typeface="Calibri" panose="020F0502020204030204" pitchFamily="34" charset="0"/>
                <a:ea typeface="Calibri" panose="020F0502020204030204" pitchFamily="34" charset="0"/>
                <a:cs typeface="B Titr" panose="00000700000000000000" pitchFamily="2" charset="-78"/>
              </a:rPr>
              <a:t>هرم سلسله مراتب نیاز </a:t>
            </a:r>
            <a:r>
              <a:rPr lang="fa-IR" sz="3600" dirty="0" err="1">
                <a:solidFill>
                  <a:srgbClr val="FF0000"/>
                </a:solidFill>
                <a:latin typeface="Calibri" panose="020F0502020204030204" pitchFamily="34" charset="0"/>
                <a:ea typeface="Calibri" panose="020F0502020204030204" pitchFamily="34" charset="0"/>
                <a:cs typeface="B Titr" panose="00000700000000000000" pitchFamily="2" charset="-78"/>
              </a:rPr>
              <a:t>مازلو</a:t>
            </a:r>
            <a:endParaRPr lang="en-US"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2978550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436C034-E1F6-4DAB-8301-F7EC65277CD9}"/>
              </a:ext>
            </a:extLst>
          </p:cNvPr>
          <p:cNvSpPr/>
          <p:nvPr/>
        </p:nvSpPr>
        <p:spPr>
          <a:xfrm>
            <a:off x="180975" y="143435"/>
            <a:ext cx="9191625" cy="6432530"/>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تحقیقات </a:t>
            </a:r>
            <a:r>
              <a:rPr lang="fa-IR" sz="2800" dirty="0" err="1">
                <a:solidFill>
                  <a:srgbClr val="FF0000"/>
                </a:solidFill>
                <a:latin typeface="Calibri" panose="020F0502020204030204" pitchFamily="34" charset="0"/>
                <a:ea typeface="Calibri" panose="020F0502020204030204" pitchFamily="34" charset="0"/>
                <a:cs typeface="B Titr" panose="00000700000000000000" pitchFamily="2" charset="-78"/>
              </a:rPr>
              <a:t>هاتورن</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به منظور بخش رابطه میان روشنایی و بهره </a:t>
            </a:r>
            <a:r>
              <a:rPr lang="fa-IR" sz="2000" dirty="0" err="1">
                <a:latin typeface="Calibri" panose="020F0502020204030204" pitchFamily="34" charset="0"/>
                <a:ea typeface="Calibri" panose="020F0502020204030204" pitchFamily="34" charset="0"/>
                <a:cs typeface="B Titr" panose="00000700000000000000" pitchFamily="2" charset="-78"/>
              </a:rPr>
              <a:t>وری</a:t>
            </a:r>
            <a:r>
              <a:rPr lang="fa-IR" sz="2000" dirty="0">
                <a:latin typeface="Calibri" panose="020F0502020204030204" pitchFamily="34" charset="0"/>
                <a:ea typeface="Calibri" panose="020F0502020204030204" pitchFamily="34" charset="0"/>
                <a:cs typeface="B Titr" panose="00000700000000000000" pitchFamily="2" charset="-78"/>
              </a:rPr>
              <a:t> است</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با بهبود روش ها و ابزارها انجام کار کارایی بیشتری در کار به دست بیاید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a:t>
            </a:r>
            <a:r>
              <a:rPr lang="fa-IR" sz="2000" dirty="0" err="1">
                <a:latin typeface="Calibri" panose="020F0502020204030204" pitchFamily="34" charset="0"/>
                <a:ea typeface="Calibri" panose="020F0502020204030204" pitchFamily="34" charset="0"/>
                <a:cs typeface="B Titr" panose="00000700000000000000" pitchFamily="2" charset="-78"/>
              </a:rPr>
              <a:t>هاتورن</a:t>
            </a:r>
            <a:r>
              <a:rPr lang="fa-IR" sz="2000" dirty="0">
                <a:latin typeface="Calibri" panose="020F0502020204030204" pitchFamily="34" charset="0"/>
                <a:ea typeface="Calibri" panose="020F0502020204030204" pitchFamily="34" charset="0"/>
                <a:cs typeface="B Titr" panose="00000700000000000000" pitchFamily="2" charset="-78"/>
              </a:rPr>
              <a:t> بیان می کند که هر تغییری در شرایط از پیش تعیین شده مطالعه </a:t>
            </a:r>
            <a:r>
              <a:rPr lang="fa-IR" sz="2000" dirty="0" err="1">
                <a:latin typeface="Calibri" panose="020F0502020204030204" pitchFamily="34" charset="0"/>
                <a:ea typeface="Calibri" panose="020F0502020204030204" pitchFamily="34" charset="0"/>
                <a:cs typeface="B Titr" panose="00000700000000000000" pitchFamily="2" charset="-78"/>
              </a:rPr>
              <a:t>منتبح</a:t>
            </a:r>
            <a:r>
              <a:rPr lang="fa-IR" sz="2000" dirty="0">
                <a:latin typeface="Calibri" panose="020F0502020204030204" pitchFamily="34" charset="0"/>
                <a:ea typeface="Calibri" panose="020F0502020204030204" pitchFamily="34" charset="0"/>
                <a:cs typeface="B Titr" panose="00000700000000000000" pitchFamily="2" charset="-78"/>
              </a:rPr>
              <a:t> به افزایش بازده کارکنان می شود برای نمونه کاهش سطح روشنایی در حد شمع و یا افزایش حداکثری آن هر دو </a:t>
            </a:r>
            <a:r>
              <a:rPr lang="fa-IR" sz="2000" dirty="0" err="1">
                <a:latin typeface="Calibri" panose="020F0502020204030204" pitchFamily="34" charset="0"/>
                <a:ea typeface="Calibri" panose="020F0502020204030204" pitchFamily="34" charset="0"/>
                <a:cs typeface="B Titr" panose="00000700000000000000" pitchFamily="2" charset="-78"/>
              </a:rPr>
              <a:t>منتبح</a:t>
            </a:r>
            <a:r>
              <a:rPr lang="fa-IR" sz="2000" dirty="0">
                <a:latin typeface="Calibri" panose="020F0502020204030204" pitchFamily="34" charset="0"/>
                <a:ea typeface="Calibri" panose="020F0502020204030204" pitchFamily="34" charset="0"/>
                <a:cs typeface="B Titr" panose="00000700000000000000" pitchFamily="2" charset="-78"/>
              </a:rPr>
              <a:t> به بهبود کارایی پرسنل شدند چون در هر دو مورد کارکنان احساس می کردند که تحت نظارت هستند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اثر </a:t>
            </a:r>
            <a:r>
              <a:rPr lang="fa-IR" sz="2000" dirty="0" err="1">
                <a:latin typeface="Calibri" panose="020F0502020204030204" pitchFamily="34" charset="0"/>
                <a:ea typeface="Calibri" panose="020F0502020204030204" pitchFamily="34" charset="0"/>
                <a:cs typeface="B Titr" panose="00000700000000000000" pitchFamily="2" charset="-78"/>
              </a:rPr>
              <a:t>هاتورن</a:t>
            </a:r>
            <a:r>
              <a:rPr lang="fa-IR" sz="2000" dirty="0">
                <a:latin typeface="Calibri" panose="020F0502020204030204" pitchFamily="34" charset="0"/>
                <a:ea typeface="Calibri" panose="020F0502020204030204" pitchFamily="34" charset="0"/>
                <a:cs typeface="B Titr" panose="00000700000000000000" pitchFamily="2" charset="-78"/>
              </a:rPr>
              <a:t> : وابسته به نظارت مستقیم از جانب فرد دیگری است . با حذف نظارت تلاش شخص برای بهبود رفتار مورد بررسی نیز به تدریج کاهش یافته و به اتمام می رسد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5 – اثر </a:t>
            </a:r>
            <a:r>
              <a:rPr lang="fa-IR" sz="2000" dirty="0" err="1">
                <a:latin typeface="Calibri" panose="020F0502020204030204" pitchFamily="34" charset="0"/>
                <a:ea typeface="Calibri" panose="020F0502020204030204" pitchFamily="34" charset="0"/>
                <a:cs typeface="B Titr" panose="00000700000000000000" pitchFamily="2" charset="-78"/>
              </a:rPr>
              <a:t>هاتورن</a:t>
            </a:r>
            <a:r>
              <a:rPr lang="fa-IR" sz="2000" dirty="0">
                <a:latin typeface="Calibri" panose="020F0502020204030204" pitchFamily="34" charset="0"/>
                <a:ea typeface="Calibri" panose="020F0502020204030204" pitchFamily="34" charset="0"/>
                <a:cs typeface="B Titr" panose="00000700000000000000" pitchFamily="2" charset="-78"/>
              </a:rPr>
              <a:t> : اگر فرد بداند تحت نظارت مستقیم و توجه شخصی دیگر قرار دارند عملکرد بهتری را از خود نشان می دهند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6 – این تحقیق بر این موضوع استوار است که آیا با تغییر سطح نور و با کم و زیاد کردن آن تغییری در عملکرد و بهره </a:t>
            </a:r>
            <a:r>
              <a:rPr lang="fa-IR" sz="2000" dirty="0" err="1">
                <a:latin typeface="Calibri" panose="020F0502020204030204" pitchFamily="34" charset="0"/>
                <a:ea typeface="Calibri" panose="020F0502020204030204" pitchFamily="34" charset="0"/>
                <a:cs typeface="B Titr" panose="00000700000000000000" pitchFamily="2" charset="-78"/>
              </a:rPr>
              <a:t>وری</a:t>
            </a:r>
            <a:r>
              <a:rPr lang="fa-IR" sz="2000" dirty="0">
                <a:latin typeface="Calibri" panose="020F0502020204030204" pitchFamily="34" charset="0"/>
                <a:ea typeface="Calibri" panose="020F0502020204030204" pitchFamily="34" charset="0"/>
                <a:cs typeface="B Titr" panose="00000700000000000000" pitchFamily="2" charset="-78"/>
              </a:rPr>
              <a:t> کارکنان ایجاد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964102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22AAE76-9F8A-4943-990E-ED706C0261C0}"/>
              </a:ext>
            </a:extLst>
          </p:cNvPr>
          <p:cNvSpPr/>
          <p:nvPr/>
        </p:nvSpPr>
        <p:spPr>
          <a:xfrm>
            <a:off x="828675" y="837967"/>
            <a:ext cx="8286750" cy="4042132"/>
          </a:xfrm>
          <a:prstGeom prst="rect">
            <a:avLst/>
          </a:prstGeom>
        </p:spPr>
        <p:txBody>
          <a:bodyPr wrap="square">
            <a:spAutoFit/>
          </a:bodyPr>
          <a:lstStyle/>
          <a:p>
            <a:pPr algn="r"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اثر </a:t>
            </a:r>
            <a:r>
              <a:rPr lang="fa-IR" sz="3200" dirty="0" err="1">
                <a:solidFill>
                  <a:srgbClr val="FF0000"/>
                </a:solidFill>
                <a:latin typeface="Calibri" panose="020F0502020204030204" pitchFamily="34" charset="0"/>
                <a:ea typeface="Calibri" panose="020F0502020204030204" pitchFamily="34" charset="0"/>
                <a:cs typeface="B Titr" panose="00000700000000000000" pitchFamily="2" charset="-78"/>
              </a:rPr>
              <a:t>هاتورن</a:t>
            </a:r>
            <a:r>
              <a:rPr lang="fa-IR" sz="3200" dirty="0">
                <a:solidFill>
                  <a:srgbClr val="FF0000"/>
                </a:solidFill>
                <a:latin typeface="Calibri" panose="020F0502020204030204" pitchFamily="34" charset="0"/>
                <a:ea typeface="Calibri" panose="020F0502020204030204" pitchFamily="34" charset="0"/>
                <a:cs typeface="B Titr" panose="00000700000000000000" pitchFamily="2" charset="-78"/>
              </a:rPr>
              <a:t> </a:t>
            </a:r>
            <a:r>
              <a:rPr lang="fa-IR" sz="2400" dirty="0">
                <a:latin typeface="Calibri" panose="020F0502020204030204" pitchFamily="34" charset="0"/>
                <a:ea typeface="Calibri" panose="020F0502020204030204" pitchFamily="34" charset="0"/>
                <a:cs typeface="B Titr" panose="00000700000000000000" pitchFamily="2" charset="-78"/>
              </a:rPr>
              <a:t>: بهبود کوتاه مدت عملکرد تحت تاثیر نظارت دیگری</a:t>
            </a:r>
            <a:endParaRPr lang="en-US" sz="24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Titr" panose="00000700000000000000" pitchFamily="2" charset="-78"/>
              </a:rPr>
              <a:t>جنبه های کاربردی اثر </a:t>
            </a:r>
            <a:r>
              <a:rPr lang="fa-IR" sz="2400" dirty="0" err="1">
                <a:latin typeface="Calibri" panose="020F0502020204030204" pitchFamily="34" charset="0"/>
                <a:ea typeface="Calibri" panose="020F0502020204030204" pitchFamily="34" charset="0"/>
                <a:cs typeface="B Titr" panose="00000700000000000000" pitchFamily="2" charset="-78"/>
              </a:rPr>
              <a:t>هاتورن</a:t>
            </a:r>
            <a:r>
              <a:rPr lang="fa-IR" sz="2400" dirty="0">
                <a:latin typeface="Calibri" panose="020F0502020204030204" pitchFamily="34" charset="0"/>
                <a:ea typeface="Calibri" panose="020F0502020204030204" pitchFamily="34" charset="0"/>
                <a:cs typeface="B Titr" panose="00000700000000000000" pitchFamily="2" charset="-78"/>
              </a:rPr>
              <a:t> : همانطور که گفته شد پدیده </a:t>
            </a:r>
            <a:r>
              <a:rPr lang="fa-IR" sz="2400" dirty="0" err="1">
                <a:latin typeface="Calibri" panose="020F0502020204030204" pitchFamily="34" charset="0"/>
                <a:ea typeface="Calibri" panose="020F0502020204030204" pitchFamily="34" charset="0"/>
                <a:cs typeface="B Titr" panose="00000700000000000000" pitchFamily="2" charset="-78"/>
              </a:rPr>
              <a:t>هاتورن</a:t>
            </a:r>
            <a:r>
              <a:rPr lang="fa-IR" sz="2400" dirty="0">
                <a:latin typeface="Calibri" panose="020F0502020204030204" pitchFamily="34" charset="0"/>
                <a:ea typeface="Calibri" panose="020F0502020204030204" pitchFamily="34" charset="0"/>
                <a:cs typeface="B Titr" panose="00000700000000000000" pitchFamily="2" charset="-78"/>
              </a:rPr>
              <a:t> تاثیری موقتی و کوتاه مدت دارد . به همین دلیل </a:t>
            </a:r>
            <a:r>
              <a:rPr lang="fa-IR" sz="2400" dirty="0" err="1">
                <a:latin typeface="Calibri" panose="020F0502020204030204" pitchFamily="34" charset="0"/>
                <a:ea typeface="Calibri" panose="020F0502020204030204" pitchFamily="34" charset="0"/>
                <a:cs typeface="B Titr" panose="00000700000000000000" pitchFamily="2" charset="-78"/>
              </a:rPr>
              <a:t>نمی</a:t>
            </a:r>
            <a:r>
              <a:rPr lang="fa-IR" sz="2400" dirty="0">
                <a:latin typeface="Calibri" panose="020F0502020204030204" pitchFamily="34" charset="0"/>
                <a:ea typeface="Calibri" panose="020F0502020204030204" pitchFamily="34" charset="0"/>
                <a:cs typeface="B Titr" panose="00000700000000000000" pitchFamily="2" charset="-78"/>
              </a:rPr>
              <a:t> توان آن را برای برنامه ریزی های بلند مدت چه به صورت فردی و چه توسط مدیران کسب و کار های مختلف استفاده کرد .</a:t>
            </a:r>
            <a:endParaRPr lang="en-US" sz="24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8230270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46E17C3A-8A0D-4C36-A51A-3ABC35719DBB}"/>
              </a:ext>
            </a:extLst>
          </p:cNvPr>
          <p:cNvGraphicFramePr/>
          <p:nvPr>
            <p:extLst>
              <p:ext uri="{D42A27DB-BD31-4B8C-83A1-F6EECF244321}">
                <p14:modId xmlns:p14="http://schemas.microsoft.com/office/powerpoint/2010/main" val="1165131132"/>
              </p:ext>
            </p:extLst>
          </p:nvPr>
        </p:nvGraphicFramePr>
        <p:xfrm>
          <a:off x="679450" y="9863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194C728C-04BF-4B14-A456-D20AA44D9BE6}"/>
              </a:ext>
            </a:extLst>
          </p:cNvPr>
          <p:cNvSpPr/>
          <p:nvPr/>
        </p:nvSpPr>
        <p:spPr>
          <a:xfrm>
            <a:off x="5358718" y="166325"/>
            <a:ext cx="4110421"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نتایج ناشی از تحقیقات </a:t>
            </a:r>
            <a:r>
              <a:rPr lang="fa-IR" sz="2800" dirty="0" err="1">
                <a:solidFill>
                  <a:srgbClr val="FF0000"/>
                </a:solidFill>
                <a:latin typeface="Calibri" panose="020F0502020204030204" pitchFamily="34" charset="0"/>
                <a:ea typeface="Calibri" panose="020F0502020204030204" pitchFamily="34" charset="0"/>
                <a:cs typeface="B Titr" panose="00000700000000000000" pitchFamily="2" charset="-78"/>
              </a:rPr>
              <a:t>هاتورن</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684621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BAEDED6-65AA-428B-B590-E1431F83B56A}"/>
              </a:ext>
            </a:extLst>
          </p:cNvPr>
          <p:cNvSpPr/>
          <p:nvPr/>
        </p:nvSpPr>
        <p:spPr>
          <a:xfrm>
            <a:off x="1371600" y="517946"/>
            <a:ext cx="6096000" cy="5770811"/>
          </a:xfrm>
          <a:prstGeom prst="rect">
            <a:avLst/>
          </a:prstGeom>
        </p:spPr>
        <p:txBody>
          <a:bodyPr>
            <a:spAutoFit/>
          </a:bodyPr>
          <a:lstStyle/>
          <a:p>
            <a:pPr lvl="0" algn="ctr" rtl="1">
              <a:lnSpc>
                <a:spcPct val="200000"/>
              </a:lnSpc>
              <a:spcAft>
                <a:spcPts val="1000"/>
              </a:spcAft>
            </a:pPr>
            <a:r>
              <a:rPr lang="fa-IR" sz="2800" b="1" dirty="0">
                <a:solidFill>
                  <a:prstClr val="black"/>
                </a:solidFill>
                <a:latin typeface="IranNastaliq" panose="02020505000000020003" pitchFamily="18" charset="0"/>
                <a:ea typeface="Calibri" panose="020F0502020204030204" pitchFamily="34" charset="0"/>
                <a:cs typeface="B Nazanin" panose="00000400000000000000" pitchFamily="2" charset="-78"/>
              </a:rPr>
              <a:t>دانشکده فنی حرفه ای امام علی ( ع )</a:t>
            </a:r>
            <a:endParaRPr lang="en-US" sz="28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نام درس:                       </a:t>
            </a:r>
            <a:r>
              <a:rPr lang="fa-IR" sz="4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مبانی </a:t>
            </a:r>
            <a:r>
              <a:rPr lang="fa-IR" sz="4800" dirty="0">
                <a:solidFill>
                  <a:prstClr val="black"/>
                </a:solidFill>
                <a:latin typeface="Calibri" panose="020F0502020204030204" pitchFamily="34" charset="0"/>
                <a:ea typeface="Calibri" panose="020F0502020204030204" pitchFamily="34" charset="0"/>
                <a:cs typeface="B Nazanin" panose="00000400000000000000" pitchFamily="2" charset="-78"/>
              </a:rPr>
              <a:t>مدیریت رفتار سازمانی</a:t>
            </a:r>
            <a:endParaRPr lang="en-US" sz="16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800" dirty="0">
                <a:solidFill>
                  <a:prstClr val="black"/>
                </a:solidFill>
                <a:latin typeface="Calibri" panose="020F0502020204030204" pitchFamily="34" charset="0"/>
                <a:ea typeface="Calibri" panose="020F0502020204030204" pitchFamily="34" charset="0"/>
                <a:cs typeface="B Nazanin" panose="00000400000000000000" pitchFamily="2" charset="-78"/>
              </a:rPr>
              <a:t>آراد سلیمان پور</a:t>
            </a:r>
            <a:endParaRPr lang="en-US" sz="16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800" dirty="0">
                <a:solidFill>
                  <a:prstClr val="black"/>
                </a:solidFill>
                <a:latin typeface="Calibri" panose="020F0502020204030204" pitchFamily="34" charset="0"/>
                <a:ea typeface="Calibri" panose="020F0502020204030204" pitchFamily="34" charset="0"/>
                <a:cs typeface="B Nazanin" panose="00000400000000000000" pitchFamily="2" charset="-78"/>
              </a:rPr>
              <a:t>مقطع</a:t>
            </a:r>
            <a:r>
              <a:rPr lang="fa-IR" sz="4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r>
              <a:rPr lang="en-US" sz="4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fa-IR" sz="48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کارشناسی</a:t>
            </a:r>
            <a:endParaRPr lang="en-US" sz="16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8260074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5078597B-9DD5-4FBF-B4CC-EFD58C438C05}"/>
              </a:ext>
            </a:extLst>
          </p:cNvPr>
          <p:cNvSpPr/>
          <p:nvPr/>
        </p:nvSpPr>
        <p:spPr>
          <a:xfrm>
            <a:off x="679286" y="-123295"/>
            <a:ext cx="8894618" cy="6924973"/>
          </a:xfrm>
          <a:prstGeom prst="rect">
            <a:avLst/>
          </a:prstGeom>
        </p:spPr>
        <p:txBody>
          <a:bodyPr wrap="square">
            <a:spAutoFit/>
          </a:bodyPr>
          <a:lstStyle/>
          <a:p>
            <a:pPr algn="just" rtl="1">
              <a:lnSpc>
                <a:spcPct val="200000"/>
              </a:lnSpc>
              <a:spcAft>
                <a:spcPts val="800"/>
              </a:spcAft>
            </a:pP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تئوری </a:t>
            </a:r>
            <a:r>
              <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 X </a:t>
            </a: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a:t>
            </a:r>
            <a:r>
              <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Y </a:t>
            </a: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3200" b="1" dirty="0" err="1">
                <a:solidFill>
                  <a:srgbClr val="FF0000"/>
                </a:solidFill>
                <a:latin typeface="Calibri" panose="020F0502020204030204" pitchFamily="34" charset="0"/>
                <a:ea typeface="Calibri" panose="020F0502020204030204" pitchFamily="34" charset="0"/>
                <a:cs typeface="B Nazanin" panose="00000400000000000000" pitchFamily="2" charset="-78"/>
              </a:rPr>
              <a:t>داگلاس</a:t>
            </a: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3200" b="1" dirty="0" err="1">
                <a:solidFill>
                  <a:srgbClr val="FF0000"/>
                </a:solidFill>
                <a:latin typeface="Calibri" panose="020F0502020204030204" pitchFamily="34" charset="0"/>
                <a:ea typeface="Calibri" panose="020F0502020204030204" pitchFamily="34" charset="0"/>
                <a:cs typeface="B Nazanin" panose="00000400000000000000" pitchFamily="2" charset="-78"/>
              </a:rPr>
              <a:t>مکگریگور</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b="1" dirty="0">
                <a:latin typeface="Calibri" panose="020F0502020204030204" pitchFamily="34" charset="0"/>
                <a:ea typeface="Calibri" panose="020F0502020204030204" pitchFamily="34" charset="0"/>
                <a:cs typeface="B Nazanin" panose="00000400000000000000" pitchFamily="2" charset="-78"/>
              </a:rPr>
              <a:t>بر اساس تئوری </a:t>
            </a:r>
            <a:r>
              <a:rPr lang="en-US" sz="2000" b="1" dirty="0">
                <a:latin typeface="Calibri" panose="020F0502020204030204" pitchFamily="34" charset="0"/>
                <a:ea typeface="Calibri" panose="020F0502020204030204" pitchFamily="34" charset="0"/>
                <a:cs typeface="B Nazanin" panose="00000400000000000000" pitchFamily="2" charset="-78"/>
              </a:rPr>
              <a:t> X </a:t>
            </a:r>
            <a:r>
              <a:rPr lang="fa-IR" sz="2000" b="1" dirty="0">
                <a:latin typeface="Calibri" panose="020F0502020204030204" pitchFamily="34" charset="0"/>
                <a:ea typeface="Calibri" panose="020F0502020204030204" pitchFamily="34" charset="0"/>
                <a:cs typeface="B Nazanin" panose="00000400000000000000" pitchFamily="2" charset="-78"/>
              </a:rPr>
              <a:t> انسان موجودی تنبل است همواره امنیت و راحتی را طلب می کند و لازم است دائم کنترل شود به قبول مسئولیت علاقه ندارد و بیش از هر چیز تامین می خواهند . این نظریه بدل با مزایای شغلی و تهدید و تنبیه در مردم ایجاد انگیزش می </a:t>
            </a:r>
            <a:r>
              <a:rPr lang="fa-IR" sz="2000" b="1" dirty="0" smtClean="0">
                <a:latin typeface="Calibri" panose="020F0502020204030204" pitchFamily="34" charset="0"/>
                <a:ea typeface="Calibri" panose="020F0502020204030204" pitchFamily="34" charset="0"/>
                <a:cs typeface="B Nazanin" panose="00000400000000000000" pitchFamily="2" charset="-78"/>
              </a:rPr>
              <a:t>کند</a:t>
            </a:r>
            <a:r>
              <a:rPr lang="en-US" sz="2000" b="1" dirty="0" smtClean="0">
                <a:latin typeface="Calibri" panose="020F0502020204030204" pitchFamily="34" charset="0"/>
                <a:ea typeface="Calibri" panose="020F0502020204030204" pitchFamily="34" charset="0"/>
                <a:cs typeface="B Nazanin" panose="00000400000000000000" pitchFamily="2" charset="-78"/>
              </a:rPr>
              <a:t>.</a:t>
            </a:r>
            <a:endParaRPr lang="en-US" sz="2000" b="1"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b="1" dirty="0">
                <a:latin typeface="Calibri" panose="020F0502020204030204" pitchFamily="34" charset="0"/>
                <a:ea typeface="Calibri" panose="020F0502020204030204" pitchFamily="34" charset="0"/>
                <a:cs typeface="B Nazanin" panose="00000400000000000000" pitchFamily="2" charset="-78"/>
              </a:rPr>
              <a:t>بر اساس تئوری </a:t>
            </a:r>
            <a:r>
              <a:rPr lang="en-US" sz="2000" b="1" dirty="0">
                <a:latin typeface="Calibri" panose="020F0502020204030204" pitchFamily="34" charset="0"/>
                <a:ea typeface="Calibri" panose="020F0502020204030204" pitchFamily="34" charset="0"/>
                <a:cs typeface="B Nazanin" panose="00000400000000000000" pitchFamily="2" charset="-78"/>
              </a:rPr>
              <a:t>Y </a:t>
            </a:r>
            <a:r>
              <a:rPr lang="fa-IR" sz="2000" b="1" dirty="0">
                <a:latin typeface="Calibri" panose="020F0502020204030204" pitchFamily="34" charset="0"/>
                <a:ea typeface="Calibri" panose="020F0502020204030204" pitchFamily="34" charset="0"/>
                <a:cs typeface="B Nazanin" panose="00000400000000000000" pitchFamily="2" charset="-78"/>
              </a:rPr>
              <a:t> مردم </a:t>
            </a:r>
            <a:r>
              <a:rPr lang="fa-IR" sz="2000" b="1" dirty="0" err="1">
                <a:latin typeface="Calibri" panose="020F0502020204030204" pitchFamily="34" charset="0"/>
                <a:ea typeface="Calibri" panose="020F0502020204030204" pitchFamily="34" charset="0"/>
                <a:cs typeface="B Nazanin" panose="00000400000000000000" pitchFamily="2" charset="-78"/>
              </a:rPr>
              <a:t>طبیعتا</a:t>
            </a:r>
            <a:r>
              <a:rPr lang="fa-IR" sz="2000" b="1" dirty="0">
                <a:latin typeface="Calibri" panose="020F0502020204030204" pitchFamily="34" charset="0"/>
                <a:ea typeface="Calibri" panose="020F0502020204030204" pitchFamily="34" charset="0"/>
                <a:cs typeface="B Nazanin" panose="00000400000000000000" pitchFamily="2" charset="-78"/>
              </a:rPr>
              <a:t>  قبل و غیر قابل اعتماد نیستند . انسان می تواند در کار خود خلاق و خود فرمان شود به شرطی که به طور صحیحی برانگیخته شود انسان خواهان یادگیری و خود سازی است و کار را یک فعالیت طبیعی می داند . همه کس اساس همکاری دارند و تحصیلاتی عمل می کنند .</a:t>
            </a:r>
            <a:endParaRPr lang="en-US" sz="2000" b="1"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b="1" dirty="0">
                <a:latin typeface="Calibri" panose="020F0502020204030204" pitchFamily="34" charset="0"/>
                <a:ea typeface="Calibri" panose="020F0502020204030204" pitchFamily="34" charset="0"/>
                <a:cs typeface="B Nazanin" panose="00000400000000000000" pitchFamily="2" charset="-78"/>
              </a:rPr>
              <a:t>نکته : مدیریت به وسیله هدایت و کنترل نا موفق است ولی چنانچه بر درک و دقیق از طبیعت و عوامل انگیزش انسانی استوار باشد سودمند خواهد بود پس کار مدیر فراهم کردن بسته های لازم برای بروز خلاقیت در افراد است تا انگیزه آن ها بیشتر </a:t>
            </a:r>
            <a:r>
              <a:rPr lang="fa-IR" sz="2000" b="1" dirty="0" smtClean="0">
                <a:latin typeface="Calibri" panose="020F0502020204030204" pitchFamily="34" charset="0"/>
                <a:ea typeface="Calibri" panose="020F0502020204030204" pitchFamily="34" charset="0"/>
                <a:cs typeface="B Nazanin" panose="00000400000000000000" pitchFamily="2" charset="-78"/>
              </a:rPr>
              <a:t>شود</a:t>
            </a:r>
            <a:r>
              <a:rPr lang="en-US" sz="2000" b="1" dirty="0" smtClean="0">
                <a:latin typeface="Calibri" panose="020F0502020204030204" pitchFamily="34" charset="0"/>
                <a:ea typeface="Calibri" panose="020F0502020204030204" pitchFamily="34" charset="0"/>
                <a:cs typeface="B Nazanin" panose="00000400000000000000" pitchFamily="2" charset="-78"/>
              </a:rPr>
              <a:t>.</a:t>
            </a:r>
            <a:endParaRPr lang="en-US" sz="2000" b="1"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1549674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31FB2E2-A234-4308-AC8F-4E54F54263DF}"/>
              </a:ext>
            </a:extLst>
          </p:cNvPr>
          <p:cNvSpPr/>
          <p:nvPr/>
        </p:nvSpPr>
        <p:spPr>
          <a:xfrm>
            <a:off x="790575" y="246593"/>
            <a:ext cx="8620125" cy="886461"/>
          </a:xfrm>
          <a:prstGeom prst="rect">
            <a:avLst/>
          </a:prstGeom>
        </p:spPr>
        <p:txBody>
          <a:bodyPr wrap="squar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ارتباط سازنده :</a:t>
            </a:r>
            <a:endParaRPr lang="en-US" sz="24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منظور از ارتباط سازنده : آن نوع ارتباطی است که مبتنی بر شفافیت . دقت . نتیجه و منفعت دو طرفه باشد .</a:t>
            </a:r>
            <a:endParaRPr lang="en-US" dirty="0">
              <a:latin typeface="Calibri" panose="020F0502020204030204" pitchFamily="34" charset="0"/>
              <a:ea typeface="Calibri" panose="020F0502020204030204" pitchFamily="34" charset="0"/>
              <a:cs typeface="B Titr" panose="00000700000000000000" pitchFamily="2" charset="-78"/>
            </a:endParaRPr>
          </a:p>
        </p:txBody>
      </p:sp>
      <p:sp>
        <p:nvSpPr>
          <p:cNvPr id="3" name="Rectangle 2">
            <a:extLst>
              <a:ext uri="{FF2B5EF4-FFF2-40B4-BE49-F238E27FC236}">
                <a16:creationId xmlns="" xmlns:a16="http://schemas.microsoft.com/office/drawing/2014/main" id="{5C225C3A-8183-40F0-9601-89920E281476}"/>
              </a:ext>
            </a:extLst>
          </p:cNvPr>
          <p:cNvSpPr/>
          <p:nvPr/>
        </p:nvSpPr>
        <p:spPr>
          <a:xfrm>
            <a:off x="419100" y="1034245"/>
            <a:ext cx="9067800" cy="5454057"/>
          </a:xfrm>
          <a:prstGeom prst="rect">
            <a:avLst/>
          </a:prstGeom>
        </p:spPr>
        <p:txBody>
          <a:bodyPr wrap="square">
            <a:spAutoFit/>
          </a:bodyPr>
          <a:lstStyle/>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ارتباط سازنده دارای 4 مورد مولفه ی زیر است </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شفافیت : منظور از شفافیت روشن و واضح بودن ارتباط است . پنهان کاری و دروغ نباشد در آن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2 – دقت : منظور از دقت آن نوع حساسیت </a:t>
            </a:r>
            <a:r>
              <a:rPr lang="fa-IR" dirty="0" err="1">
                <a:latin typeface="Calibri" panose="020F0502020204030204" pitchFamily="34" charset="0"/>
                <a:ea typeface="Calibri" panose="020F0502020204030204" pitchFamily="34" charset="0"/>
                <a:cs typeface="B Titr" panose="00000700000000000000" pitchFamily="2" charset="-78"/>
              </a:rPr>
              <a:t>هایی</a:t>
            </a:r>
            <a:r>
              <a:rPr lang="fa-IR" dirty="0">
                <a:latin typeface="Calibri" panose="020F0502020204030204" pitchFamily="34" charset="0"/>
                <a:ea typeface="Calibri" panose="020F0502020204030204" pitchFamily="34" charset="0"/>
                <a:cs typeface="B Titr" panose="00000700000000000000" pitchFamily="2" charset="-78"/>
              </a:rPr>
              <a:t> است که برای ارتباط اجتماعی و عمومی با دیگران و روابط شخصی ضروری است . دقت همان چیزی است که شعور اجتماعی فرد را نمایان می کند و میزان تجربه او در اجتماع را نشان می دهد . این شعور اجتماعی می تواند شامل رعایت سکوت در مکان های عمومی . دقت در رعایت ملاحظات خاصی شود . چگونگی صحبت و اظهار نظر </a:t>
            </a:r>
            <a:r>
              <a:rPr lang="fa-IR" dirty="0" smtClean="0">
                <a:latin typeface="Calibri" panose="020F0502020204030204" pitchFamily="34" charset="0"/>
                <a:ea typeface="Calibri" panose="020F0502020204030204" pitchFamily="34" charset="0"/>
                <a:cs typeface="B Titr" panose="00000700000000000000" pitchFamily="2" charset="-78"/>
              </a:rPr>
              <a:t>شود</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نتیجه : اگر در روابطی که در سازمان حاکم است یا با دیگران برقرار می کنیم شفافیت و دقت نباشد آنگاه </a:t>
            </a:r>
            <a:r>
              <a:rPr lang="fa-IR" dirty="0" err="1">
                <a:latin typeface="Calibri" panose="020F0502020204030204" pitchFamily="34" charset="0"/>
                <a:ea typeface="Calibri" panose="020F0502020204030204" pitchFamily="34" charset="0"/>
                <a:cs typeface="B Titr" panose="00000700000000000000" pitchFamily="2" charset="-78"/>
              </a:rPr>
              <a:t>مولفه</a:t>
            </a:r>
            <a:r>
              <a:rPr lang="fa-IR" dirty="0">
                <a:latin typeface="Calibri" panose="020F0502020204030204" pitchFamily="34" charset="0"/>
                <a:ea typeface="Calibri" panose="020F0502020204030204" pitchFamily="34" charset="0"/>
                <a:cs typeface="B Titr" panose="00000700000000000000" pitchFamily="2" charset="-78"/>
              </a:rPr>
              <a:t> ی نتیجه به درستی صورت </a:t>
            </a:r>
            <a:r>
              <a:rPr lang="fa-IR" dirty="0" err="1">
                <a:latin typeface="Calibri" panose="020F0502020204030204" pitchFamily="34" charset="0"/>
                <a:ea typeface="Calibri" panose="020F0502020204030204" pitchFamily="34" charset="0"/>
                <a:cs typeface="B Titr" panose="00000700000000000000" pitchFamily="2" charset="-78"/>
              </a:rPr>
              <a:t>نمی</a:t>
            </a:r>
            <a:r>
              <a:rPr lang="fa-IR" dirty="0">
                <a:latin typeface="Calibri" panose="020F0502020204030204" pitchFamily="34" charset="0"/>
                <a:ea typeface="Calibri" panose="020F0502020204030204" pitchFamily="34" charset="0"/>
                <a:cs typeface="B Titr" panose="00000700000000000000" pitchFamily="2" charset="-78"/>
              </a:rPr>
              <a:t> گیرد و حاصل </a:t>
            </a:r>
            <a:r>
              <a:rPr lang="fa-IR" dirty="0" err="1">
                <a:latin typeface="Calibri" panose="020F0502020204030204" pitchFamily="34" charset="0"/>
                <a:ea typeface="Calibri" panose="020F0502020204030204" pitchFamily="34" charset="0"/>
                <a:cs typeface="B Titr" panose="00000700000000000000" pitchFamily="2" charset="-78"/>
              </a:rPr>
              <a:t>نمی</a:t>
            </a:r>
            <a:r>
              <a:rPr lang="fa-IR" dirty="0">
                <a:latin typeface="Calibri" panose="020F0502020204030204" pitchFamily="34" charset="0"/>
                <a:ea typeface="Calibri" panose="020F0502020204030204" pitchFamily="34" charset="0"/>
                <a:cs typeface="B Titr" panose="00000700000000000000" pitchFamily="2" charset="-78"/>
              </a:rPr>
              <a:t> شود . و آنگاه در انتظارات . اندازه گیری ها و اهدافمان در ارتباط که از نتیجه نشات می گیرد ناکام خواهیم بود </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4 – منفعت دو طرفه : به وضوح ارتباط سازنده ارتباطی که برای هر دو طرف دارای نتیجه مطلوب باشد و هر دو طرف از بودن از چنین ارتباطی احساس رضایت کنند لذا در این مولفه هر دو طرف باید همدیگر را درک کرده و خود را جای دیگری بگذارند تا انتظارات از ارتباط برآورده شود و بازدهی ارتباط افزایش </a:t>
            </a:r>
            <a:r>
              <a:rPr lang="fa-IR" dirty="0" smtClean="0">
                <a:latin typeface="Calibri" panose="020F0502020204030204" pitchFamily="34" charset="0"/>
                <a:ea typeface="Calibri" panose="020F0502020204030204" pitchFamily="34" charset="0"/>
                <a:cs typeface="B Titr" panose="00000700000000000000" pitchFamily="2" charset="-78"/>
              </a:rPr>
              <a:t>یابد</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883676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88365B0-4347-426E-BE31-A9FE303B530C}"/>
              </a:ext>
            </a:extLst>
          </p:cNvPr>
          <p:cNvSpPr/>
          <p:nvPr/>
        </p:nvSpPr>
        <p:spPr>
          <a:xfrm>
            <a:off x="238125" y="882856"/>
            <a:ext cx="9467850" cy="4657685"/>
          </a:xfrm>
          <a:prstGeom prst="rect">
            <a:avLst/>
          </a:prstGeom>
        </p:spPr>
        <p:txBody>
          <a:bodyPr wrap="square">
            <a:spAutoFit/>
          </a:bodyPr>
          <a:lstStyle/>
          <a:p>
            <a:pPr algn="just" rtl="1">
              <a:lnSpc>
                <a:spcPct val="200000"/>
              </a:lnSpc>
              <a:spcAft>
                <a:spcPts val="800"/>
              </a:spcAft>
            </a:pPr>
            <a:r>
              <a:rPr lang="fa-IR" sz="2800" dirty="0" err="1">
                <a:solidFill>
                  <a:srgbClr val="FF0000"/>
                </a:solidFill>
                <a:latin typeface="Calibri" panose="020F0502020204030204" pitchFamily="34" charset="0"/>
                <a:ea typeface="Calibri" panose="020F0502020204030204" pitchFamily="34" charset="0"/>
                <a:cs typeface="B Titr" panose="00000700000000000000" pitchFamily="2" charset="-78"/>
              </a:rPr>
              <a:t>انظباط</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 سازنده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400" dirty="0" err="1">
                <a:latin typeface="Calibri" panose="020F0502020204030204" pitchFamily="34" charset="0"/>
                <a:ea typeface="Calibri" panose="020F0502020204030204" pitchFamily="34" charset="0"/>
                <a:cs typeface="B Titr" panose="00000700000000000000" pitchFamily="2" charset="-78"/>
              </a:rPr>
              <a:t>انظباط</a:t>
            </a:r>
            <a:r>
              <a:rPr lang="fa-IR" sz="2400" dirty="0">
                <a:latin typeface="Calibri" panose="020F0502020204030204" pitchFamily="34" charset="0"/>
                <a:ea typeface="Calibri" panose="020F0502020204030204" pitchFamily="34" charset="0"/>
                <a:cs typeface="B Titr" panose="00000700000000000000" pitchFamily="2" charset="-78"/>
              </a:rPr>
              <a:t> در فرهنگ لغت مترادف با مفهوم </a:t>
            </a:r>
            <a:r>
              <a:rPr lang="fa-IR" sz="2400" dirty="0" err="1">
                <a:latin typeface="Calibri" panose="020F0502020204030204" pitchFamily="34" charset="0"/>
                <a:ea typeface="Calibri" panose="020F0502020204030204" pitchFamily="34" charset="0"/>
                <a:cs typeface="B Titr" panose="00000700000000000000" pitchFamily="2" charset="-78"/>
              </a:rPr>
              <a:t>هایی</a:t>
            </a:r>
            <a:r>
              <a:rPr lang="fa-IR" sz="2400" dirty="0">
                <a:latin typeface="Calibri" panose="020F0502020204030204" pitchFamily="34" charset="0"/>
                <a:ea typeface="Calibri" panose="020F0502020204030204" pitchFamily="34" charset="0"/>
                <a:cs typeface="B Titr" panose="00000700000000000000" pitchFamily="2" charset="-78"/>
              </a:rPr>
              <a:t> نظیر تربیت . کنترل . نظم و نظارت حس فرمانبرداری خوی اطاعت و نظیر آنها آورده شده است . از مجموع این مفاهیم می توان نتیجه گرفت که </a:t>
            </a:r>
            <a:r>
              <a:rPr lang="fa-IR" sz="2400" dirty="0" err="1">
                <a:latin typeface="Calibri" panose="020F0502020204030204" pitchFamily="34" charset="0"/>
                <a:ea typeface="Calibri" panose="020F0502020204030204" pitchFamily="34" charset="0"/>
                <a:cs typeface="B Titr" panose="00000700000000000000" pitchFamily="2" charset="-78"/>
              </a:rPr>
              <a:t>انظباط</a:t>
            </a:r>
            <a:r>
              <a:rPr lang="fa-IR" sz="2400" dirty="0">
                <a:latin typeface="Calibri" panose="020F0502020204030204" pitchFamily="34" charset="0"/>
                <a:ea typeface="Calibri" panose="020F0502020204030204" pitchFamily="34" charset="0"/>
                <a:cs typeface="B Titr" panose="00000700000000000000" pitchFamily="2" charset="-78"/>
              </a:rPr>
              <a:t> سازنده عبارتند از : از اعمال تربیتی که باعث ایجاد نظم در کار و سازمان حس انجام وظیفه طبق موازین تعیین شده در افراد می شود و تخطی از آنها کارکنان را به نوعی تنبیه روبرو می سازد .</a:t>
            </a:r>
            <a:endParaRPr lang="en-US" sz="24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611590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E213D88F-FC6E-401A-877F-9E487FE0F738}"/>
              </a:ext>
            </a:extLst>
          </p:cNvPr>
          <p:cNvGraphicFramePr/>
          <p:nvPr>
            <p:extLst>
              <p:ext uri="{D42A27DB-BD31-4B8C-83A1-F6EECF244321}">
                <p14:modId xmlns:p14="http://schemas.microsoft.com/office/powerpoint/2010/main" val="3178945980"/>
              </p:ext>
            </p:extLst>
          </p:nvPr>
        </p:nvGraphicFramePr>
        <p:xfrm>
          <a:off x="118427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C424D2F5-496F-4364-A152-3BA2257F432A}"/>
              </a:ext>
            </a:extLst>
          </p:cNvPr>
          <p:cNvSpPr/>
          <p:nvPr/>
        </p:nvSpPr>
        <p:spPr>
          <a:xfrm>
            <a:off x="6096000" y="0"/>
            <a:ext cx="3408304" cy="487506"/>
          </a:xfrm>
          <a:prstGeom prst="rect">
            <a:avLst/>
          </a:prstGeom>
        </p:spPr>
        <p:txBody>
          <a:bodyPr wrap="non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اهداف </a:t>
            </a:r>
            <a:r>
              <a:rPr lang="fa-IR" sz="2400" dirty="0" err="1">
                <a:solidFill>
                  <a:srgbClr val="FF0000"/>
                </a:solidFill>
                <a:latin typeface="Calibri" panose="020F0502020204030204" pitchFamily="34" charset="0"/>
                <a:ea typeface="Calibri" panose="020F0502020204030204" pitchFamily="34" charset="0"/>
                <a:cs typeface="B Titr" panose="00000700000000000000" pitchFamily="2" charset="-78"/>
              </a:rPr>
              <a:t>انظباط</a:t>
            </a: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 سازنده عمده : </a:t>
            </a:r>
            <a:endParaRPr lang="en-US" sz="1200" dirty="0">
              <a:solidFill>
                <a:srgbClr val="FF0000"/>
              </a:solidFill>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745121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3500157-DB03-4C36-A3A0-2D78CF905429}"/>
              </a:ext>
            </a:extLst>
          </p:cNvPr>
          <p:cNvSpPr/>
          <p:nvPr/>
        </p:nvSpPr>
        <p:spPr>
          <a:xfrm>
            <a:off x="333375" y="638606"/>
            <a:ext cx="9058275" cy="5162952"/>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غنا و وسعت شغل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غنا سازی شغلی : ابزاری است مدیریتی برای تغییر شغل کارمندان در جهتی که بیشتر چالشی و کمتر تکراری </a:t>
            </a:r>
            <a:r>
              <a:rPr lang="fa-IR" sz="2000" dirty="0" smtClean="0">
                <a:latin typeface="Calibri" panose="020F0502020204030204" pitchFamily="34" charset="0"/>
                <a:ea typeface="Calibri" panose="020F0502020204030204" pitchFamily="34" charset="0"/>
                <a:cs typeface="B Titr" panose="00000700000000000000" pitchFamily="2" charset="-78"/>
              </a:rPr>
              <a:t>باشد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هدف از غنی سازی شغلی : احساس رضایت بیشتر کارمند در همان شغلی است که در حال حاضر در آن مشغول است . نتیجه غنی سازی شغلی برای سازمان افزایش کارایی کارمندان و در نتیجه کاهش نرخ خروج از سازمان خواهد بود </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روش های غنی سازی شغلی : کاهش دادن کنترل بر کارمند و افزایش مسئولیت پذیری فردی در قبال شغل کارمند تا وقتی که با نظارت و کنترل شدید به انجام کار می پردازد حس مسئولیت نسبت به کار پیدا </a:t>
            </a:r>
            <a:r>
              <a:rPr lang="fa-IR" sz="2000" dirty="0" err="1">
                <a:latin typeface="Calibri" panose="020F0502020204030204" pitchFamily="34" charset="0"/>
                <a:ea typeface="Calibri" panose="020F0502020204030204" pitchFamily="34" charset="0"/>
                <a:cs typeface="B Titr" panose="00000700000000000000" pitchFamily="2" charset="-78"/>
              </a:rPr>
              <a:t>نمی</a:t>
            </a:r>
            <a:r>
              <a:rPr lang="fa-IR" sz="2000" dirty="0">
                <a:latin typeface="Calibri" panose="020F0502020204030204" pitchFamily="34" charset="0"/>
                <a:ea typeface="Calibri" panose="020F0502020204030204" pitchFamily="34" charset="0"/>
                <a:cs typeface="B Titr" panose="00000700000000000000" pitchFamily="2" charset="-78"/>
              </a:rPr>
              <a:t> کند و کنترل کننده را مسئول کیفیت و کمیت کار می داند . در بعضی از موارد کاهش کنترل به افزایش مسئولیت پذیری در کارمند منجر می شود .</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481620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8F2A158-F215-4B66-99A5-1F0D30C5A1D4}"/>
              </a:ext>
            </a:extLst>
          </p:cNvPr>
          <p:cNvSpPr/>
          <p:nvPr/>
        </p:nvSpPr>
        <p:spPr>
          <a:xfrm>
            <a:off x="561975" y="370807"/>
            <a:ext cx="8896350" cy="6096541"/>
          </a:xfrm>
          <a:prstGeom prst="rect">
            <a:avLst/>
          </a:prstGeom>
        </p:spPr>
        <p:txBody>
          <a:bodyPr wrap="square">
            <a:spAutoFit/>
          </a:bodyPr>
          <a:lstStyle/>
          <a:p>
            <a:pPr algn="just"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B Titr" panose="00000700000000000000" pitchFamily="2" charset="-78"/>
              </a:rPr>
              <a:t>روش های غنی سازی شغلی :</a:t>
            </a:r>
            <a:endParaRPr lang="en-US" sz="24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افزایش محدوده تصمیم گیری کارمند : کارمندی که تابحال در مورد کوچکترین مسائل باید نظر مدیرخود را جویا شود احساس مسئولیت کمتری نسبت به این کار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اختصاص گزارش دوره ای نتیجه فعالیت واحد برای کارکنان : کارمندان با دیدن نتایج عینی فعالیت خود علاقه و انگیزه بیشتری نسبت به کار پیدا می کنند مثلا کارمندی که در بخش تولید یک کارخانه مشغول به کار است از اینکه مشتریان از کیفیت بالای تولید تعریف کنند احساس رضایت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ایجاد کارهای چالشی برای بخش که تکراری نباشد : انجام کارهای تکراری بعد از مدتی منجر به احساس نارضایتی در کارمند می شود سعی کنید در بازه های زمانی مشخصی کارهای چالشی برای کارکنان و کارمندان در نظر بگیرد تا میزان رضایت آنها از شغل افزایش </a:t>
            </a:r>
            <a:r>
              <a:rPr lang="fa-IR" sz="2000" dirty="0" smtClean="0">
                <a:latin typeface="Calibri" panose="020F0502020204030204" pitchFamily="34" charset="0"/>
                <a:ea typeface="Calibri" panose="020F0502020204030204" pitchFamily="34" charset="0"/>
                <a:cs typeface="B Titr" panose="00000700000000000000" pitchFamily="2" charset="-78"/>
              </a:rPr>
              <a:t>یابد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4 – اختصاص وظیفه ای خاص برای یک نفر : مشارکت ندادن دیگران برای انجام یک کار کامل نیز از ترفند هایی است که به مسئولیت پذیری بیشتر کارمند کمک می </a:t>
            </a:r>
            <a:r>
              <a:rPr lang="fa-IR" sz="2000" dirty="0" smtClean="0">
                <a:latin typeface="Calibri" panose="020F0502020204030204" pitchFamily="34" charset="0"/>
                <a:ea typeface="Calibri" panose="020F0502020204030204" pitchFamily="34" charset="0"/>
                <a:cs typeface="B Titr" panose="00000700000000000000" pitchFamily="2" charset="-78"/>
              </a:rPr>
              <a:t>کند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7862135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9A908ED-EA4A-4A09-B507-F6E81B4DB03E}"/>
              </a:ext>
            </a:extLst>
          </p:cNvPr>
          <p:cNvSpPr/>
          <p:nvPr/>
        </p:nvSpPr>
        <p:spPr>
          <a:xfrm>
            <a:off x="619125" y="225774"/>
            <a:ext cx="8610600" cy="5958041"/>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توسعه شغلی</a:t>
            </a:r>
            <a:endParaRPr lang="fa-IR" sz="28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ابزاری مدیریتی برای افزایش وظایف و مسئولیت همکاران در راستای ارتقای سطح رضایت </a:t>
            </a:r>
            <a:r>
              <a:rPr lang="fa-IR" sz="2800" dirty="0" err="1">
                <a:latin typeface="Calibri" panose="020F0502020204030204" pitchFamily="34" charset="0"/>
                <a:ea typeface="Calibri" panose="020F0502020204030204" pitchFamily="34" charset="0"/>
                <a:cs typeface="B Titr" panose="00000700000000000000" pitchFamily="2" charset="-78"/>
              </a:rPr>
              <a:t>مندی</a:t>
            </a:r>
            <a:r>
              <a:rPr lang="fa-IR" sz="2800" dirty="0">
                <a:latin typeface="Calibri" panose="020F0502020204030204" pitchFamily="34" charset="0"/>
                <a:ea typeface="Calibri" panose="020F0502020204030204" pitchFamily="34" charset="0"/>
                <a:cs typeface="B Titr" panose="00000700000000000000" pitchFamily="2" charset="-78"/>
              </a:rPr>
              <a:t> ایشان است . در این روش با ارتقاء و توسعه افقی کارکنان می توان مسئولیت پذیری بیشتری از او انتظار داشت . با گسترش مسئولیت های فرد علاوه بر افزایش سطح اختیارات ممکن است به آموزش تخصصی بیشتری برای انجام وظایف جدید نیاز باشد که این آموزش ها می تواند عملکرد فرد را از یکنواختی خارج سازد . در چنین </a:t>
            </a:r>
            <a:r>
              <a:rPr lang="fa-IR" sz="2800" dirty="0" err="1">
                <a:latin typeface="Calibri" panose="020F0502020204030204" pitchFamily="34" charset="0"/>
                <a:ea typeface="Calibri" panose="020F0502020204030204" pitchFamily="34" charset="0"/>
                <a:cs typeface="B Titr" panose="00000700000000000000" pitchFamily="2" charset="-78"/>
              </a:rPr>
              <a:t>مواردی</a:t>
            </a:r>
            <a:r>
              <a:rPr lang="fa-IR" sz="2800" dirty="0">
                <a:latin typeface="Calibri" panose="020F0502020204030204" pitchFamily="34" charset="0"/>
                <a:ea typeface="Calibri" panose="020F0502020204030204" pitchFamily="34" charset="0"/>
                <a:cs typeface="B Titr" panose="00000700000000000000" pitchFamily="2" charset="-78"/>
              </a:rPr>
              <a:t> افزایش حقوق و دستمزد توصیه می شود . تا به کارایی و اثر بخشی بیشتر کارمندان منجر شود </a:t>
            </a:r>
            <a:r>
              <a:rPr lang="en-US" sz="2800" dirty="0" smtClean="0">
                <a:latin typeface="Calibri" panose="020F0502020204030204" pitchFamily="34" charset="0"/>
                <a:ea typeface="Calibri" panose="020F0502020204030204" pitchFamily="34" charset="0"/>
                <a:cs typeface="B Titr" panose="00000700000000000000" pitchFamily="2" charset="-78"/>
              </a:rPr>
              <a:t>.</a:t>
            </a:r>
            <a:endParaRPr lang="en-US" sz="28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2901326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7583B4F-3145-4275-AF4C-0A78B033EA75}"/>
              </a:ext>
            </a:extLst>
          </p:cNvPr>
          <p:cNvSpPr/>
          <p:nvPr/>
        </p:nvSpPr>
        <p:spPr>
          <a:xfrm>
            <a:off x="466725" y="793711"/>
            <a:ext cx="9001125" cy="4701287"/>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ارتقای افقی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در این مورد فرد از شغلی به شغل در همان سطح و لایه انقال پیدا می کند فقط وظایف و مسئولیتش افزایش پیدا می کند که منجر به احساس رضایت بیشتر در کارمند می </a:t>
            </a:r>
            <a:r>
              <a:rPr lang="fa-IR" sz="2000" dirty="0" smtClean="0">
                <a:latin typeface="Calibri" panose="020F0502020204030204" pitchFamily="34" charset="0"/>
                <a:ea typeface="Calibri" panose="020F0502020204030204" pitchFamily="34" charset="0"/>
                <a:cs typeface="B Titr" panose="00000700000000000000" pitchFamily="2" charset="-78"/>
              </a:rPr>
              <a:t>شود</a:t>
            </a:r>
            <a:r>
              <a:rPr lang="en-US" sz="2000" dirty="0" smtClean="0">
                <a:latin typeface="Calibri" panose="020F0502020204030204" pitchFamily="34" charset="0"/>
                <a:ea typeface="Calibri" panose="020F0502020204030204" pitchFamily="34" charset="0"/>
                <a:cs typeface="B Titr" panose="00000700000000000000" pitchFamily="2" charset="-78"/>
              </a:rPr>
              <a:t>.</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تفاوت توسعه شغلی با غنی سازی شغلی :</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تفاوت این دو مثل تفاوت کمیت و کیفیت است به این معنا که در توسعه شغلی تعداد وظایف فرد افزایش می یابد ( کمیت ) که در نتیجه کارایی فرد بهبود می یابد . در غنی سازی شغلی هدف انجام بهتر ( کیفیت ) و با مسئولیت همان شغل است . تاثیر </a:t>
            </a:r>
            <a:r>
              <a:rPr lang="fa-IR" sz="2000" dirty="0" err="1">
                <a:latin typeface="Calibri" panose="020F0502020204030204" pitchFamily="34" charset="0"/>
                <a:ea typeface="Calibri" panose="020F0502020204030204" pitchFamily="34" charset="0"/>
                <a:cs typeface="B Titr" panose="00000700000000000000" pitchFamily="2" charset="-78"/>
              </a:rPr>
              <a:t>انگیزشی</a:t>
            </a:r>
            <a:r>
              <a:rPr lang="fa-IR" sz="2000" dirty="0">
                <a:latin typeface="Calibri" panose="020F0502020204030204" pitchFamily="34" charset="0"/>
                <a:ea typeface="Calibri" panose="020F0502020204030204" pitchFamily="34" charset="0"/>
                <a:cs typeface="B Titr" panose="00000700000000000000" pitchFamily="2" charset="-78"/>
              </a:rPr>
              <a:t> غنی سازی شغلی بیشتر از توسعه شغلی است . در ضمن این تفاوت ها شباهت های زیادی هم میان این دو مورد وجود دارد . اما </a:t>
            </a:r>
            <a:r>
              <a:rPr lang="fa-IR" sz="2000" dirty="0" err="1">
                <a:latin typeface="Calibri" panose="020F0502020204030204" pitchFamily="34" charset="0"/>
                <a:ea typeface="Calibri" panose="020F0502020204030204" pitchFamily="34" charset="0"/>
                <a:cs typeface="B Titr" panose="00000700000000000000" pitchFamily="2" charset="-78"/>
              </a:rPr>
              <a:t>کابرد</a:t>
            </a:r>
            <a:r>
              <a:rPr lang="fa-IR" sz="2000" dirty="0">
                <a:latin typeface="Calibri" panose="020F0502020204030204" pitchFamily="34" charset="0"/>
                <a:ea typeface="Calibri" panose="020F0502020204030204" pitchFamily="34" charset="0"/>
                <a:cs typeface="B Titr" panose="00000700000000000000" pitchFamily="2" charset="-78"/>
              </a:rPr>
              <a:t> های غنی سازی شغلی معمولا بیشتر از توسعه شغلی است .</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41528714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CA71DC0-4C29-4F98-9CD1-260D1EC0369F}"/>
              </a:ext>
            </a:extLst>
          </p:cNvPr>
          <p:cNvSpPr/>
          <p:nvPr/>
        </p:nvSpPr>
        <p:spPr>
          <a:xfrm>
            <a:off x="381000" y="501448"/>
            <a:ext cx="9058275" cy="5098832"/>
          </a:xfrm>
          <a:prstGeom prst="rect">
            <a:avLst/>
          </a:prstGeom>
        </p:spPr>
        <p:txBody>
          <a:bodyPr wrap="square">
            <a:spAutoFit/>
          </a:bodyPr>
          <a:lstStyle/>
          <a:p>
            <a:pPr algn="ctr"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برنامه ریزی و اجرای تغییر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برنامه ریزی :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شامل تصمیم گیری درباره انتخاب اهداف و انتخاب روش های رسیدن به آن ها برای آینده می باشد . برنامه ریزی شامل فعالیت </a:t>
            </a:r>
            <a:r>
              <a:rPr lang="fa-IR" sz="2000" dirty="0" err="1">
                <a:latin typeface="Calibri" panose="020F0502020204030204" pitchFamily="34" charset="0"/>
                <a:ea typeface="Calibri" panose="020F0502020204030204" pitchFamily="34" charset="0"/>
                <a:cs typeface="B Titr" panose="00000700000000000000" pitchFamily="2" charset="-78"/>
              </a:rPr>
              <a:t>هایی</a:t>
            </a:r>
            <a:r>
              <a:rPr lang="fa-IR" sz="2000" dirty="0">
                <a:latin typeface="Calibri" panose="020F0502020204030204" pitchFamily="34" charset="0"/>
                <a:ea typeface="Calibri" panose="020F0502020204030204" pitchFamily="34" charset="0"/>
                <a:cs typeface="B Titr" panose="00000700000000000000" pitchFamily="2" charset="-78"/>
              </a:rPr>
              <a:t> می شود که مدیر برای پیش بینی امور آینده سازمان انجام می دهد کارهای خاصی که در این زمینه انجام می شود عبارت است از : پیش بینی . تعیین هدف های بلند مدت . تدوین راهبرد ها . تعیین سیاست ها و در نظر گرفتن هدف های کوتاه مدت برنامه ریزی یک پل ارتباطی بین حال و آینده است .</a:t>
            </a:r>
            <a:endParaRPr lang="en-US" sz="2000"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1138284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EA4B9B13-6390-486A-AF69-943C4C70DCF4}"/>
              </a:ext>
            </a:extLst>
          </p:cNvPr>
          <p:cNvGraphicFramePr/>
          <p:nvPr>
            <p:extLst>
              <p:ext uri="{D42A27DB-BD31-4B8C-83A1-F6EECF244321}">
                <p14:modId xmlns:p14="http://schemas.microsoft.com/office/powerpoint/2010/main" val="3999374532"/>
              </p:ext>
            </p:extLst>
          </p:nvPr>
        </p:nvGraphicFramePr>
        <p:xfrm>
          <a:off x="898525" y="6529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2934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883D7FF-B1EB-4494-A745-B581BAA5E848}"/>
              </a:ext>
            </a:extLst>
          </p:cNvPr>
          <p:cNvSpPr/>
          <p:nvPr/>
        </p:nvSpPr>
        <p:spPr>
          <a:xfrm>
            <a:off x="3286125" y="200592"/>
            <a:ext cx="6096000" cy="5909310"/>
          </a:xfrm>
          <a:prstGeom prst="rect">
            <a:avLst/>
          </a:prstGeom>
        </p:spPr>
        <p:txBody>
          <a:bodyPr>
            <a:spAutoFit/>
          </a:bodyPr>
          <a:lstStyle/>
          <a:p>
            <a:pPr algn="just" rtl="1">
              <a:lnSpc>
                <a:spcPct val="200000"/>
              </a:lnSpc>
              <a:spcAft>
                <a:spcPts val="800"/>
              </a:spcAft>
            </a:pPr>
            <a:r>
              <a:rPr lang="fa-IR" sz="28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سر فصل</a:t>
            </a:r>
            <a:endParaRPr lang="en-US" sz="2800"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Times New Roman" panose="02020603050405020304" pitchFamily="18" charset="0"/>
                <a:ea typeface="Calibri" panose="020F0502020204030204" pitchFamily="34" charset="0"/>
                <a:cs typeface="2  Titr" panose="00000700000000000000" pitchFamily="2" charset="-78"/>
              </a:rPr>
              <a:t>1</a:t>
            </a:r>
            <a:r>
              <a:rPr lang="fa-IR" sz="2400" dirty="0">
                <a:latin typeface="Times New Roman" panose="02020603050405020304" pitchFamily="18" charset="0"/>
                <a:ea typeface="Calibri" panose="020F0502020204030204" pitchFamily="34" charset="0"/>
                <a:cs typeface="B Nazanin" panose="00000400000000000000" pitchFamily="2" charset="-78"/>
              </a:rPr>
              <a:t>-تفاوت بین مدیریت و رهبری</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2-سه شایستگی و سه مهارت مدیر</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3-انگیزه و رفتار</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4-نظریه انتظار</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5-سلسله مراتب نیاز </a:t>
            </a:r>
            <a:r>
              <a:rPr lang="fa-IR" sz="2400" dirty="0" err="1">
                <a:latin typeface="Times New Roman" panose="02020603050405020304" pitchFamily="18" charset="0"/>
                <a:ea typeface="Calibri" panose="020F0502020204030204" pitchFamily="34" charset="0"/>
                <a:cs typeface="B Nazanin" panose="00000400000000000000" pitchFamily="2" charset="-78"/>
              </a:rPr>
              <a:t>ماسلو</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6-تحقیقات </a:t>
            </a:r>
            <a:r>
              <a:rPr lang="fa-IR" sz="2400" dirty="0" err="1">
                <a:latin typeface="Times New Roman" panose="02020603050405020304" pitchFamily="18" charset="0"/>
                <a:ea typeface="Calibri" panose="020F0502020204030204" pitchFamily="34" charset="0"/>
                <a:cs typeface="B Nazanin" panose="00000400000000000000" pitchFamily="2" charset="-78"/>
              </a:rPr>
              <a:t>هاتورن</a:t>
            </a:r>
            <a:endParaRPr lang="en-US" sz="2400" dirty="0">
              <a:latin typeface="Times New Roman" panose="02020603050405020304" pitchFamily="18"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 xmlns:a16="http://schemas.microsoft.com/office/drawing/2014/main" id="{8457C6DA-DC0C-4755-A5B5-C438DD4304AD}"/>
              </a:ext>
            </a:extLst>
          </p:cNvPr>
          <p:cNvSpPr/>
          <p:nvPr/>
        </p:nvSpPr>
        <p:spPr>
          <a:xfrm>
            <a:off x="-1471614" y="1404459"/>
            <a:ext cx="7229477" cy="4585871"/>
          </a:xfrm>
          <a:prstGeom prst="rect">
            <a:avLst/>
          </a:prstGeom>
        </p:spPr>
        <p:txBody>
          <a:bodyPr wrap="square">
            <a:spAutoFit/>
          </a:bodyPr>
          <a:lstStyle/>
          <a:p>
            <a:pPr algn="just" rtl="1">
              <a:lnSpc>
                <a:spcPct val="150000"/>
              </a:lnSpc>
              <a:spcAft>
                <a:spcPts val="800"/>
              </a:spcAft>
            </a:pPr>
            <a:r>
              <a:rPr lang="fa-IR" sz="2000" dirty="0">
                <a:latin typeface="Times New Roman" panose="02020603050405020304" pitchFamily="18" charset="0"/>
                <a:ea typeface="Calibri" panose="020F0502020204030204" pitchFamily="34" charset="0"/>
                <a:cs typeface="2  Titr" panose="00000700000000000000" pitchFamily="2" charset="-78"/>
              </a:rPr>
              <a:t>7</a:t>
            </a:r>
            <a:r>
              <a:rPr lang="fa-IR" sz="2400" dirty="0">
                <a:latin typeface="Times New Roman" panose="02020603050405020304" pitchFamily="18" charset="0"/>
                <a:ea typeface="Calibri" panose="020F0502020204030204" pitchFamily="34" charset="0"/>
                <a:cs typeface="B Nazanin" panose="00000400000000000000" pitchFamily="2" charset="-78"/>
              </a:rPr>
              <a:t>-نظریه </a:t>
            </a:r>
            <a:r>
              <a:rPr lang="en-US" sz="2400" dirty="0">
                <a:latin typeface="Times New Roman" panose="02020603050405020304" pitchFamily="18" charset="0"/>
                <a:ea typeface="Calibri" panose="020F0502020204030204" pitchFamily="34" charset="0"/>
                <a:cs typeface="B Nazanin" panose="00000400000000000000" pitchFamily="2" charset="-78"/>
              </a:rPr>
              <a:t>X  </a:t>
            </a:r>
            <a:r>
              <a:rPr lang="fa-IR" sz="2400" dirty="0">
                <a:latin typeface="Times New Roman" panose="02020603050405020304" pitchFamily="18" charset="0"/>
                <a:ea typeface="Calibri" panose="020F0502020204030204" pitchFamily="34" charset="0"/>
                <a:cs typeface="B Nazanin" panose="00000400000000000000" pitchFamily="2" charset="-78"/>
              </a:rPr>
              <a:t> و </a:t>
            </a:r>
            <a:r>
              <a:rPr lang="en-US" sz="2400" dirty="0">
                <a:latin typeface="Times New Roman" panose="02020603050405020304" pitchFamily="18" charset="0"/>
                <a:ea typeface="Calibri" panose="020F0502020204030204" pitchFamily="34" charset="0"/>
                <a:cs typeface="B Nazanin" panose="00000400000000000000" pitchFamily="2" charset="-78"/>
              </a:rPr>
              <a:t>Y</a:t>
            </a:r>
            <a:r>
              <a:rPr lang="fa-IR" sz="2400" dirty="0">
                <a:latin typeface="Times New Roman" panose="02020603050405020304" pitchFamily="18" charset="0"/>
                <a:ea typeface="Calibri" panose="020F0502020204030204" pitchFamily="34" charset="0"/>
                <a:cs typeface="B Nazanin" panose="00000400000000000000" pitchFamily="2" charset="-78"/>
              </a:rPr>
              <a:t> </a:t>
            </a:r>
            <a:r>
              <a:rPr lang="fa-IR" sz="2400" dirty="0" err="1">
                <a:latin typeface="Times New Roman" panose="02020603050405020304" pitchFamily="18" charset="0"/>
                <a:ea typeface="Calibri" panose="020F0502020204030204" pitchFamily="34" charset="0"/>
                <a:cs typeface="B Nazanin" panose="00000400000000000000" pitchFamily="2" charset="-78"/>
              </a:rPr>
              <a:t>مک</a:t>
            </a:r>
            <a:r>
              <a:rPr lang="fa-IR" sz="2400" dirty="0">
                <a:latin typeface="Times New Roman" panose="02020603050405020304" pitchFamily="18" charset="0"/>
                <a:ea typeface="Calibri" panose="020F0502020204030204" pitchFamily="34" charset="0"/>
                <a:cs typeface="B Nazanin" panose="00000400000000000000" pitchFamily="2" charset="-78"/>
              </a:rPr>
              <a:t> </a:t>
            </a:r>
            <a:r>
              <a:rPr lang="fa-IR" sz="2400" dirty="0" err="1">
                <a:latin typeface="Times New Roman" panose="02020603050405020304" pitchFamily="18" charset="0"/>
                <a:ea typeface="Calibri" panose="020F0502020204030204" pitchFamily="34" charset="0"/>
                <a:cs typeface="B Nazanin" panose="00000400000000000000" pitchFamily="2" charset="-78"/>
              </a:rPr>
              <a:t>گرگور</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8-غنا و وسعت شغل</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9-به سازی نیروی انسانی ( افزایش </a:t>
            </a:r>
            <a:r>
              <a:rPr lang="fa-IR" sz="2400" dirty="0" err="1">
                <a:latin typeface="Times New Roman" panose="02020603050405020304" pitchFamily="18" charset="0"/>
                <a:ea typeface="Calibri" panose="020F0502020204030204" pitchFamily="34" charset="0"/>
                <a:cs typeface="B Nazanin" panose="00000400000000000000" pitchFamily="2" charset="-78"/>
              </a:rPr>
              <a:t>آمادگیهای</a:t>
            </a:r>
            <a:r>
              <a:rPr lang="fa-IR" sz="2400" dirty="0">
                <a:latin typeface="Times New Roman" panose="02020603050405020304" pitchFamily="18" charset="0"/>
                <a:ea typeface="Calibri" panose="020F0502020204030204" pitchFamily="34" charset="0"/>
                <a:cs typeface="B Nazanin" panose="00000400000000000000" pitchFamily="2" charset="-78"/>
              </a:rPr>
              <a:t> روان یو فنی)</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10-انضباط سازنده</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11-ارتباط سازنده</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12-برنامه ریزی و اجرای تغییر</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Times New Roman" panose="02020603050405020304" pitchFamily="18" charset="0"/>
                <a:ea typeface="Calibri" panose="020F0502020204030204" pitchFamily="34" charset="0"/>
                <a:cs typeface="B Nazanin" panose="00000400000000000000" pitchFamily="2" charset="-78"/>
              </a:rPr>
              <a:t>13-پایگاههای قدرت و کاربرد آنها در تربیت بدنی و ورزش</a:t>
            </a:r>
            <a:endParaRPr lang="en-US" sz="2400" dirty="0">
              <a:latin typeface="Times New Roman" panose="02020603050405020304" pitchFamily="18"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500849110"/>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A491215-3DC6-4ACC-96EF-9699C621FE85}"/>
              </a:ext>
            </a:extLst>
          </p:cNvPr>
          <p:cNvSpPr/>
          <p:nvPr/>
        </p:nvSpPr>
        <p:spPr>
          <a:xfrm>
            <a:off x="4067175" y="2528887"/>
            <a:ext cx="1847850" cy="1428750"/>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2800" dirty="0">
                <a:latin typeface="Calibri" panose="020F0502020204030204" pitchFamily="34" charset="0"/>
                <a:ea typeface="Calibri" panose="020F0502020204030204" pitchFamily="34" charset="0"/>
                <a:cs typeface="B Nazanin" panose="00000400000000000000" pitchFamily="2" charset="-78"/>
              </a:rPr>
              <a:t>برنامه ریزی </a:t>
            </a:r>
            <a:endParaRPr lang="fa-IR" sz="2800" dirty="0">
              <a:cs typeface="B Nazanin" panose="00000400000000000000" pitchFamily="2" charset="-78"/>
            </a:endParaRPr>
          </a:p>
        </p:txBody>
      </p:sp>
      <p:sp>
        <p:nvSpPr>
          <p:cNvPr id="3" name="Arrow: Right 2">
            <a:extLst>
              <a:ext uri="{FF2B5EF4-FFF2-40B4-BE49-F238E27FC236}">
                <a16:creationId xmlns="" xmlns:a16="http://schemas.microsoft.com/office/drawing/2014/main" id="{E7F76867-C561-4A83-9858-E6454D56988D}"/>
              </a:ext>
            </a:extLst>
          </p:cNvPr>
          <p:cNvSpPr/>
          <p:nvPr/>
        </p:nvSpPr>
        <p:spPr>
          <a:xfrm>
            <a:off x="5915025" y="2857500"/>
            <a:ext cx="1123950" cy="771525"/>
          </a:xfrm>
          <a:prstGeom prst="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4" name="Arrow: Left 3">
            <a:extLst>
              <a:ext uri="{FF2B5EF4-FFF2-40B4-BE49-F238E27FC236}">
                <a16:creationId xmlns="" xmlns:a16="http://schemas.microsoft.com/office/drawing/2014/main" id="{257B8625-746B-43B7-BE98-CE655979B4CF}"/>
              </a:ext>
            </a:extLst>
          </p:cNvPr>
          <p:cNvSpPr/>
          <p:nvPr/>
        </p:nvSpPr>
        <p:spPr>
          <a:xfrm>
            <a:off x="2895600" y="2857500"/>
            <a:ext cx="1171575" cy="771525"/>
          </a:xfrm>
          <a:prstGeom prst="lef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5" name="Oval 4">
            <a:extLst>
              <a:ext uri="{FF2B5EF4-FFF2-40B4-BE49-F238E27FC236}">
                <a16:creationId xmlns="" xmlns:a16="http://schemas.microsoft.com/office/drawing/2014/main" id="{A0A4DFCA-8EBA-4508-BF59-52CCFA37FFFE}"/>
              </a:ext>
            </a:extLst>
          </p:cNvPr>
          <p:cNvSpPr/>
          <p:nvPr/>
        </p:nvSpPr>
        <p:spPr>
          <a:xfrm>
            <a:off x="7086599" y="2393155"/>
            <a:ext cx="2105025" cy="1700213"/>
          </a:xfrm>
          <a:prstGeom prst="ellipse">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انتخاب هدف های درست اثر بخشی </a:t>
            </a:r>
            <a:endParaRPr lang="fa-IR" sz="2000" dirty="0">
              <a:cs typeface="B Nazanin" panose="00000400000000000000" pitchFamily="2" charset="-78"/>
            </a:endParaRPr>
          </a:p>
        </p:txBody>
      </p:sp>
      <p:sp>
        <p:nvSpPr>
          <p:cNvPr id="6" name="Oval 5">
            <a:extLst>
              <a:ext uri="{FF2B5EF4-FFF2-40B4-BE49-F238E27FC236}">
                <a16:creationId xmlns="" xmlns:a16="http://schemas.microsoft.com/office/drawing/2014/main" id="{2D4F87BA-9340-4BA7-B525-AF32A29AB165}"/>
              </a:ext>
            </a:extLst>
          </p:cNvPr>
          <p:cNvSpPr/>
          <p:nvPr/>
        </p:nvSpPr>
        <p:spPr>
          <a:xfrm>
            <a:off x="695326" y="2407442"/>
            <a:ext cx="2152650" cy="1828800"/>
          </a:xfrm>
          <a:prstGeom prst="ellipse">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lnSpc>
                <a:spcPct val="107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انتخاب روش های درست کارایی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749303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51C9FE3-2BE5-4616-BEE3-5B20C59A12A4}"/>
              </a:ext>
            </a:extLst>
          </p:cNvPr>
          <p:cNvSpPr/>
          <p:nvPr/>
        </p:nvSpPr>
        <p:spPr>
          <a:xfrm>
            <a:off x="828675" y="176800"/>
            <a:ext cx="8629650" cy="750975"/>
          </a:xfrm>
          <a:prstGeom prst="rect">
            <a:avLst/>
          </a:prstGeom>
        </p:spPr>
        <p:txBody>
          <a:bodyPr wrap="square">
            <a:spAutoFit/>
          </a:bodyPr>
          <a:lstStyle/>
          <a:p>
            <a:pPr algn="r" rtl="1">
              <a:lnSpc>
                <a:spcPct val="107000"/>
              </a:lnSpc>
              <a:spcAft>
                <a:spcPts val="800"/>
              </a:spcAft>
            </a:pPr>
            <a:r>
              <a:rPr lang="fa-IR" sz="2000" b="1" dirty="0">
                <a:latin typeface="Calibri" panose="020F0502020204030204" pitchFamily="34" charset="0"/>
                <a:ea typeface="Calibri" panose="020F0502020204030204" pitchFamily="34" charset="0"/>
                <a:cs typeface="B Nazanin" panose="00000400000000000000" pitchFamily="2" charset="-78"/>
              </a:rPr>
              <a:t>برنامه ریزی شامل انتخاب هدف های درست ( اثر بخشی ) و سپس انتخاب روش ها و راه های درست برای تامین این هدف </a:t>
            </a:r>
            <a:r>
              <a:rPr lang="fa-IR" sz="2000" b="1" dirty="0" smtClean="0">
                <a:latin typeface="Calibri" panose="020F0502020204030204" pitchFamily="34" charset="0"/>
                <a:ea typeface="Calibri" panose="020F0502020204030204" pitchFamily="34" charset="0"/>
                <a:cs typeface="B Nazanin" panose="00000400000000000000" pitchFamily="2" charset="-78"/>
              </a:rPr>
              <a:t>(کارایی) </a:t>
            </a:r>
            <a:r>
              <a:rPr lang="fa-IR" sz="2000" b="1" dirty="0">
                <a:latin typeface="Calibri" panose="020F0502020204030204" pitchFamily="34" charset="0"/>
                <a:ea typeface="Calibri" panose="020F0502020204030204" pitchFamily="34" charset="0"/>
                <a:cs typeface="B Nazanin" panose="00000400000000000000" pitchFamily="2" charset="-78"/>
              </a:rPr>
              <a:t>می </a:t>
            </a:r>
            <a:r>
              <a:rPr lang="fa-IR" sz="2000" b="1" dirty="0" smtClean="0">
                <a:latin typeface="Calibri" panose="020F0502020204030204" pitchFamily="34" charset="0"/>
                <a:ea typeface="Calibri" panose="020F0502020204030204" pitchFamily="34" charset="0"/>
                <a:cs typeface="B Nazanin" panose="00000400000000000000" pitchFamily="2" charset="-78"/>
              </a:rPr>
              <a:t>باشد</a:t>
            </a:r>
            <a:r>
              <a:rPr lang="fa-IR" sz="2000" b="1" dirty="0" smtClean="0">
                <a:latin typeface="Calibri" panose="020F0502020204030204" pitchFamily="34" charset="0"/>
                <a:ea typeface="Calibri" panose="020F0502020204030204" pitchFamily="34" charset="0"/>
                <a:cs typeface="2  Titr" panose="00000700000000000000" pitchFamily="2" charset="-78"/>
              </a:rPr>
              <a:t>. </a:t>
            </a:r>
            <a:endParaRPr lang="en-US" sz="1600" b="1" dirty="0">
              <a:latin typeface="Calibri" panose="020F0502020204030204" pitchFamily="34" charset="0"/>
              <a:ea typeface="Calibri" panose="020F0502020204030204" pitchFamily="34" charset="0"/>
              <a:cs typeface="2  Titr" panose="00000700000000000000" pitchFamily="2" charset="-78"/>
            </a:endParaRPr>
          </a:p>
        </p:txBody>
      </p:sp>
      <p:graphicFrame>
        <p:nvGraphicFramePr>
          <p:cNvPr id="3" name="Diagram 2">
            <a:extLst>
              <a:ext uri="{FF2B5EF4-FFF2-40B4-BE49-F238E27FC236}">
                <a16:creationId xmlns="" xmlns:a16="http://schemas.microsoft.com/office/drawing/2014/main" id="{EF7595F1-AE3F-4E54-BA04-B6E960C1B569}"/>
              </a:ext>
            </a:extLst>
          </p:cNvPr>
          <p:cNvGraphicFramePr/>
          <p:nvPr>
            <p:extLst>
              <p:ext uri="{D42A27DB-BD31-4B8C-83A1-F6EECF244321}">
                <p14:modId xmlns:p14="http://schemas.microsoft.com/office/powerpoint/2010/main" val="405322884"/>
              </p:ext>
            </p:extLst>
          </p:nvPr>
        </p:nvGraphicFramePr>
        <p:xfrm>
          <a:off x="574675" y="10244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6326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1BF2CA8E-DC84-4292-A8C8-A7016E874203}"/>
              </a:ext>
            </a:extLst>
          </p:cNvPr>
          <p:cNvGraphicFramePr/>
          <p:nvPr>
            <p:extLst>
              <p:ext uri="{D42A27DB-BD31-4B8C-83A1-F6EECF244321}">
                <p14:modId xmlns:p14="http://schemas.microsoft.com/office/powerpoint/2010/main" val="990041607"/>
              </p:ext>
            </p:extLst>
          </p:nvPr>
        </p:nvGraphicFramePr>
        <p:xfrm>
          <a:off x="1381125" y="1300163"/>
          <a:ext cx="5505450" cy="4257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A82B184A-5978-4428-8A31-C6B3DA65CEA7}"/>
              </a:ext>
            </a:extLst>
          </p:cNvPr>
          <p:cNvSpPr/>
          <p:nvPr/>
        </p:nvSpPr>
        <p:spPr>
          <a:xfrm>
            <a:off x="3069209" y="216577"/>
            <a:ext cx="3026791"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برنامه ریزی و اجرای تغییر</a:t>
            </a:r>
            <a:endParaRPr lang="en-US" sz="1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6" name="Rectangle 5">
            <a:extLst>
              <a:ext uri="{FF2B5EF4-FFF2-40B4-BE49-F238E27FC236}">
                <a16:creationId xmlns="" xmlns:a16="http://schemas.microsoft.com/office/drawing/2014/main" id="{13435040-32E9-4D0F-88DD-FE14955003B9}"/>
              </a:ext>
            </a:extLst>
          </p:cNvPr>
          <p:cNvSpPr/>
          <p:nvPr/>
        </p:nvSpPr>
        <p:spPr>
          <a:xfrm>
            <a:off x="5019675" y="1250038"/>
            <a:ext cx="2971800" cy="1228725"/>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برنامه ریزی جامع تعیین هدف های کلی </a:t>
            </a:r>
            <a:endParaRPr lang="fa-IR" sz="2000" dirty="0">
              <a:cs typeface="B Nazanin" panose="00000400000000000000" pitchFamily="2" charset="-78"/>
            </a:endParaRPr>
          </a:p>
        </p:txBody>
      </p:sp>
      <p:sp>
        <p:nvSpPr>
          <p:cNvPr id="7" name="Rectangle 6">
            <a:extLst>
              <a:ext uri="{FF2B5EF4-FFF2-40B4-BE49-F238E27FC236}">
                <a16:creationId xmlns="" xmlns:a16="http://schemas.microsoft.com/office/drawing/2014/main" id="{2CD6EC2D-D782-4764-95FA-9873818433CD}"/>
              </a:ext>
            </a:extLst>
          </p:cNvPr>
          <p:cNvSpPr/>
          <p:nvPr/>
        </p:nvSpPr>
        <p:spPr>
          <a:xfrm>
            <a:off x="5919356" y="2619375"/>
            <a:ext cx="3133725" cy="1328737"/>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برنامه ریزی کلی تعیین اهداف ویژه</a:t>
            </a:r>
            <a:endParaRPr lang="fa-IR" sz="2000" dirty="0">
              <a:cs typeface="B Nazanin" panose="00000400000000000000" pitchFamily="2" charset="-78"/>
            </a:endParaRPr>
          </a:p>
        </p:txBody>
      </p:sp>
      <p:sp>
        <p:nvSpPr>
          <p:cNvPr id="8" name="Rectangle 7">
            <a:extLst>
              <a:ext uri="{FF2B5EF4-FFF2-40B4-BE49-F238E27FC236}">
                <a16:creationId xmlns="" xmlns:a16="http://schemas.microsoft.com/office/drawing/2014/main" id="{76BD6D68-357B-479A-8D4B-AEEB50049710}"/>
              </a:ext>
            </a:extLst>
          </p:cNvPr>
          <p:cNvSpPr/>
          <p:nvPr/>
        </p:nvSpPr>
        <p:spPr>
          <a:xfrm>
            <a:off x="6886575" y="4119562"/>
            <a:ext cx="2876550" cy="1438275"/>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برنامه عملیاتی تعیین فعالیت های زمان بندی شده</a:t>
            </a:r>
            <a:endParaRPr lang="fa-IR" sz="2000" dirty="0">
              <a:cs typeface="B Nazanin" panose="00000400000000000000" pitchFamily="2" charset="-78"/>
            </a:endParaRPr>
          </a:p>
        </p:txBody>
      </p:sp>
      <p:sp>
        <p:nvSpPr>
          <p:cNvPr id="9" name="Arrow: Pentagon 8">
            <a:extLst>
              <a:ext uri="{FF2B5EF4-FFF2-40B4-BE49-F238E27FC236}">
                <a16:creationId xmlns="" xmlns:a16="http://schemas.microsoft.com/office/drawing/2014/main" id="{4D0D49CD-7482-4D62-96FB-8BC671CE3DB9}"/>
              </a:ext>
            </a:extLst>
          </p:cNvPr>
          <p:cNvSpPr/>
          <p:nvPr/>
        </p:nvSpPr>
        <p:spPr>
          <a:xfrm>
            <a:off x="866775" y="1300163"/>
            <a:ext cx="2857500" cy="1209675"/>
          </a:xfrm>
          <a:prstGeom prst="homePlat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توسط مدیران عالی دراز مدت چند ساله</a:t>
            </a:r>
            <a:endParaRPr lang="fa-IR" sz="2000" dirty="0">
              <a:cs typeface="B Nazanin" panose="00000400000000000000" pitchFamily="2" charset="-78"/>
            </a:endParaRPr>
          </a:p>
        </p:txBody>
      </p:sp>
      <p:sp>
        <p:nvSpPr>
          <p:cNvPr id="10" name="Arrow: Pentagon 9">
            <a:extLst>
              <a:ext uri="{FF2B5EF4-FFF2-40B4-BE49-F238E27FC236}">
                <a16:creationId xmlns="" xmlns:a16="http://schemas.microsoft.com/office/drawing/2014/main" id="{2ADE9354-E095-4DD6-A58B-0EA8D1FDF8B3}"/>
              </a:ext>
            </a:extLst>
          </p:cNvPr>
          <p:cNvSpPr/>
          <p:nvPr/>
        </p:nvSpPr>
        <p:spPr>
          <a:xfrm>
            <a:off x="352425" y="2743200"/>
            <a:ext cx="2552700" cy="1095375"/>
          </a:xfrm>
          <a:prstGeom prst="homePlat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توسط مدیران میانی میان مدت یک ساله</a:t>
            </a:r>
            <a:endParaRPr lang="fa-IR" sz="2000" dirty="0">
              <a:cs typeface="B Nazanin" panose="00000400000000000000" pitchFamily="2" charset="-78"/>
            </a:endParaRPr>
          </a:p>
        </p:txBody>
      </p:sp>
      <p:sp>
        <p:nvSpPr>
          <p:cNvPr id="13" name="Arrow: Pentagon 12">
            <a:extLst>
              <a:ext uri="{FF2B5EF4-FFF2-40B4-BE49-F238E27FC236}">
                <a16:creationId xmlns="" xmlns:a16="http://schemas.microsoft.com/office/drawing/2014/main" id="{AAAEECBC-31BC-4383-9D8B-24EA8AEE6D05}"/>
              </a:ext>
            </a:extLst>
          </p:cNvPr>
          <p:cNvSpPr/>
          <p:nvPr/>
        </p:nvSpPr>
        <p:spPr>
          <a:xfrm>
            <a:off x="1" y="4160043"/>
            <a:ext cx="2152650" cy="1357312"/>
          </a:xfrm>
          <a:prstGeom prst="homePlate">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توسط مدیران اجرایی کوتاه مدت ماهانه و هفتگی</a:t>
            </a:r>
            <a:endParaRPr lang="en-US" sz="16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07396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782E23B-7461-418A-BA7D-74AE815D8A1D}"/>
              </a:ext>
            </a:extLst>
          </p:cNvPr>
          <p:cNvSpPr/>
          <p:nvPr/>
        </p:nvSpPr>
        <p:spPr>
          <a:xfrm>
            <a:off x="3231900" y="0"/>
            <a:ext cx="6479659" cy="685124"/>
          </a:xfrm>
          <a:prstGeom prst="rect">
            <a:avLst/>
          </a:prstGeom>
        </p:spPr>
        <p:txBody>
          <a:bodyPr wrap="none">
            <a:spAutoFit/>
          </a:bodyPr>
          <a:lstStyle/>
          <a:p>
            <a:pPr algn="r" rtl="1">
              <a:lnSpc>
                <a:spcPct val="107000"/>
              </a:lnSpc>
              <a:spcAft>
                <a:spcPts val="800"/>
              </a:spcAft>
            </a:pPr>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سطوح برنامه ریزی با توجه به سطوح مدیریت</a:t>
            </a:r>
            <a:endParaRPr lang="en-US" sz="36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graphicFrame>
        <p:nvGraphicFramePr>
          <p:cNvPr id="4" name="Diagram 3">
            <a:extLst>
              <a:ext uri="{FF2B5EF4-FFF2-40B4-BE49-F238E27FC236}">
                <a16:creationId xmlns="" xmlns:a16="http://schemas.microsoft.com/office/drawing/2014/main" id="{247D6B8D-8149-42CF-95C8-07E4203D5DF0}"/>
              </a:ext>
            </a:extLst>
          </p:cNvPr>
          <p:cNvGraphicFramePr/>
          <p:nvPr>
            <p:extLst>
              <p:ext uri="{D42A27DB-BD31-4B8C-83A1-F6EECF244321}">
                <p14:modId xmlns:p14="http://schemas.microsoft.com/office/powerpoint/2010/main" val="3607845599"/>
              </p:ext>
            </p:extLst>
          </p:nvPr>
        </p:nvGraphicFramePr>
        <p:xfrm>
          <a:off x="889000" y="9101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Pentagon 4">
            <a:extLst>
              <a:ext uri="{FF2B5EF4-FFF2-40B4-BE49-F238E27FC236}">
                <a16:creationId xmlns="" xmlns:a16="http://schemas.microsoft.com/office/drawing/2014/main" id="{0524954A-88AC-42B2-9B0F-5A995DF9FB8D}"/>
              </a:ext>
            </a:extLst>
          </p:cNvPr>
          <p:cNvSpPr/>
          <p:nvPr/>
        </p:nvSpPr>
        <p:spPr>
          <a:xfrm>
            <a:off x="7108278" y="819806"/>
            <a:ext cx="2603281" cy="1355833"/>
          </a:xfrm>
          <a:prstGeom prst="homePlat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تعیین </a:t>
            </a:r>
            <a:r>
              <a:rPr lang="fa-IR" sz="2000" dirty="0" smtClean="0">
                <a:latin typeface="Calibri" panose="020F0502020204030204" pitchFamily="34" charset="0"/>
                <a:ea typeface="Calibri" panose="020F0502020204030204" pitchFamily="34" charset="0"/>
                <a:cs typeface="B Nazanin" panose="00000400000000000000" pitchFamily="2" charset="-78"/>
              </a:rPr>
              <a:t>چشم انداز، رسالت، هدف، راهبرد، </a:t>
            </a:r>
            <a:r>
              <a:rPr lang="fa-IR" sz="2000" dirty="0">
                <a:latin typeface="Calibri" panose="020F0502020204030204" pitchFamily="34" charset="0"/>
                <a:ea typeface="Calibri" panose="020F0502020204030204" pitchFamily="34" charset="0"/>
                <a:cs typeface="B Nazanin" panose="00000400000000000000" pitchFamily="2" charset="-78"/>
              </a:rPr>
              <a:t>خط </a:t>
            </a:r>
            <a:r>
              <a:rPr lang="fa-IR" sz="2000" dirty="0" smtClean="0">
                <a:latin typeface="Calibri" panose="020F0502020204030204" pitchFamily="34" charset="0"/>
                <a:ea typeface="Calibri" panose="020F0502020204030204" pitchFamily="34" charset="0"/>
                <a:cs typeface="B Nazanin" panose="00000400000000000000" pitchFamily="2" charset="-78"/>
              </a:rPr>
              <a:t>مشی </a:t>
            </a:r>
            <a:endParaRPr lang="fa-IR" sz="2000" dirty="0">
              <a:cs typeface="B Nazanin" panose="00000400000000000000" pitchFamily="2" charset="-78"/>
            </a:endParaRPr>
          </a:p>
        </p:txBody>
      </p:sp>
      <p:sp>
        <p:nvSpPr>
          <p:cNvPr id="6" name="Arrow: Pentagon 5">
            <a:extLst>
              <a:ext uri="{FF2B5EF4-FFF2-40B4-BE49-F238E27FC236}">
                <a16:creationId xmlns="" xmlns:a16="http://schemas.microsoft.com/office/drawing/2014/main" id="{16A7851F-A3A0-48C0-B2AF-C78183A04D22}"/>
              </a:ext>
            </a:extLst>
          </p:cNvPr>
          <p:cNvSpPr/>
          <p:nvPr/>
        </p:nvSpPr>
        <p:spPr>
          <a:xfrm>
            <a:off x="7734300" y="2933700"/>
            <a:ext cx="2324100" cy="1558815"/>
          </a:xfrm>
          <a:prstGeom prst="homePlat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latin typeface="Calibri" panose="020F0502020204030204" pitchFamily="34" charset="0"/>
                <a:ea typeface="Calibri" panose="020F0502020204030204" pitchFamily="34" charset="0"/>
                <a:cs typeface="B Nazanin" panose="00000400000000000000" pitchFamily="2" charset="-78"/>
              </a:rPr>
              <a:t>تعیین فعالیت ها </a:t>
            </a:r>
            <a:r>
              <a:rPr lang="fa-IR" dirty="0" smtClean="0">
                <a:latin typeface="Calibri" panose="020F0502020204030204" pitchFamily="34" charset="0"/>
                <a:ea typeface="Calibri" panose="020F0502020204030204" pitchFamily="34" charset="0"/>
                <a:cs typeface="B Nazanin" panose="00000400000000000000" pitchFamily="2" charset="-78"/>
              </a:rPr>
              <a:t>زمانبندی، </a:t>
            </a:r>
            <a:r>
              <a:rPr lang="fa-IR" dirty="0">
                <a:latin typeface="Calibri" panose="020F0502020204030204" pitchFamily="34" charset="0"/>
                <a:ea typeface="Calibri" panose="020F0502020204030204" pitchFamily="34" charset="0"/>
                <a:cs typeface="B Nazanin" panose="00000400000000000000" pitchFamily="2" charset="-78"/>
              </a:rPr>
              <a:t>روش </a:t>
            </a:r>
            <a:r>
              <a:rPr lang="fa-IR" dirty="0" smtClean="0">
                <a:latin typeface="Calibri" panose="020F0502020204030204" pitchFamily="34" charset="0"/>
                <a:ea typeface="Calibri" panose="020F0502020204030204" pitchFamily="34" charset="0"/>
                <a:cs typeface="B Nazanin" panose="00000400000000000000" pitchFamily="2" charset="-78"/>
              </a:rPr>
              <a:t>ها، </a:t>
            </a:r>
            <a:r>
              <a:rPr lang="fa-IR" dirty="0">
                <a:latin typeface="Calibri" panose="020F0502020204030204" pitchFamily="34" charset="0"/>
                <a:ea typeface="Calibri" panose="020F0502020204030204" pitchFamily="34" charset="0"/>
                <a:cs typeface="B Nazanin" panose="00000400000000000000" pitchFamily="2" charset="-78"/>
              </a:rPr>
              <a:t>بودجه بندی </a:t>
            </a:r>
            <a:endParaRPr lang="fa-IR" dirty="0">
              <a:cs typeface="B Nazanin" panose="00000400000000000000" pitchFamily="2" charset="-78"/>
            </a:endParaRPr>
          </a:p>
        </p:txBody>
      </p:sp>
      <p:sp>
        <p:nvSpPr>
          <p:cNvPr id="8" name="Arrow: Left 7">
            <a:extLst>
              <a:ext uri="{FF2B5EF4-FFF2-40B4-BE49-F238E27FC236}">
                <a16:creationId xmlns="" xmlns:a16="http://schemas.microsoft.com/office/drawing/2014/main" id="{3B59C4F5-8526-42B7-ACA3-0AA3F2B08AF3}"/>
              </a:ext>
            </a:extLst>
          </p:cNvPr>
          <p:cNvSpPr/>
          <p:nvPr/>
        </p:nvSpPr>
        <p:spPr>
          <a:xfrm>
            <a:off x="441929" y="4492515"/>
            <a:ext cx="2233448" cy="1471084"/>
          </a:xfrm>
          <a:prstGeom prst="lef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000" dirty="0">
                <a:latin typeface="Calibri" panose="020F0502020204030204" pitchFamily="34" charset="0"/>
                <a:ea typeface="Calibri" panose="020F0502020204030204" pitchFamily="34" charset="0"/>
                <a:cs typeface="B Nazanin" panose="00000400000000000000" pitchFamily="2" charset="-78"/>
              </a:rPr>
              <a:t>تصویب برنامه </a:t>
            </a:r>
            <a:endParaRPr lang="fa-IR" sz="2000" dirty="0">
              <a:cs typeface="B Nazanin" panose="00000400000000000000" pitchFamily="2" charset="-78"/>
            </a:endParaRPr>
          </a:p>
        </p:txBody>
      </p:sp>
    </p:spTree>
    <p:extLst>
      <p:ext uri="{BB962C8B-B14F-4D97-AF65-F5344CB8AC3E}">
        <p14:creationId xmlns:p14="http://schemas.microsoft.com/office/powerpoint/2010/main" val="27032557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F3A08CE-4EA1-405B-851B-E3560E0C2531}"/>
              </a:ext>
            </a:extLst>
          </p:cNvPr>
          <p:cNvSpPr/>
          <p:nvPr/>
        </p:nvSpPr>
        <p:spPr>
          <a:xfrm>
            <a:off x="3529317" y="194122"/>
            <a:ext cx="3592650" cy="619272"/>
          </a:xfrm>
          <a:prstGeom prst="rect">
            <a:avLst/>
          </a:prstGeom>
        </p:spPr>
        <p:txBody>
          <a:bodyPr wrap="none">
            <a:spAutoFit/>
          </a:bodyPr>
          <a:lstStyle/>
          <a:p>
            <a:pPr algn="r" rtl="1">
              <a:lnSpc>
                <a:spcPct val="107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مراحل و چرخه برنامه ریزی</a:t>
            </a:r>
            <a:endParaRPr lang="en-US"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graphicFrame>
        <p:nvGraphicFramePr>
          <p:cNvPr id="3" name="Diagram 2">
            <a:extLst>
              <a:ext uri="{FF2B5EF4-FFF2-40B4-BE49-F238E27FC236}">
                <a16:creationId xmlns="" xmlns:a16="http://schemas.microsoft.com/office/drawing/2014/main" id="{18492B9B-99CB-47BA-90E3-77CD9448A772}"/>
              </a:ext>
            </a:extLst>
          </p:cNvPr>
          <p:cNvGraphicFramePr/>
          <p:nvPr>
            <p:extLst>
              <p:ext uri="{D42A27DB-BD31-4B8C-83A1-F6EECF244321}">
                <p14:modId xmlns:p14="http://schemas.microsoft.com/office/powerpoint/2010/main" val="1995441110"/>
              </p:ext>
            </p:extLst>
          </p:nvPr>
        </p:nvGraphicFramePr>
        <p:xfrm>
          <a:off x="975505" y="11387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422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59BAC51-413A-4381-A041-864A22477A2A}"/>
              </a:ext>
            </a:extLst>
          </p:cNvPr>
          <p:cNvSpPr/>
          <p:nvPr/>
        </p:nvSpPr>
        <p:spPr>
          <a:xfrm>
            <a:off x="361950" y="372186"/>
            <a:ext cx="9144000" cy="6104235"/>
          </a:xfrm>
          <a:prstGeom prst="rect">
            <a:avLst/>
          </a:prstGeom>
        </p:spPr>
        <p:txBody>
          <a:bodyPr wrap="square">
            <a:spAutoFit/>
          </a:bodyPr>
          <a:lstStyle/>
          <a:p>
            <a:pPr algn="just"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ارکان برنامه ریزی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2  Titr" panose="00000700000000000000" pitchFamily="2" charset="-78"/>
              </a:rPr>
              <a:t>1</a:t>
            </a:r>
            <a:r>
              <a:rPr lang="fa-IR" sz="2000" dirty="0">
                <a:latin typeface="Calibri" panose="020F0502020204030204" pitchFamily="34" charset="0"/>
                <a:ea typeface="Calibri" panose="020F0502020204030204" pitchFamily="34" charset="0"/>
                <a:cs typeface="B Nazanin" panose="00000400000000000000" pitchFamily="2" charset="-78"/>
              </a:rPr>
              <a:t> – مشخص کردن هدف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پیش بینی عملیات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تعیین زمان مناسب جهت اجرای فعالیت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4 – تعیین مکان مناسب فعالیت ها</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5 – محاسبه ی بودجه مورد نیاز هر فعالیت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6 – پیش بینی جهت تامین بودجه از منابع غیر دولتی یا دولتی</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7 – مسئولیت و هماهنگی با واحد های اجرایی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4983511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9A8714C-1712-4877-9BF6-FEE54F9BBB31}"/>
              </a:ext>
            </a:extLst>
          </p:cNvPr>
          <p:cNvSpPr/>
          <p:nvPr/>
        </p:nvSpPr>
        <p:spPr>
          <a:xfrm>
            <a:off x="171450" y="300614"/>
            <a:ext cx="9105900" cy="5786199"/>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طبقه بندی و ابعاد مختلف برنامه ریزی ( انواع برنامه ریزی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بعد زمانی : 1 – کوتاه مدت ( حداکثر تا 3 سال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                    2 – میان مدت ( حداکثر تا 5 سال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                    3- بلند مدت ( بیشتر از 5 سال )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2 – بعد قلمرو : جهانی – ملی – واحدی ( در حد یک سال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3 – بعد سطح : استراتژیک – عملیاتی</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4 – استمرار یا عدم استمرار : ثابت ( تکراری ) – مقطعی ( بر اساس اتفاقی خاص ) </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55209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530710A-6F67-4E1C-A0AF-599FA4152F37}"/>
              </a:ext>
            </a:extLst>
          </p:cNvPr>
          <p:cNvSpPr/>
          <p:nvPr/>
        </p:nvSpPr>
        <p:spPr>
          <a:xfrm>
            <a:off x="500062" y="744638"/>
            <a:ext cx="9386888" cy="5693866"/>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برنامه ریزی استراتژیک </a:t>
            </a:r>
            <a:r>
              <a:rPr lang="fa-IR" sz="2000" dirty="0">
                <a:latin typeface="Calibri" panose="020F0502020204030204" pitchFamily="34" charset="0"/>
                <a:ea typeface="Calibri" panose="020F0502020204030204" pitchFamily="34" charset="0"/>
                <a:cs typeface="B Nazanin" panose="00000400000000000000" pitchFamily="2" charset="-78"/>
              </a:rPr>
              <a:t>: فرآیندی است که ضمن آن اهداف و خطوط کلی فعالیت ها و ماموریت های سازمان را در دراز مدت تعیین می شود برنامه ریزی جامع دارای دید دراز مدت است و موقعیت های سازمان را دراز مدت ترسیم می </a:t>
            </a:r>
            <a:r>
              <a:rPr lang="fa-IR" sz="2000" dirty="0" smtClean="0">
                <a:latin typeface="Calibri" panose="020F0502020204030204" pitchFamily="34" charset="0"/>
                <a:ea typeface="Calibri" panose="020F0502020204030204" pitchFamily="34" charset="0"/>
                <a:cs typeface="B Nazanin" panose="00000400000000000000" pitchFamily="2" charset="-78"/>
              </a:rPr>
              <a:t>کند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نکته : </a:t>
            </a:r>
            <a:r>
              <a:rPr lang="fa-IR" sz="2000" dirty="0">
                <a:latin typeface="Calibri" panose="020F0502020204030204" pitchFamily="34" charset="0"/>
                <a:ea typeface="Calibri" panose="020F0502020204030204" pitchFamily="34" charset="0"/>
                <a:cs typeface="B Nazanin" panose="00000400000000000000" pitchFamily="2" charset="-78"/>
              </a:rPr>
              <a:t>درهم ادغام کردن مسائل بیرونی و درونی سازمان را تجزیه و تحلیل </a:t>
            </a:r>
            <a:r>
              <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rPr>
              <a:t>SWOT</a:t>
            </a:r>
            <a:r>
              <a:rPr lang="en-US" sz="2000" dirty="0">
                <a:latin typeface="Calibri" panose="020F0502020204030204" pitchFamily="34" charset="0"/>
                <a:ea typeface="Calibri" panose="020F0502020204030204" pitchFamily="34" charset="0"/>
                <a:cs typeface="B Nazanin" panose="00000400000000000000" pitchFamily="2" charset="-78"/>
              </a:rPr>
              <a:t> </a:t>
            </a:r>
            <a:r>
              <a:rPr lang="fa-IR" sz="2000" dirty="0">
                <a:latin typeface="Calibri" panose="020F0502020204030204" pitchFamily="34" charset="0"/>
                <a:ea typeface="Calibri" panose="020F0502020204030204" pitchFamily="34" charset="0"/>
                <a:cs typeface="B Nazanin" panose="00000400000000000000" pitchFamily="2" charset="-78"/>
              </a:rPr>
              <a:t> می گویند . در واقع این تحلیل شامل : محیط درونی سازمان ( بررسی نقاط قوت و ضعف ) محیط بیرونی سازمان ( فرصت ها و تهدیدات )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برنامه ریزی عملیاتی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در سطوح میانی و پایه سازمان انجام می گیرد برنامه ریزی عملیاتی عبارتند از : تعیین هدف . خط مشی . تبدیل هدف به صورت عملیات و پیش بینی چگونگی اجرا و کنترل ( همان برنامه ریزی زمانبندی شده و اجرایی است </a:t>
            </a:r>
            <a:r>
              <a:rPr lang="fa-IR" sz="2000" dirty="0" smtClean="0">
                <a:latin typeface="Calibri" panose="020F0502020204030204" pitchFamily="34" charset="0"/>
                <a:ea typeface="Calibri" panose="020F0502020204030204" pitchFamily="34" charset="0"/>
                <a:cs typeface="B Nazanin" panose="00000400000000000000" pitchFamily="2" charset="-78"/>
              </a:rPr>
              <a:t>)</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3546436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FED2EFB-8864-42F2-AED1-7257502A7275}"/>
              </a:ext>
            </a:extLst>
          </p:cNvPr>
          <p:cNvSpPr/>
          <p:nvPr/>
        </p:nvSpPr>
        <p:spPr>
          <a:xfrm>
            <a:off x="533400" y="439122"/>
            <a:ext cx="9020175" cy="5380960"/>
          </a:xfrm>
          <a:prstGeom prst="rect">
            <a:avLst/>
          </a:prstGeom>
        </p:spPr>
        <p:txBody>
          <a:bodyPr wrap="square">
            <a:spAutoFit/>
          </a:bodyPr>
          <a:lstStyle/>
          <a:p>
            <a:pPr algn="just" rtl="1">
              <a:lnSpc>
                <a:spcPct val="15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شیوه های برنامه ریزی عملیاتی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جدول زمانبندی ( در طول ماه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2 – جدول کار نما ( روز . هفته یا ماه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3 – خط زمانی فرآیند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4 – تقویم ورزشی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5 – شبکه پرت</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6 – برنامه ریزی مدیر بحرانی ( </a:t>
            </a:r>
            <a:r>
              <a:rPr lang="en-US" sz="2400" dirty="0">
                <a:latin typeface="Calibri" panose="020F0502020204030204" pitchFamily="34" charset="0"/>
                <a:ea typeface="Calibri" panose="020F0502020204030204" pitchFamily="34" charset="0"/>
                <a:cs typeface="B Nazanin" panose="00000400000000000000" pitchFamily="2" charset="-78"/>
              </a:rPr>
              <a:t> CPM </a:t>
            </a:r>
            <a:r>
              <a:rPr lang="fa-IR" sz="2400" dirty="0">
                <a:latin typeface="Calibri" panose="020F0502020204030204" pitchFamily="34" charset="0"/>
                <a:ea typeface="Calibri" panose="020F0502020204030204" pitchFamily="34" charset="0"/>
                <a:cs typeface="B Nazanin" panose="00000400000000000000" pitchFamily="2" charset="-78"/>
              </a:rPr>
              <a:t> )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7 – تجزیه و تحلیل نقطه ای سر به سر</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796765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B3E760F-AA08-4661-8E77-08C0C44ED6F0}"/>
              </a:ext>
            </a:extLst>
          </p:cNvPr>
          <p:cNvSpPr/>
          <p:nvPr/>
        </p:nvSpPr>
        <p:spPr>
          <a:xfrm>
            <a:off x="514350" y="702401"/>
            <a:ext cx="9039225" cy="5488682"/>
          </a:xfrm>
          <a:prstGeom prst="rect">
            <a:avLst/>
          </a:prstGeom>
        </p:spPr>
        <p:txBody>
          <a:bodyPr wrap="square">
            <a:spAutoFit/>
          </a:bodyPr>
          <a:lstStyle/>
          <a:p>
            <a:pPr algn="just"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مدیریت تغییر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pPr>
            <a:r>
              <a:rPr lang="fa-IR" sz="2800" dirty="0">
                <a:latin typeface="Calibri" panose="020F0502020204030204" pitchFamily="34" charset="0"/>
                <a:ea typeface="Calibri" panose="020F0502020204030204" pitchFamily="34" charset="0"/>
                <a:cs typeface="B Nazanin" panose="00000400000000000000" pitchFamily="2" charset="-78"/>
              </a:rPr>
              <a:t>عبارتند از فرآیند حرکت از وضع فعلی به سمت چشم انداز در آینده که با درجه ای از انتقال همراه است و ممکن است منجر به زحمت برای برخی یا همه کارکنان می شود . به کارگیری مناسب از روش های تغییر در سازمان موجب می شود که کمبود های احتمالی سیستم جدید شناسایی و در رفع آن ها اقدام شود و از طرف دیگر مقاومت طبیعی مخاطبان کاهش می </a:t>
            </a:r>
            <a:r>
              <a:rPr lang="fa-IR" sz="2800" dirty="0" smtClean="0">
                <a:latin typeface="Calibri" panose="020F0502020204030204" pitchFamily="34" charset="0"/>
                <a:ea typeface="Calibri" panose="020F0502020204030204" pitchFamily="34" charset="0"/>
                <a:cs typeface="B Nazanin" panose="00000400000000000000" pitchFamily="2" charset="-78"/>
              </a:rPr>
              <a:t>یابد</a:t>
            </a:r>
            <a:r>
              <a:rPr lang="en-US" sz="2800" dirty="0" smtClean="0">
                <a:latin typeface="Calibri" panose="020F0502020204030204" pitchFamily="34" charset="0"/>
                <a:ea typeface="Calibri" panose="020F0502020204030204" pitchFamily="34" charset="0"/>
                <a:cs typeface="B Nazanin" panose="00000400000000000000" pitchFamily="2" charset="-78"/>
              </a:rPr>
              <a:t>.</a:t>
            </a:r>
            <a:r>
              <a:rPr lang="fa-IR" sz="2800" dirty="0" smtClean="0">
                <a:latin typeface="Calibri" panose="020F0502020204030204" pitchFamily="34" charset="0"/>
                <a:ea typeface="Calibri" panose="020F0502020204030204" pitchFamily="34" charset="0"/>
                <a:cs typeface="B Nazanin" panose="00000400000000000000" pitchFamily="2" charset="-78"/>
              </a:rPr>
              <a:t> </a:t>
            </a:r>
            <a:endParaRPr lang="fa-IR" sz="2800" dirty="0">
              <a:cs typeface="B Nazanin" panose="00000400000000000000" pitchFamily="2" charset="-78"/>
            </a:endParaRPr>
          </a:p>
        </p:txBody>
      </p:sp>
    </p:spTree>
    <p:extLst>
      <p:ext uri="{BB962C8B-B14F-4D97-AF65-F5344CB8AC3E}">
        <p14:creationId xmlns:p14="http://schemas.microsoft.com/office/powerpoint/2010/main" val="5541019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F66F9A75-CF83-4BF0-B709-1FCAD6FF0A21}"/>
              </a:ext>
            </a:extLst>
          </p:cNvPr>
          <p:cNvGraphicFramePr/>
          <p:nvPr>
            <p:extLst>
              <p:ext uri="{D42A27DB-BD31-4B8C-83A1-F6EECF244321}">
                <p14:modId xmlns:p14="http://schemas.microsoft.com/office/powerpoint/2010/main" val="3736826201"/>
              </p:ext>
            </p:extLst>
          </p:nvPr>
        </p:nvGraphicFramePr>
        <p:xfrm>
          <a:off x="1136650" y="809766"/>
          <a:ext cx="7616825" cy="5238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88705ABC-56FE-4D69-9DFE-699EDCAD37F5}"/>
              </a:ext>
            </a:extLst>
          </p:cNvPr>
          <p:cNvSpPr/>
          <p:nvPr/>
        </p:nvSpPr>
        <p:spPr>
          <a:xfrm>
            <a:off x="4441038" y="2762432"/>
            <a:ext cx="1165704" cy="619272"/>
          </a:xfrm>
          <a:prstGeom prst="rect">
            <a:avLst/>
          </a:prstGeom>
        </p:spPr>
        <p:txBody>
          <a:bodyPr wrap="none">
            <a:spAutoFit/>
          </a:bodyPr>
          <a:lstStyle/>
          <a:p>
            <a:pPr algn="r" rtl="1">
              <a:lnSpc>
                <a:spcPct val="107000"/>
              </a:lnSpc>
              <a:spcAft>
                <a:spcPts val="800"/>
              </a:spcAft>
            </a:pPr>
            <a:r>
              <a:rPr lang="fa-IR" sz="3200" dirty="0">
                <a:latin typeface="Calibri" panose="020F0502020204030204" pitchFamily="34" charset="0"/>
                <a:ea typeface="Calibri" panose="020F0502020204030204" pitchFamily="34" charset="0"/>
                <a:cs typeface="B Titr" panose="00000700000000000000" pitchFamily="2" charset="-78"/>
              </a:rPr>
              <a:t>رهبری</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724380756"/>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3E5CC75-562D-4B1E-B72D-82AC50D83ECF}"/>
              </a:ext>
            </a:extLst>
          </p:cNvPr>
          <p:cNvSpPr/>
          <p:nvPr/>
        </p:nvSpPr>
        <p:spPr>
          <a:xfrm>
            <a:off x="2972181" y="178477"/>
            <a:ext cx="4891083"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خلاصه روش های تغییر و تبدیل در سازمان</a:t>
            </a:r>
            <a:endParaRPr lang="en-US" sz="1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graphicFrame>
        <p:nvGraphicFramePr>
          <p:cNvPr id="3" name="Table 2">
            <a:extLst>
              <a:ext uri="{FF2B5EF4-FFF2-40B4-BE49-F238E27FC236}">
                <a16:creationId xmlns="" xmlns:a16="http://schemas.microsoft.com/office/drawing/2014/main" id="{F3CD4AE8-FCEC-44B9-B26C-79755391369E}"/>
              </a:ext>
            </a:extLst>
          </p:cNvPr>
          <p:cNvGraphicFramePr>
            <a:graphicFrameLocks noGrp="1"/>
          </p:cNvGraphicFramePr>
          <p:nvPr>
            <p:extLst>
              <p:ext uri="{D42A27DB-BD31-4B8C-83A1-F6EECF244321}">
                <p14:modId xmlns:p14="http://schemas.microsoft.com/office/powerpoint/2010/main" val="2589052350"/>
              </p:ext>
            </p:extLst>
          </p:nvPr>
        </p:nvGraphicFramePr>
        <p:xfrm>
          <a:off x="1352549" y="895350"/>
          <a:ext cx="6886576" cy="6067810"/>
        </p:xfrm>
        <a:graphic>
          <a:graphicData uri="http://schemas.openxmlformats.org/drawingml/2006/table">
            <a:tbl>
              <a:tblPr rtl="1" firstRow="1" firstCol="1" bandRow="1"/>
              <a:tblGrid>
                <a:gridCol w="1721276">
                  <a:extLst>
                    <a:ext uri="{9D8B030D-6E8A-4147-A177-3AD203B41FA5}">
                      <a16:colId xmlns="" xmlns:a16="http://schemas.microsoft.com/office/drawing/2014/main" val="3652009984"/>
                    </a:ext>
                  </a:extLst>
                </a:gridCol>
                <a:gridCol w="1721276">
                  <a:extLst>
                    <a:ext uri="{9D8B030D-6E8A-4147-A177-3AD203B41FA5}">
                      <a16:colId xmlns="" xmlns:a16="http://schemas.microsoft.com/office/drawing/2014/main" val="541232881"/>
                    </a:ext>
                  </a:extLst>
                </a:gridCol>
                <a:gridCol w="1722012">
                  <a:extLst>
                    <a:ext uri="{9D8B030D-6E8A-4147-A177-3AD203B41FA5}">
                      <a16:colId xmlns="" xmlns:a16="http://schemas.microsoft.com/office/drawing/2014/main" val="3651535899"/>
                    </a:ext>
                  </a:extLst>
                </a:gridCol>
                <a:gridCol w="1722012">
                  <a:extLst>
                    <a:ext uri="{9D8B030D-6E8A-4147-A177-3AD203B41FA5}">
                      <a16:colId xmlns="" xmlns:a16="http://schemas.microsoft.com/office/drawing/2014/main" val="231167878"/>
                    </a:ext>
                  </a:extLst>
                </a:gridCol>
              </a:tblGrid>
              <a:tr h="389386">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روش تغییر</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a:effectLst/>
                          <a:latin typeface="Calibri" panose="020F0502020204030204" pitchFamily="34" charset="0"/>
                          <a:ea typeface="Calibri" panose="020F0502020204030204" pitchFamily="34" charset="0"/>
                          <a:cs typeface="B Nazanin" panose="00000400000000000000" pitchFamily="2" charset="-78"/>
                        </a:rPr>
                        <a:t>ویژگی ها</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a:effectLst/>
                          <a:latin typeface="Calibri" panose="020F0502020204030204" pitchFamily="34" charset="0"/>
                          <a:ea typeface="Calibri" panose="020F0502020204030204" pitchFamily="34" charset="0"/>
                          <a:cs typeface="B Nazanin" panose="00000400000000000000" pitchFamily="2" charset="-78"/>
                        </a:rPr>
                        <a:t>محاسن</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معایب</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79649160"/>
                  </a:ext>
                </a:extLst>
              </a:tr>
              <a:tr h="1215931">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یک باره</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تغییر کامل سیستم در یک مرحله سیستم قبلی به یک باره متوقف می شود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ساده و آسان و کم هزینه</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پذیرش خطر و احتمال مقاومت کارکنان</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10442941"/>
                  </a:ext>
                </a:extLst>
              </a:tr>
              <a:tr h="908073">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موازی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فعالیت سیستم جدید توام با سیستم قدیم مقایسه نتایج هر دو سیستم</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تقریبا بدون ریسک</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پر هزینه نیاز به نیروی انسانی متخصص</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23558406"/>
                  </a:ext>
                </a:extLst>
              </a:tr>
              <a:tr h="1215931">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الگو سازی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اجرای ماکت و اجرای آزمایش سیستم جدید سیستم قدیمی در حال فعالیت است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44425489"/>
                  </a:ext>
                </a:extLst>
              </a:tr>
              <a:tr h="1215931">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مرحله ای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2000">
                          <a:effectLst/>
                          <a:latin typeface="Calibri" panose="020F0502020204030204" pitchFamily="34" charset="0"/>
                          <a:ea typeface="Calibri" panose="020F0502020204030204" pitchFamily="34" charset="0"/>
                          <a:cs typeface="B Nazanin" panose="00000400000000000000" pitchFamily="2" charset="-78"/>
                        </a:rPr>
                        <a:t>مرحله به مرحله موفقیت هر مرحله وابسته به موفقیت مرحله قبل</a:t>
                      </a:r>
                      <a:endParaRPr lang="en-US" sz="20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fa-IR" sz="2000" dirty="0">
                        <a:effectLst/>
                        <a:latin typeface="Calibri" panose="020F0502020204030204" pitchFamily="34" charset="0"/>
                        <a:ea typeface="Calibri" panose="020F0502020204030204" pitchFamily="34" charset="0"/>
                        <a:cs typeface="B Nazanin" panose="00000400000000000000" pitchFamily="2" charset="-78"/>
                      </a:endParaRPr>
                    </a:p>
                    <a:p>
                      <a:pPr algn="ctr" rtl="1">
                        <a:lnSpc>
                          <a:spcPct val="107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پر هزینه ولی نه به اندازه موازی</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fa-IR" sz="2000" dirty="0">
                          <a:effectLst/>
                          <a:latin typeface="Calibri" panose="020F0502020204030204" pitchFamily="34" charset="0"/>
                          <a:ea typeface="Calibri" panose="020F0502020204030204" pitchFamily="34" charset="0"/>
                          <a:cs typeface="B Nazanin" panose="00000400000000000000" pitchFamily="2" charset="-78"/>
                        </a:rPr>
                        <a:t>پر خطر ولی نه به اندازه یک باره</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24083325"/>
                  </a:ext>
                </a:extLst>
              </a:tr>
            </a:tbl>
          </a:graphicData>
        </a:graphic>
      </p:graphicFrame>
    </p:spTree>
    <p:extLst>
      <p:ext uri="{BB962C8B-B14F-4D97-AF65-F5344CB8AC3E}">
        <p14:creationId xmlns:p14="http://schemas.microsoft.com/office/powerpoint/2010/main" val="9145770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ABE5A76-220F-4C00-8943-1BD993C5CD1F}"/>
              </a:ext>
            </a:extLst>
          </p:cNvPr>
          <p:cNvSpPr/>
          <p:nvPr/>
        </p:nvSpPr>
        <p:spPr>
          <a:xfrm>
            <a:off x="571500" y="385527"/>
            <a:ext cx="8915400" cy="6268383"/>
          </a:xfrm>
          <a:prstGeom prst="rect">
            <a:avLst/>
          </a:prstGeom>
        </p:spPr>
        <p:txBody>
          <a:bodyPr wrap="square">
            <a:spAutoFit/>
          </a:bodyPr>
          <a:lstStyle/>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دلایلی که باعث می شود کارکنان در برابر تغییر مقاومت کنند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کارکنان می ترسند که آن چه را دارند از دست بدهند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بیشتر سازمان ها طرح ساختاری </a:t>
            </a:r>
            <a:r>
              <a:rPr lang="fa-IR" sz="2000" dirty="0" err="1">
                <a:latin typeface="Calibri" panose="020F0502020204030204" pitchFamily="34" charset="0"/>
                <a:ea typeface="Calibri" panose="020F0502020204030204" pitchFamily="34" charset="0"/>
                <a:cs typeface="B Nazanin" panose="00000400000000000000" pitchFamily="2" charset="-78"/>
              </a:rPr>
              <a:t>دیوانسالاری</a:t>
            </a:r>
            <a:r>
              <a:rPr lang="fa-IR" sz="2000" dirty="0">
                <a:latin typeface="Calibri" panose="020F0502020204030204" pitchFamily="34" charset="0"/>
                <a:ea typeface="Calibri" panose="020F0502020204030204" pitchFamily="34" charset="0"/>
                <a:cs typeface="B Nazanin" panose="00000400000000000000" pitchFamily="2" charset="-78"/>
              </a:rPr>
              <a:t> دارند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بسیاری از سازمان ها خودشان را در برابر تغییر ایمن سازی می کنند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4 – فرهنگ های سازمانی در برابر تغییر مقاومت می کنند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می توان مقاومت در برابر تغییر را به عنوان بزرگ ترین عامل منحصر به فرد دانست که اجرای موفقیت آمیز راهبرد ها را مورد تهدید قرار می دهد . در بسیاری از سازمان ها مقاومت در برابر تغییر به شکل های زیر متجلی می شود : خرابکاری – غیبت – شکایت و دادخواهی های بی پایه و اساس و نشان دادن بی میلی در همکاری و </a:t>
            </a:r>
            <a:r>
              <a:rPr lang="fa-IR" sz="2000" dirty="0">
                <a:solidFill>
                  <a:srgbClr val="FF0000"/>
                </a:solidFill>
                <a:highlight>
                  <a:srgbClr val="FFFF00"/>
                </a:highlight>
                <a:latin typeface="Calibri" panose="020F0502020204030204" pitchFamily="34" charset="0"/>
                <a:ea typeface="Calibri" panose="020F0502020204030204" pitchFamily="34" charset="0"/>
                <a:cs typeface="B Nazanin" panose="00000400000000000000" pitchFamily="2" charset="-78"/>
              </a:rPr>
              <a:t>تشریک ساعی</a:t>
            </a: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000" dirty="0">
                <a:latin typeface="Calibri" panose="020F0502020204030204" pitchFamily="34" charset="0"/>
                <a:ea typeface="Calibri" panose="020F0502020204030204" pitchFamily="34" charset="0"/>
                <a:cs typeface="B Nazanin" panose="00000400000000000000" pitchFamily="2" charset="-78"/>
              </a:rPr>
              <a:t>با دست اندر کاران سازمان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733648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0C3B74A-A80A-41EC-A3DB-4653D478B7CB}"/>
              </a:ext>
            </a:extLst>
          </p:cNvPr>
          <p:cNvSpPr/>
          <p:nvPr/>
        </p:nvSpPr>
        <p:spPr>
          <a:xfrm>
            <a:off x="6227160" y="253484"/>
            <a:ext cx="2861681" cy="646331"/>
          </a:xfrm>
          <a:prstGeom prst="rect">
            <a:avLst/>
          </a:prstGeom>
        </p:spPr>
        <p:txBody>
          <a:bodyPr wrap="none">
            <a:spAutoFit/>
          </a:bodyPr>
          <a:lstStyle/>
          <a:p>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1 – تغییر یک باره </a:t>
            </a:r>
            <a:endParaRPr lang="fa-IR" sz="3600" dirty="0">
              <a:solidFill>
                <a:srgbClr val="FF0000"/>
              </a:solidFill>
              <a:cs typeface="B Nazanin" panose="00000400000000000000" pitchFamily="2" charset="-78"/>
            </a:endParaRPr>
          </a:p>
        </p:txBody>
      </p:sp>
      <p:graphicFrame>
        <p:nvGraphicFramePr>
          <p:cNvPr id="3" name="Diagram 2">
            <a:extLst>
              <a:ext uri="{FF2B5EF4-FFF2-40B4-BE49-F238E27FC236}">
                <a16:creationId xmlns="" xmlns:a16="http://schemas.microsoft.com/office/drawing/2014/main" id="{1A3A4713-6B6B-423B-B953-9FBAA8741FCC}"/>
              </a:ext>
            </a:extLst>
          </p:cNvPr>
          <p:cNvGraphicFramePr/>
          <p:nvPr>
            <p:extLst>
              <p:ext uri="{D42A27DB-BD31-4B8C-83A1-F6EECF244321}">
                <p14:modId xmlns:p14="http://schemas.microsoft.com/office/powerpoint/2010/main" val="1869805749"/>
              </p:ext>
            </p:extLst>
          </p:nvPr>
        </p:nvGraphicFramePr>
        <p:xfrm>
          <a:off x="1149995" y="10720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5075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935D7F4-EDB0-4F28-AF71-900FAB700CEF}"/>
              </a:ext>
            </a:extLst>
          </p:cNvPr>
          <p:cNvSpPr/>
          <p:nvPr/>
        </p:nvSpPr>
        <p:spPr>
          <a:xfrm>
            <a:off x="6494860" y="158234"/>
            <a:ext cx="2614818" cy="646331"/>
          </a:xfrm>
          <a:prstGeom prst="rect">
            <a:avLst/>
          </a:prstGeom>
        </p:spPr>
        <p:txBody>
          <a:bodyPr wrap="none">
            <a:spAutoFit/>
          </a:bodyPr>
          <a:lstStyle/>
          <a:p>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2 – تغییر موازی </a:t>
            </a:r>
            <a:endParaRPr lang="fa-IR" sz="3600" dirty="0">
              <a:solidFill>
                <a:srgbClr val="FF0000"/>
              </a:solidFill>
              <a:cs typeface="B Nazanin" panose="00000400000000000000" pitchFamily="2" charset="-78"/>
            </a:endParaRPr>
          </a:p>
        </p:txBody>
      </p:sp>
      <p:graphicFrame>
        <p:nvGraphicFramePr>
          <p:cNvPr id="4" name="Diagram 3">
            <a:extLst>
              <a:ext uri="{FF2B5EF4-FFF2-40B4-BE49-F238E27FC236}">
                <a16:creationId xmlns="" xmlns:a16="http://schemas.microsoft.com/office/drawing/2014/main" id="{4EF59E75-8ACC-4348-A492-892DE9B8B68B}"/>
              </a:ext>
            </a:extLst>
          </p:cNvPr>
          <p:cNvGraphicFramePr/>
          <p:nvPr>
            <p:extLst>
              <p:ext uri="{D42A27DB-BD31-4B8C-83A1-F6EECF244321}">
                <p14:modId xmlns:p14="http://schemas.microsoft.com/office/powerpoint/2010/main" val="4270625858"/>
              </p:ext>
            </p:extLst>
          </p:nvPr>
        </p:nvGraphicFramePr>
        <p:xfrm>
          <a:off x="746125" y="10149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22495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BB00E5F-CFF3-476D-9FC0-BC0FCFA4BB71}"/>
              </a:ext>
            </a:extLst>
          </p:cNvPr>
          <p:cNvSpPr/>
          <p:nvPr/>
        </p:nvSpPr>
        <p:spPr>
          <a:xfrm>
            <a:off x="5924550" y="177284"/>
            <a:ext cx="3251211" cy="646331"/>
          </a:xfrm>
          <a:prstGeom prst="rect">
            <a:avLst/>
          </a:prstGeom>
        </p:spPr>
        <p:txBody>
          <a:bodyPr wrap="none">
            <a:spAutoFit/>
          </a:bodyPr>
          <a:lstStyle/>
          <a:p>
            <a:r>
              <a:rPr lang="fa-IR" sz="3600" dirty="0">
                <a:solidFill>
                  <a:srgbClr val="FF0000"/>
                </a:solidFill>
                <a:latin typeface="Calibri" panose="020F0502020204030204" pitchFamily="34" charset="0"/>
                <a:ea typeface="Calibri" panose="020F0502020204030204" pitchFamily="34" charset="0"/>
                <a:cs typeface="2  Titr" panose="00000700000000000000" pitchFamily="2" charset="-78"/>
              </a:rPr>
              <a:t>3</a:t>
            </a:r>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 – تغییر الگو سازی </a:t>
            </a:r>
            <a:endParaRPr lang="fa-IR" sz="3600" dirty="0">
              <a:solidFill>
                <a:srgbClr val="FF0000"/>
              </a:solidFill>
              <a:cs typeface="B Nazanin" panose="00000400000000000000" pitchFamily="2" charset="-78"/>
            </a:endParaRPr>
          </a:p>
        </p:txBody>
      </p:sp>
      <p:graphicFrame>
        <p:nvGraphicFramePr>
          <p:cNvPr id="3" name="Diagram 2">
            <a:extLst>
              <a:ext uri="{FF2B5EF4-FFF2-40B4-BE49-F238E27FC236}">
                <a16:creationId xmlns="" xmlns:a16="http://schemas.microsoft.com/office/drawing/2014/main" id="{A9E1621C-CB32-4DCC-9E1A-E6831429C78E}"/>
              </a:ext>
            </a:extLst>
          </p:cNvPr>
          <p:cNvGraphicFramePr/>
          <p:nvPr>
            <p:extLst>
              <p:ext uri="{D42A27DB-BD31-4B8C-83A1-F6EECF244321}">
                <p14:modId xmlns:p14="http://schemas.microsoft.com/office/powerpoint/2010/main" val="3165803400"/>
              </p:ext>
            </p:extLst>
          </p:nvPr>
        </p:nvGraphicFramePr>
        <p:xfrm>
          <a:off x="803275" y="9101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44849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B4A737F-773D-47EF-9BBD-A6C32645DE61}"/>
              </a:ext>
            </a:extLst>
          </p:cNvPr>
          <p:cNvSpPr/>
          <p:nvPr/>
        </p:nvSpPr>
        <p:spPr>
          <a:xfrm>
            <a:off x="6096000" y="224909"/>
            <a:ext cx="3114955" cy="646331"/>
          </a:xfrm>
          <a:prstGeom prst="rect">
            <a:avLst/>
          </a:prstGeom>
        </p:spPr>
        <p:txBody>
          <a:bodyPr wrap="none">
            <a:spAutoFit/>
          </a:bodyPr>
          <a:lstStyle/>
          <a:p>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4 – تغییر مرحله ای </a:t>
            </a:r>
            <a:endParaRPr lang="fa-IR" sz="3600" dirty="0">
              <a:solidFill>
                <a:srgbClr val="FF0000"/>
              </a:solidFill>
              <a:cs typeface="B Nazanin" panose="00000400000000000000" pitchFamily="2" charset="-78"/>
            </a:endParaRPr>
          </a:p>
        </p:txBody>
      </p:sp>
      <p:graphicFrame>
        <p:nvGraphicFramePr>
          <p:cNvPr id="3" name="Diagram 2">
            <a:extLst>
              <a:ext uri="{FF2B5EF4-FFF2-40B4-BE49-F238E27FC236}">
                <a16:creationId xmlns="" xmlns:a16="http://schemas.microsoft.com/office/drawing/2014/main" id="{585ABC97-589C-4C37-98CC-DDE9F9644FD6}"/>
              </a:ext>
            </a:extLst>
          </p:cNvPr>
          <p:cNvGraphicFramePr/>
          <p:nvPr>
            <p:extLst>
              <p:ext uri="{D42A27DB-BD31-4B8C-83A1-F6EECF244321}">
                <p14:modId xmlns:p14="http://schemas.microsoft.com/office/powerpoint/2010/main" val="2714832142"/>
              </p:ext>
            </p:extLst>
          </p:nvPr>
        </p:nvGraphicFramePr>
        <p:xfrm>
          <a:off x="2409826" y="647700"/>
          <a:ext cx="4019550" cy="2681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a:extLst>
              <a:ext uri="{FF2B5EF4-FFF2-40B4-BE49-F238E27FC236}">
                <a16:creationId xmlns="" xmlns:a16="http://schemas.microsoft.com/office/drawing/2014/main" id="{5ED4006E-E831-4704-8DAA-2B29908B172E}"/>
              </a:ext>
            </a:extLst>
          </p:cNvPr>
          <p:cNvSpPr/>
          <p:nvPr/>
        </p:nvSpPr>
        <p:spPr>
          <a:xfrm>
            <a:off x="6410325" y="4286250"/>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2</a:t>
            </a:r>
          </a:p>
        </p:txBody>
      </p:sp>
      <p:sp>
        <p:nvSpPr>
          <p:cNvPr id="6" name="Oval 5">
            <a:extLst>
              <a:ext uri="{FF2B5EF4-FFF2-40B4-BE49-F238E27FC236}">
                <a16:creationId xmlns="" xmlns:a16="http://schemas.microsoft.com/office/drawing/2014/main" id="{E50BA15C-B375-4884-882C-908FC4BA3F9C}"/>
              </a:ext>
            </a:extLst>
          </p:cNvPr>
          <p:cNvSpPr/>
          <p:nvPr/>
        </p:nvSpPr>
        <p:spPr>
          <a:xfrm>
            <a:off x="6429376" y="5391150"/>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3</a:t>
            </a:r>
          </a:p>
        </p:txBody>
      </p:sp>
      <p:sp>
        <p:nvSpPr>
          <p:cNvPr id="7" name="Oval 6">
            <a:extLst>
              <a:ext uri="{FF2B5EF4-FFF2-40B4-BE49-F238E27FC236}">
                <a16:creationId xmlns="" xmlns:a16="http://schemas.microsoft.com/office/drawing/2014/main" id="{B954E756-8524-4D25-B068-E393C9C82289}"/>
              </a:ext>
            </a:extLst>
          </p:cNvPr>
          <p:cNvSpPr/>
          <p:nvPr/>
        </p:nvSpPr>
        <p:spPr>
          <a:xfrm>
            <a:off x="6410325" y="3190875"/>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1</a:t>
            </a:r>
          </a:p>
        </p:txBody>
      </p:sp>
      <p:sp>
        <p:nvSpPr>
          <p:cNvPr id="8" name="Oval 7">
            <a:extLst>
              <a:ext uri="{FF2B5EF4-FFF2-40B4-BE49-F238E27FC236}">
                <a16:creationId xmlns="" xmlns:a16="http://schemas.microsoft.com/office/drawing/2014/main" id="{F2AC73C9-1E77-4AF6-8B89-0D1AA83EBD9E}"/>
              </a:ext>
            </a:extLst>
          </p:cNvPr>
          <p:cNvSpPr/>
          <p:nvPr/>
        </p:nvSpPr>
        <p:spPr>
          <a:xfrm>
            <a:off x="1781175" y="3212428"/>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1</a:t>
            </a:r>
          </a:p>
        </p:txBody>
      </p:sp>
      <p:sp>
        <p:nvSpPr>
          <p:cNvPr id="9" name="Oval 8">
            <a:extLst>
              <a:ext uri="{FF2B5EF4-FFF2-40B4-BE49-F238E27FC236}">
                <a16:creationId xmlns="" xmlns:a16="http://schemas.microsoft.com/office/drawing/2014/main" id="{6A9CE77E-E55A-4C8E-9D85-86FA1F8AE2C8}"/>
              </a:ext>
            </a:extLst>
          </p:cNvPr>
          <p:cNvSpPr/>
          <p:nvPr/>
        </p:nvSpPr>
        <p:spPr>
          <a:xfrm>
            <a:off x="1781174" y="4286250"/>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2</a:t>
            </a:r>
          </a:p>
        </p:txBody>
      </p:sp>
      <p:sp>
        <p:nvSpPr>
          <p:cNvPr id="10" name="Oval 9">
            <a:extLst>
              <a:ext uri="{FF2B5EF4-FFF2-40B4-BE49-F238E27FC236}">
                <a16:creationId xmlns="" xmlns:a16="http://schemas.microsoft.com/office/drawing/2014/main" id="{965EB442-B5E9-46E0-9868-449AD7CF0952}"/>
              </a:ext>
            </a:extLst>
          </p:cNvPr>
          <p:cNvSpPr/>
          <p:nvPr/>
        </p:nvSpPr>
        <p:spPr>
          <a:xfrm>
            <a:off x="1781173" y="5391150"/>
            <a:ext cx="1095375" cy="8191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cs typeface="2  Titr" panose="00000700000000000000" pitchFamily="2" charset="-78"/>
              </a:rPr>
              <a:t>3</a:t>
            </a:r>
          </a:p>
        </p:txBody>
      </p:sp>
      <p:cxnSp>
        <p:nvCxnSpPr>
          <p:cNvPr id="12" name="Straight Arrow Connector 11">
            <a:extLst>
              <a:ext uri="{FF2B5EF4-FFF2-40B4-BE49-F238E27FC236}">
                <a16:creationId xmlns="" xmlns:a16="http://schemas.microsoft.com/office/drawing/2014/main" id="{AE3EBA9F-83EB-4CA1-8015-80921A39EC03}"/>
              </a:ext>
            </a:extLst>
          </p:cNvPr>
          <p:cNvCxnSpPr>
            <a:stCxn id="7" idx="2"/>
            <a:endCxn id="8" idx="6"/>
          </p:cNvCxnSpPr>
          <p:nvPr/>
        </p:nvCxnSpPr>
        <p:spPr>
          <a:xfrm flipH="1">
            <a:off x="2876550" y="3600450"/>
            <a:ext cx="3533775" cy="21553"/>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5" name="Straight Arrow Connector 14">
            <a:extLst>
              <a:ext uri="{FF2B5EF4-FFF2-40B4-BE49-F238E27FC236}">
                <a16:creationId xmlns="" xmlns:a16="http://schemas.microsoft.com/office/drawing/2014/main" id="{B0FA0C84-83C1-41E5-9567-AE72C3ADAB90}"/>
              </a:ext>
            </a:extLst>
          </p:cNvPr>
          <p:cNvCxnSpPr>
            <a:stCxn id="4" idx="2"/>
            <a:endCxn id="9" idx="6"/>
          </p:cNvCxnSpPr>
          <p:nvPr/>
        </p:nvCxnSpPr>
        <p:spPr>
          <a:xfrm flipH="1">
            <a:off x="2876549" y="4695825"/>
            <a:ext cx="3533776" cy="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7" name="Straight Arrow Connector 16">
            <a:extLst>
              <a:ext uri="{FF2B5EF4-FFF2-40B4-BE49-F238E27FC236}">
                <a16:creationId xmlns="" xmlns:a16="http://schemas.microsoft.com/office/drawing/2014/main" id="{0D59226B-9820-4F7C-86B1-F092A02E1A1D}"/>
              </a:ext>
            </a:extLst>
          </p:cNvPr>
          <p:cNvCxnSpPr>
            <a:stCxn id="6" idx="2"/>
            <a:endCxn id="10" idx="6"/>
          </p:cNvCxnSpPr>
          <p:nvPr/>
        </p:nvCxnSpPr>
        <p:spPr>
          <a:xfrm flipH="1">
            <a:off x="2876548" y="5800725"/>
            <a:ext cx="3552828" cy="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828501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FD5EA4F-759F-4502-80D9-9CA29D728D7D}"/>
              </a:ext>
            </a:extLst>
          </p:cNvPr>
          <p:cNvSpPr/>
          <p:nvPr/>
        </p:nvSpPr>
        <p:spPr>
          <a:xfrm>
            <a:off x="219075" y="160065"/>
            <a:ext cx="9163050" cy="6627455"/>
          </a:xfrm>
          <a:prstGeom prst="rect">
            <a:avLst/>
          </a:prstGeom>
        </p:spPr>
        <p:txBody>
          <a:bodyPr wrap="square">
            <a:spAutoFit/>
          </a:bodyPr>
          <a:lstStyle/>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برخی از روش های مقابله با مقاومت کارکنان در برابر تغییر عبارتند از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آموزش کوتاه مدت کارکنان درباره تغییر</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2 – اطلاع رسانی درباره تغییر از طریق بروشور و کتابچه</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3 – مشورت درباره تغییر</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4 – نظر سنجی از مخاطبان با مدیران و کارکنان</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5 – توجیه کارکنان و مخاطبان از دلایل تغییر</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6 – تغییر در جهت منافع سازمان باشد و یا حداقل منافع آن ها را تهدید نکند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7 – از طریق اطلاع رسانی و تبلیغ به تدریج ویژگی های متغیر پرداخته شود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360077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B71F1D9-CACE-48EB-930A-00290A1A8C95}"/>
              </a:ext>
            </a:extLst>
          </p:cNvPr>
          <p:cNvSpPr/>
          <p:nvPr/>
        </p:nvSpPr>
        <p:spPr>
          <a:xfrm>
            <a:off x="495300" y="111601"/>
            <a:ext cx="8886825" cy="5816977"/>
          </a:xfrm>
          <a:prstGeom prst="rect">
            <a:avLst/>
          </a:prstGeom>
        </p:spPr>
        <p:txBody>
          <a:bodyPr wrap="square">
            <a:spAutoFit/>
          </a:bodyPr>
          <a:lstStyle/>
          <a:p>
            <a:pPr algn="just"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مدیریت منابع انسانی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مدیریت منابع انسانی عبارتند از : کلیه کارکرد ها و فعالیت هایی است که در هرگونه شرایط سازمانی و محیطی منابع انسانی را برای سازمان فرد و محیط مفید </a:t>
            </a:r>
            <a:r>
              <a:rPr lang="fa-IR" sz="2400" dirty="0" smtClean="0">
                <a:latin typeface="Calibri" panose="020F0502020204030204" pitchFamily="34" charset="0"/>
                <a:ea typeface="Calibri" panose="020F0502020204030204" pitchFamily="34" charset="0"/>
                <a:cs typeface="B Nazanin" panose="00000400000000000000" pitchFamily="2" charset="-78"/>
              </a:rPr>
              <a:t>نماید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منابع انسانی مهم ترین دارایی یک سازمان است که اگر به طور اثر بخشی مدیریت شود کلید موفقیت سازمان خواهد بود بنابراین برای تامین و نگهداری آن باید کوشید تا سازمان ها در راستای اهداف خود گام </a:t>
            </a:r>
            <a:r>
              <a:rPr lang="fa-IR" sz="2400" dirty="0" smtClean="0">
                <a:latin typeface="Calibri" panose="020F0502020204030204" pitchFamily="34" charset="0"/>
                <a:ea typeface="Calibri" panose="020F0502020204030204" pitchFamily="34" charset="0"/>
                <a:cs typeface="B Nazanin" panose="00000400000000000000" pitchFamily="2" charset="-78"/>
              </a:rPr>
              <a:t>بردارند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واقع سرمایه یک سازمان سرمایه انسانی آن سازمان </a:t>
            </a:r>
            <a:r>
              <a:rPr lang="fa-IR" sz="2400" dirty="0" smtClean="0">
                <a:latin typeface="Calibri" panose="020F0502020204030204" pitchFamily="34" charset="0"/>
                <a:ea typeface="Calibri" panose="020F0502020204030204" pitchFamily="34" charset="0"/>
                <a:cs typeface="B Nazanin" panose="00000400000000000000" pitchFamily="2" charset="-78"/>
              </a:rPr>
              <a:t>است</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35779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858F2AF5-3FAC-4B07-9623-A441FC76F967}"/>
              </a:ext>
            </a:extLst>
          </p:cNvPr>
          <p:cNvGraphicFramePr/>
          <p:nvPr>
            <p:extLst>
              <p:ext uri="{D42A27DB-BD31-4B8C-83A1-F6EECF244321}">
                <p14:modId xmlns:p14="http://schemas.microsoft.com/office/powerpoint/2010/main" val="1265035927"/>
              </p:ext>
            </p:extLst>
          </p:nvPr>
        </p:nvGraphicFramePr>
        <p:xfrm>
          <a:off x="565150" y="10911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ED940E2F-4AC0-4676-844F-7DC6B96A20EF}"/>
              </a:ext>
            </a:extLst>
          </p:cNvPr>
          <p:cNvSpPr/>
          <p:nvPr/>
        </p:nvSpPr>
        <p:spPr>
          <a:xfrm>
            <a:off x="8186601" y="348192"/>
            <a:ext cx="114005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Nazanin" panose="00000400000000000000" pitchFamily="2" charset="-78"/>
              </a:rPr>
              <a:t>محیط</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5" name="Arrow: Left 4">
            <a:extLst>
              <a:ext uri="{FF2B5EF4-FFF2-40B4-BE49-F238E27FC236}">
                <a16:creationId xmlns="" xmlns:a16="http://schemas.microsoft.com/office/drawing/2014/main" id="{4F326E85-119E-443F-B08A-62FEA261CE7C}"/>
              </a:ext>
            </a:extLst>
          </p:cNvPr>
          <p:cNvSpPr/>
          <p:nvPr/>
        </p:nvSpPr>
        <p:spPr>
          <a:xfrm>
            <a:off x="1543050" y="0"/>
            <a:ext cx="2305050" cy="1685925"/>
          </a:xfrm>
          <a:prstGeom prst="left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dirty="0">
                <a:latin typeface="Calibri" panose="020F0502020204030204" pitchFamily="34" charset="0"/>
                <a:ea typeface="Calibri" panose="020F0502020204030204" pitchFamily="34" charset="0"/>
                <a:cs typeface="B Nazanin" panose="00000400000000000000" pitchFamily="2" charset="-78"/>
              </a:rPr>
              <a:t>چشم انداز و اهداف</a:t>
            </a:r>
            <a:endParaRPr lang="fa-IR" sz="2400" dirty="0">
              <a:cs typeface="B Nazanin" panose="00000400000000000000" pitchFamily="2" charset="-78"/>
            </a:endParaRPr>
          </a:p>
        </p:txBody>
      </p:sp>
    </p:spTree>
    <p:extLst>
      <p:ext uri="{BB962C8B-B14F-4D97-AF65-F5344CB8AC3E}">
        <p14:creationId xmlns:p14="http://schemas.microsoft.com/office/powerpoint/2010/main" val="36494204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5280012-3E92-4542-935E-42F6A42629CD}"/>
              </a:ext>
            </a:extLst>
          </p:cNvPr>
          <p:cNvSpPr/>
          <p:nvPr/>
        </p:nvSpPr>
        <p:spPr>
          <a:xfrm>
            <a:off x="581025" y="414493"/>
            <a:ext cx="8905875" cy="5663089"/>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بهسازی منابع انسانی</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مفهوم بهسازی منابع انسانی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نگهداری نیروی انسانی بر اساس بهسازی نیروی انسانی صورت می گیرد عده ای آن را توانمند سازی . عده ای توانا سازی و عده ای آن را توسعه کیفی نیروی انسانی دانسته اند . هدف از آن توانا سازی . دادن قدرت تقویت مهارت و ایجاد اعتماد به نفس و ایجاد صلاحیت شغلی در کارکنان است که از این راه کارکنان عملکرد بهتری می یابند . بدین معنی که قابلیت های منابع انسانی که متشکل از نقش . صلاحیت و مهارت برای انجام وظیفه در راستای امور سازمانی منجر به تحقق اهداف سازمانی است . ارتقا یافته و به عبارتی منابع انسانی توانا به انجام کیفی وظیفه با بلوغ شغلی می شود . بدین جهت مولف واژه بهسازی را به کار برده است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بهسازی نیروی انسانی متغیری است که رفتار سازمانی یعنی تقویت عملکرد شاغل </a:t>
            </a:r>
            <a:r>
              <a:rPr lang="fa-IR" sz="2000" dirty="0" err="1">
                <a:latin typeface="Calibri" panose="020F0502020204030204" pitchFamily="34" charset="0"/>
                <a:ea typeface="Calibri" panose="020F0502020204030204" pitchFamily="34" charset="0"/>
                <a:cs typeface="B Nazanin" panose="00000400000000000000" pitchFamily="2" charset="-78"/>
              </a:rPr>
              <a:t>تابعی</a:t>
            </a:r>
            <a:r>
              <a:rPr lang="fa-IR" sz="2000" dirty="0">
                <a:latin typeface="Calibri" panose="020F0502020204030204" pitchFamily="34" charset="0"/>
                <a:ea typeface="Calibri" panose="020F0502020204030204" pitchFamily="34" charset="0"/>
                <a:cs typeface="B Nazanin" panose="00000400000000000000" pitchFamily="2" charset="-78"/>
              </a:rPr>
              <a:t> از آن است . به عبارتی نتایج حاصل از بسازی نیروی انسانی در اثر بخشی او ساطع است . اثر بخشی بعدی از بهره وری است و از کیفیت و توان کاری نیروی انسانی نشئت می </a:t>
            </a:r>
            <a:r>
              <a:rPr lang="fa-IR" sz="2000" dirty="0" smtClean="0">
                <a:latin typeface="Calibri" panose="020F0502020204030204" pitchFamily="34" charset="0"/>
                <a:ea typeface="Calibri" panose="020F0502020204030204" pitchFamily="34" charset="0"/>
                <a:cs typeface="B Nazanin" panose="00000400000000000000" pitchFamily="2" charset="-78"/>
              </a:rPr>
              <a:t>گیرد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393688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1D03335-F541-4903-BB13-02A5EE050F7B}"/>
              </a:ext>
            </a:extLst>
          </p:cNvPr>
          <p:cNvSpPr/>
          <p:nvPr/>
        </p:nvSpPr>
        <p:spPr>
          <a:xfrm>
            <a:off x="695325" y="0"/>
            <a:ext cx="8791575" cy="882678"/>
          </a:xfrm>
          <a:prstGeom prst="rect">
            <a:avLst/>
          </a:prstGeom>
        </p:spPr>
        <p:txBody>
          <a:bodyPr wrap="squar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نقش رهبری </a:t>
            </a:r>
            <a:r>
              <a:rPr lang="fa-IR" sz="2800" dirty="0">
                <a:latin typeface="Calibri" panose="020F0502020204030204" pitchFamily="34" charset="0"/>
                <a:ea typeface="Calibri" panose="020F0502020204030204" pitchFamily="34" charset="0"/>
                <a:cs typeface="B Titr" panose="00000700000000000000" pitchFamily="2" charset="-78"/>
              </a:rPr>
              <a:t>: </a:t>
            </a:r>
            <a:r>
              <a:rPr lang="fa-IR" sz="2000" dirty="0">
                <a:latin typeface="Calibri" panose="020F0502020204030204" pitchFamily="34" charset="0"/>
                <a:ea typeface="Calibri" panose="020F0502020204030204" pitchFamily="34" charset="0"/>
                <a:cs typeface="B Titr" panose="00000700000000000000" pitchFamily="2" charset="-78"/>
              </a:rPr>
              <a:t>نفوذ است قدرت به عنوان ابزاری مناسب برای نفوذ در اختیار رهبر است</a:t>
            </a:r>
            <a:r>
              <a:rPr lang="fa-IR" sz="1600" dirty="0">
                <a:latin typeface="Calibri" panose="020F0502020204030204" pitchFamily="34" charset="0"/>
                <a:ea typeface="Calibri" panose="020F0502020204030204" pitchFamily="34" charset="0"/>
                <a:cs typeface="B Titr" panose="00000700000000000000" pitchFamily="2" charset="-78"/>
              </a:rPr>
              <a:t> </a:t>
            </a:r>
            <a:r>
              <a:rPr lang="fa-IR" sz="2000" dirty="0">
                <a:latin typeface="Calibri" panose="020F0502020204030204" pitchFamily="34" charset="0"/>
                <a:ea typeface="Calibri" panose="020F0502020204030204" pitchFamily="34" charset="0"/>
                <a:cs typeface="B Titr" panose="00000700000000000000" pitchFamily="2" charset="-78"/>
              </a:rPr>
              <a:t>باعث بالا رفتن انگیزه کارکنان را برای تحقق اهداف سازمانی بالا می </a:t>
            </a:r>
            <a:r>
              <a:rPr lang="fa-IR" sz="2000" dirty="0" smtClean="0">
                <a:latin typeface="Calibri" panose="020F0502020204030204" pitchFamily="34" charset="0"/>
                <a:ea typeface="Calibri" panose="020F0502020204030204" pitchFamily="34" charset="0"/>
                <a:cs typeface="B Titr" panose="00000700000000000000" pitchFamily="2" charset="-78"/>
              </a:rPr>
              <a:t>برد</a:t>
            </a:r>
            <a:r>
              <a:rPr lang="en-US" sz="2000" dirty="0">
                <a:latin typeface="Calibri" panose="020F0502020204030204" pitchFamily="34" charset="0"/>
                <a:ea typeface="Calibri" panose="020F0502020204030204" pitchFamily="34" charset="0"/>
                <a:cs typeface="B Titr" panose="00000700000000000000" pitchFamily="2" charset="-78"/>
              </a:rPr>
              <a:t>.</a:t>
            </a:r>
            <a:endParaRPr lang="en-US" sz="1600" dirty="0">
              <a:latin typeface="Calibri" panose="020F0502020204030204" pitchFamily="34" charset="0"/>
              <a:ea typeface="Calibri" panose="020F0502020204030204" pitchFamily="34" charset="0"/>
              <a:cs typeface="B Titr" panose="00000700000000000000" pitchFamily="2" charset="-78"/>
            </a:endParaRPr>
          </a:p>
        </p:txBody>
      </p:sp>
      <p:graphicFrame>
        <p:nvGraphicFramePr>
          <p:cNvPr id="4" name="Diagram 3">
            <a:extLst>
              <a:ext uri="{FF2B5EF4-FFF2-40B4-BE49-F238E27FC236}">
                <a16:creationId xmlns="" xmlns:a16="http://schemas.microsoft.com/office/drawing/2014/main" id="{593CCB79-55F5-4615-8875-927F69DA2FB7}"/>
              </a:ext>
            </a:extLst>
          </p:cNvPr>
          <p:cNvGraphicFramePr/>
          <p:nvPr>
            <p:extLst>
              <p:ext uri="{D42A27DB-BD31-4B8C-83A1-F6EECF244321}">
                <p14:modId xmlns:p14="http://schemas.microsoft.com/office/powerpoint/2010/main" val="921071338"/>
              </p:ext>
            </p:extLst>
          </p:nvPr>
        </p:nvGraphicFramePr>
        <p:xfrm>
          <a:off x="555625" y="127430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102787"/>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BCA2177-7A9D-4AC2-A844-E382728EC802}"/>
              </a:ext>
            </a:extLst>
          </p:cNvPr>
          <p:cNvSpPr/>
          <p:nvPr/>
        </p:nvSpPr>
        <p:spPr>
          <a:xfrm>
            <a:off x="495300" y="431266"/>
            <a:ext cx="8772525" cy="6453049"/>
          </a:xfrm>
          <a:prstGeom prst="rect">
            <a:avLst/>
          </a:prstGeom>
        </p:spPr>
        <p:txBody>
          <a:bodyPr wrap="square">
            <a:spAutoFit/>
          </a:bodyPr>
          <a:lstStyle/>
          <a:p>
            <a:pPr algn="just"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2  Titr" panose="00000700000000000000" pitchFamily="2" charset="-78"/>
              </a:rPr>
              <a:t>ا</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بعاد بهسازی منابع انسانی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1 – شناسایی متغیر های موجود سازمانی مربوط به اثر بخشی نیروی انسانی که مبتنی بر شرایط کیفی کارکنان و سازمان است</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2 – تعیین استاندارد ها و ملاک های شیوه های انجام کار که بر اساس رویه ها و دستورالعمل های مطلوب صورت می گیرد</a:t>
            </a:r>
            <a:endParaRPr lang="en-US"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3-شناسایی رفتار های </a:t>
            </a:r>
            <a:r>
              <a:rPr lang="fa-IR" dirty="0" err="1">
                <a:latin typeface="Calibri" panose="020F0502020204030204" pitchFamily="34" charset="0"/>
                <a:ea typeface="Calibri" panose="020F0502020204030204" pitchFamily="34" charset="0"/>
                <a:cs typeface="B Nazanin" panose="00000400000000000000" pitchFamily="2" charset="-78"/>
              </a:rPr>
              <a:t>همسوی</a:t>
            </a:r>
            <a:r>
              <a:rPr lang="fa-IR" dirty="0">
                <a:latin typeface="Calibri" panose="020F0502020204030204" pitchFamily="34" charset="0"/>
                <a:ea typeface="Calibri" panose="020F0502020204030204" pitchFamily="34" charset="0"/>
                <a:cs typeface="B Nazanin" panose="00000400000000000000" pitchFamily="2" charset="-78"/>
              </a:rPr>
              <a:t> کارکنان با هدف های سازمانی که براساس تحلیل تعهد سازمانی کارکنان انجام می شود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4-شناسایی موقعیت و مقتضیات سازمانی بر اساس متغیر های درونی و بیرونی سازمان</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5 – تعیین استاندارد های ارتقای کیفی نیروی انسانی پس از بهسازی این امر مستلزم استاندارد سازی عملکرد نیروی انسانی در واحد </a:t>
            </a:r>
            <a:r>
              <a:rPr lang="fa-IR" dirty="0" err="1">
                <a:latin typeface="Calibri" panose="020F0502020204030204" pitchFamily="34" charset="0"/>
                <a:ea typeface="Calibri" panose="020F0502020204030204" pitchFamily="34" charset="0"/>
                <a:cs typeface="B Nazanin" panose="00000400000000000000" pitchFamily="2" charset="-78"/>
              </a:rPr>
              <a:t>هاست</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6 – تعیین پاداش های تقویت کننده بهبود کیفی در نیروی انسانی ( شامل سیستم پاداش دهی و ایجاد انگیزش در کارکنان است )</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7 – جلوگیری از تحلیل رفتگی نیروی انسانی که تاثیر در کارایی آن می گذارد و تحلیل فشار های روانی و جلوگیری از آن و تقویت امنیت شغلی اساسی کار است</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8 – شناخت روحیات . خصوصیات فردی و جمعی نیروی انسانی در راستای هدایت آن ها برای تحقق سازمان</a:t>
            </a:r>
            <a:endParaRPr lang="en-US"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93998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60B5FAC-FFE2-4E39-B790-DCF1BE79FB93}"/>
              </a:ext>
            </a:extLst>
          </p:cNvPr>
          <p:cNvSpPr/>
          <p:nvPr/>
        </p:nvSpPr>
        <p:spPr>
          <a:xfrm>
            <a:off x="3691522" y="121327"/>
            <a:ext cx="5745484"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عواملی که باعث ایجاد بهسازی در سازمان می </a:t>
            </a:r>
            <a:r>
              <a:rPr lang="fa-IR" sz="28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شود</a:t>
            </a:r>
            <a:r>
              <a:rPr lang="en-US" sz="28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graphicFrame>
        <p:nvGraphicFramePr>
          <p:cNvPr id="3" name="Diagram 2">
            <a:extLst>
              <a:ext uri="{FF2B5EF4-FFF2-40B4-BE49-F238E27FC236}">
                <a16:creationId xmlns="" xmlns:a16="http://schemas.microsoft.com/office/drawing/2014/main" id="{7115E0C8-03D2-4C63-BCA5-7FB4498750A2}"/>
              </a:ext>
            </a:extLst>
          </p:cNvPr>
          <p:cNvGraphicFramePr/>
          <p:nvPr>
            <p:extLst>
              <p:ext uri="{D42A27DB-BD31-4B8C-83A1-F6EECF244321}">
                <p14:modId xmlns:p14="http://schemas.microsoft.com/office/powerpoint/2010/main" val="4213653060"/>
              </p:ext>
            </p:extLst>
          </p:nvPr>
        </p:nvGraphicFramePr>
        <p:xfrm>
          <a:off x="755650" y="131800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D2244E01-AB21-4F0F-949C-81ED9422050B}"/>
              </a:ext>
            </a:extLst>
          </p:cNvPr>
          <p:cNvSpPr/>
          <p:nvPr/>
        </p:nvSpPr>
        <p:spPr>
          <a:xfrm>
            <a:off x="1121802" y="121327"/>
            <a:ext cx="1911100"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مدیریت عملکرد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824952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13A91C63-4000-441B-9F8A-DF3696D86155}"/>
              </a:ext>
            </a:extLst>
          </p:cNvPr>
          <p:cNvSpPr/>
          <p:nvPr/>
        </p:nvSpPr>
        <p:spPr>
          <a:xfrm>
            <a:off x="342900" y="630176"/>
            <a:ext cx="9296400" cy="5645135"/>
          </a:xfrm>
          <a:prstGeom prst="rect">
            <a:avLst/>
          </a:prstGeom>
        </p:spPr>
        <p:txBody>
          <a:bodyPr wrap="square">
            <a:spAutoFit/>
          </a:bodyPr>
          <a:lstStyle/>
          <a:p>
            <a:pPr marL="228600" algn="just" rtl="1">
              <a:lnSpc>
                <a:spcPct val="150000"/>
              </a:lnSpc>
              <a:spcAft>
                <a:spcPts val="800"/>
              </a:spcAft>
            </a:pPr>
            <a:r>
              <a:rPr lang="fa-IR" dirty="0">
                <a:solidFill>
                  <a:srgbClr val="FF0000"/>
                </a:solidFill>
                <a:latin typeface="Calibri" panose="020F0502020204030204" pitchFamily="34" charset="0"/>
                <a:ea typeface="Calibri" panose="020F0502020204030204" pitchFamily="34" charset="0"/>
                <a:cs typeface="2  Titr" panose="00000700000000000000" pitchFamily="2" charset="-78"/>
              </a:rPr>
              <a:t>1</a:t>
            </a: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 – انگیزش کارکنان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انگیزش فرآیندی است که با یک نیاز یا کمبود زیستی یا روانی آغاز شده و رفتار هدفمند یا انگیزه ای را در جهت محرکی خارجی فعال می نماید . انگیزش در کارکنان حالتی در افراد دانست که آنان را به انجام رفتار و عمل خاصی متمایل می </a:t>
            </a:r>
            <a:r>
              <a:rPr lang="fa-IR" sz="2000" dirty="0" smtClean="0">
                <a:latin typeface="Calibri" panose="020F0502020204030204" pitchFamily="34" charset="0"/>
                <a:ea typeface="Calibri" panose="020F0502020204030204" pitchFamily="34" charset="0"/>
                <a:cs typeface="B Nazanin" panose="00000400000000000000" pitchFamily="2" charset="-78"/>
              </a:rPr>
              <a:t>سازد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2 – رضایت کارکنان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حالتی است که افراد نه تنها از شرایط فعلیشان رضایت دارند بلکه رابطه بلند مدتی را با سازمان مقصور </a:t>
            </a:r>
            <a:r>
              <a:rPr lang="fa-IR" sz="2000" dirty="0" smtClean="0">
                <a:latin typeface="Calibri" panose="020F0502020204030204" pitchFamily="34" charset="0"/>
                <a:ea typeface="Calibri" panose="020F0502020204030204" pitchFamily="34" charset="0"/>
                <a:cs typeface="B Nazanin" panose="00000400000000000000" pitchFamily="2" charset="-78"/>
              </a:rPr>
              <a:t>هستند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3 – خلاقیت و نوآوری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خلاقیت تولید ایده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است که منجر به بهبود کارایی و اثر بخشی یک سیستم می شود و به جنبه مهم آن فرآیند ها و افراد به حساب می آیند فرآیند هدفمند طراحی شده است تا راه حل یک مشکل را بدست آورد . افراد منابع فعلی هستند که راه حل ها را تعیین می کنند . نوآوری : ایجاد تغییر در محصولات یا خدمات و یا روش خلق و عرضه آن ها با هدف پاسخگویی به بازار های جدید و نیاز های متغیر مشتریان است </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752024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312F4DD-F8BE-40FB-ACFE-05BECD521FFC}"/>
              </a:ext>
            </a:extLst>
          </p:cNvPr>
          <p:cNvSpPr/>
          <p:nvPr/>
        </p:nvSpPr>
        <p:spPr>
          <a:xfrm>
            <a:off x="552450" y="680926"/>
            <a:ext cx="8886825" cy="5439951"/>
          </a:xfrm>
          <a:prstGeom prst="rect">
            <a:avLst/>
          </a:prstGeom>
        </p:spPr>
        <p:txBody>
          <a:bodyPr wrap="square">
            <a:spAutoFit/>
          </a:bodyPr>
          <a:lstStyle/>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4 – گرایش به آموزش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آموزش نیروی انسانی در هر سازمان جایگاه ویژه ای دارد . همچنین آموزش ضمن خدمت کارکنان نقش بسزایی در ارتقای کارایی سازمان دارد . دوره های آموزش ضمن خدمت معمولا تقویت قابلیت های موجود و تسهیل کسب دانش فنی پرورش مهارت ها و توانایی های مربوط به بهبود عملکرد کارکنان را شامل می شود . آموزش های ضمن خدمت یکی از مهم ترین و بهترین راه های تامین و تربیت نیروی انسانی و بهبود عملکرد کارکنان در سازمان </a:t>
            </a:r>
            <a:r>
              <a:rPr lang="fa-IR" sz="2000" dirty="0" smtClean="0">
                <a:latin typeface="Calibri" panose="020F0502020204030204" pitchFamily="34" charset="0"/>
                <a:ea typeface="Calibri" panose="020F0502020204030204" pitchFamily="34" charset="0"/>
                <a:cs typeface="B Nazanin" panose="00000400000000000000" pitchFamily="2" charset="-78"/>
              </a:rPr>
              <a:t>هاست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5 – ماندگاری پرسنل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در حالیکه  </a:t>
            </a:r>
            <a:r>
              <a:rPr lang="fa-IR" sz="2000" dirty="0" err="1">
                <a:latin typeface="Calibri" panose="020F0502020204030204" pitchFamily="34" charset="0"/>
                <a:ea typeface="Calibri" panose="020F0502020204030204" pitchFamily="34" charset="0"/>
                <a:cs typeface="B Nazanin" panose="00000400000000000000" pitchFamily="2" charset="-78"/>
              </a:rPr>
              <a:t>متقابلا</a:t>
            </a:r>
            <a:r>
              <a:rPr lang="fa-IR" sz="2000" dirty="0">
                <a:latin typeface="Calibri" panose="020F0502020204030204" pitchFamily="34" charset="0"/>
                <a:ea typeface="Calibri" panose="020F0502020204030204" pitchFamily="34" charset="0"/>
                <a:cs typeface="B Nazanin" panose="00000400000000000000" pitchFamily="2" charset="-78"/>
              </a:rPr>
              <a:t> چشم انداز کارمند به شغل این است که توسط آن شایستگی و مشخصات کیفی خود را بهبود ببخشد حال و با توجه به اینکه ورود هر فردی به هر سازمان با چنین انگیزه ای صورت می گیرد . سازمان موظف است با تامین نیاز ها و خواسته های آنان را با اهداف سازمان تطبیق دهد . زیرا بی توجهی به خواسته های کارکنان باعث کاهش تمایل به ماندن یا ماندگاری و افزایش میزان ترک خدمت کارکنان را در پی خواهد </a:t>
            </a:r>
            <a:r>
              <a:rPr lang="fa-IR" sz="2000" dirty="0" smtClean="0">
                <a:latin typeface="Calibri" panose="020F0502020204030204" pitchFamily="34" charset="0"/>
                <a:ea typeface="Calibri" panose="020F0502020204030204" pitchFamily="34" charset="0"/>
                <a:cs typeface="B Nazanin" panose="00000400000000000000" pitchFamily="2" charset="-78"/>
              </a:rPr>
              <a:t>داشت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54008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67BDD66-5A14-40B5-9557-2E21BAF32E7F}"/>
              </a:ext>
            </a:extLst>
          </p:cNvPr>
          <p:cNvSpPr/>
          <p:nvPr/>
        </p:nvSpPr>
        <p:spPr>
          <a:xfrm>
            <a:off x="2776715" y="111802"/>
            <a:ext cx="5859296" cy="553357"/>
          </a:xfrm>
          <a:prstGeom prst="rect">
            <a:avLst/>
          </a:prstGeom>
        </p:spPr>
        <p:txBody>
          <a:bodyPr wrap="none">
            <a:spAutoFit/>
          </a:bodyPr>
          <a:lstStyle/>
          <a:p>
            <a:pPr algn="r" rtl="1">
              <a:lnSpc>
                <a:spcPct val="107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پایگاه های قدرت و کاربرد آن در تربیت بدنی ورزش </a:t>
            </a:r>
            <a:endParaRPr lang="en-US" sz="1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 xmlns:a16="http://schemas.microsoft.com/office/drawing/2014/main" id="{F406F852-B613-46CA-A36E-AE947AA8A7AB}"/>
              </a:ext>
            </a:extLst>
          </p:cNvPr>
          <p:cNvSpPr/>
          <p:nvPr/>
        </p:nvSpPr>
        <p:spPr>
          <a:xfrm>
            <a:off x="561975" y="743125"/>
            <a:ext cx="8629650" cy="4626908"/>
          </a:xfrm>
          <a:prstGeom prst="rect">
            <a:avLst/>
          </a:prstGeom>
        </p:spPr>
        <p:txBody>
          <a:bodyPr wrap="square">
            <a:spAutoFit/>
          </a:bodyPr>
          <a:lstStyle/>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قدرت</a:t>
            </a:r>
            <a:r>
              <a:rPr lang="fa-IR" sz="2400" dirty="0">
                <a:latin typeface="Calibri" panose="020F0502020204030204" pitchFamily="34" charset="0"/>
                <a:ea typeface="Calibri" panose="020F0502020204030204" pitchFamily="34" charset="0"/>
                <a:cs typeface="B Nazanin" panose="00000400000000000000" pitchFamily="2" charset="-78"/>
              </a:rPr>
              <a:t> : قدرت توانایی انجام برخی از کار </a:t>
            </a:r>
            <a:r>
              <a:rPr lang="fa-IR" sz="2400" dirty="0" err="1">
                <a:latin typeface="Calibri" panose="020F0502020204030204" pitchFamily="34" charset="0"/>
                <a:ea typeface="Calibri" panose="020F0502020204030204" pitchFamily="34" charset="0"/>
                <a:cs typeface="B Nazanin" panose="00000400000000000000" pitchFamily="2" charset="-78"/>
              </a:rPr>
              <a:t>هاست</a:t>
            </a:r>
            <a:r>
              <a:rPr lang="fa-IR" sz="2400" dirty="0">
                <a:latin typeface="Calibri" panose="020F0502020204030204" pitchFamily="34" charset="0"/>
                <a:ea typeface="Calibri" panose="020F0502020204030204" pitchFamily="34" charset="0"/>
                <a:cs typeface="B Nazanin" panose="00000400000000000000" pitchFamily="2" charset="-78"/>
              </a:rPr>
              <a:t> . بدین ترتیب قدرت توانایی استفاده از زور و یا نفوذ به دیگران است و یا ارایه پاداش است . قدرت به توانایی نفوذ بر دیگران و تغییر رفتار در آن ها است اشاره </a:t>
            </a:r>
            <a:r>
              <a:rPr lang="fa-IR" sz="2400" dirty="0" smtClean="0">
                <a:latin typeface="Calibri" panose="020F0502020204030204" pitchFamily="34" charset="0"/>
                <a:ea typeface="Calibri" panose="020F0502020204030204" pitchFamily="34" charset="0"/>
                <a:cs typeface="B Nazanin" panose="00000400000000000000" pitchFamily="2" charset="-78"/>
              </a:rPr>
              <a:t>دارد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اهمیت قدرت </a:t>
            </a:r>
            <a:r>
              <a:rPr lang="fa-IR" sz="2400" dirty="0">
                <a:latin typeface="Calibri" panose="020F0502020204030204" pitchFamily="34" charset="0"/>
                <a:ea typeface="Calibri" panose="020F0502020204030204" pitchFamily="34" charset="0"/>
                <a:cs typeface="B Nazanin" panose="00000400000000000000" pitchFamily="2" charset="-78"/>
              </a:rPr>
              <a:t>: قدرت یکی از اجزای اساسی و عملی هر سازمان است . بدون قدرت هیچ سازمان و هیچ فرمانی وجود نخواهد داشت قدرت مرکزی ترین مکان را در سازمان داراست قدرت یکی از اساسی ترین عناصر موجود در هر یک از سطوح سازمان انسانی </a:t>
            </a:r>
            <a:r>
              <a:rPr lang="fa-IR" sz="2400" dirty="0" smtClean="0">
                <a:latin typeface="Calibri" panose="020F0502020204030204" pitchFamily="34" charset="0"/>
                <a:ea typeface="Calibri" panose="020F0502020204030204" pitchFamily="34" charset="0"/>
                <a:cs typeface="B Nazanin" panose="00000400000000000000" pitchFamily="2" charset="-78"/>
              </a:rPr>
              <a:t>است</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4" name="Rectangle 3">
            <a:extLst>
              <a:ext uri="{FF2B5EF4-FFF2-40B4-BE49-F238E27FC236}">
                <a16:creationId xmlns="" xmlns:a16="http://schemas.microsoft.com/office/drawing/2014/main" id="{38845826-04DE-4690-95F7-5F2B744540E4}"/>
              </a:ext>
            </a:extLst>
          </p:cNvPr>
          <p:cNvSpPr/>
          <p:nvPr/>
        </p:nvSpPr>
        <p:spPr>
          <a:xfrm>
            <a:off x="126989" y="5063125"/>
            <a:ext cx="9064636" cy="1154162"/>
          </a:xfrm>
          <a:prstGeom prst="rect">
            <a:avLst/>
          </a:prstGeom>
        </p:spPr>
        <p:txBody>
          <a:bodyPr wrap="square">
            <a:spAutoFit/>
          </a:bodyPr>
          <a:lstStyle/>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اهمیت قدرت از آنجا ناشی می شود که برای ایجاد هماهنگی در فعالیت های انسانی و سازمان ها عنصری موثر به شمار می </a:t>
            </a:r>
            <a:r>
              <a:rPr lang="fa-IR" sz="2400" dirty="0" smtClean="0">
                <a:latin typeface="Calibri" panose="020F0502020204030204" pitchFamily="34" charset="0"/>
                <a:ea typeface="Calibri" panose="020F0502020204030204" pitchFamily="34" charset="0"/>
                <a:cs typeface="B Nazanin" panose="00000400000000000000" pitchFamily="2" charset="-78"/>
              </a:rPr>
              <a:t>آید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183440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2D60C77-C6F2-453E-836B-33910CD897DE}"/>
              </a:ext>
            </a:extLst>
          </p:cNvPr>
          <p:cNvSpPr/>
          <p:nvPr/>
        </p:nvSpPr>
        <p:spPr>
          <a:xfrm>
            <a:off x="471488" y="137730"/>
            <a:ext cx="9029700" cy="6842899"/>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قدرت در مدیر </a:t>
            </a:r>
            <a:r>
              <a:rPr lang="fa-IR" sz="2000" dirty="0">
                <a:latin typeface="Calibri" panose="020F0502020204030204" pitchFamily="34" charset="0"/>
                <a:ea typeface="Calibri" panose="020F0502020204030204" pitchFamily="34" charset="0"/>
                <a:cs typeface="B Nazanin" panose="00000400000000000000" pitchFamily="2" charset="-78"/>
              </a:rPr>
              <a:t>: مدیران از جایگاه های ویژه قدرت در سازمان ها برخوردارند . در حقیقت ( بیشترین قدرت در هر جامعه به کسانی تعلق دارد که ساز و کار های تنبیهی را در سازمان ها کنترل می کنند ) این ساز و کار ها موقعیت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است که به وسیله مدیران به کار گرفته می شود . بدین ترتیب مدیران با ایجاد هماهنگی موثر در منابع سازمان موجب می شوند تا سازمان با استفاده از اثر ( تضایفی یا فزایندگی ) موجود به صورت مولد کارا در </a:t>
            </a:r>
            <a:r>
              <a:rPr lang="fa-IR" sz="2000" dirty="0" smtClean="0">
                <a:latin typeface="Calibri" panose="020F0502020204030204" pitchFamily="34" charset="0"/>
                <a:ea typeface="Calibri" panose="020F0502020204030204" pitchFamily="34" charset="0"/>
                <a:cs typeface="B Nazanin" panose="00000400000000000000" pitchFamily="2" charset="-78"/>
              </a:rPr>
              <a:t>آیند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سرمایه سازی اولیه قدرت </a:t>
            </a:r>
            <a:r>
              <a:rPr lang="fa-IR" sz="2000" dirty="0">
                <a:latin typeface="Calibri" panose="020F0502020204030204" pitchFamily="34" charset="0"/>
                <a:ea typeface="Calibri" panose="020F0502020204030204" pitchFamily="34" charset="0"/>
                <a:cs typeface="B Nazanin" panose="00000400000000000000" pitchFamily="2" charset="-78"/>
              </a:rPr>
              <a:t>: زمانی که مدیر جایگاهی را اشغال می کند در واقع نوعی سرمایه سازی قدرت را آغاز کرده است خواه این جایگاه سازمانی بیشتر وجود داشته و خواه او خود ایجاد نموده باشد . شاید بهتر است بگوییم وی دارای توانایی ویژه ای در جهت سرمایه سازی از قدرتی بالقوه شده است . بدین معنی که وی اکنون </a:t>
            </a:r>
            <a:r>
              <a:rPr lang="fa-IR" sz="2000" dirty="0" err="1">
                <a:latin typeface="Calibri" panose="020F0502020204030204" pitchFamily="34" charset="0"/>
                <a:ea typeface="Calibri" panose="020F0502020204030204" pitchFamily="34" charset="0"/>
                <a:cs typeface="B Nazanin" panose="00000400000000000000" pitchFamily="2" charset="-78"/>
              </a:rPr>
              <a:t>جوازی</a:t>
            </a:r>
            <a:r>
              <a:rPr lang="fa-IR" sz="2000" dirty="0">
                <a:latin typeface="Calibri" panose="020F0502020204030204" pitchFamily="34" charset="0"/>
                <a:ea typeface="Calibri" panose="020F0502020204030204" pitchFamily="34" charset="0"/>
                <a:cs typeface="B Nazanin" panose="00000400000000000000" pitchFamily="2" charset="-78"/>
              </a:rPr>
              <a:t> در دست دارد که به وسیله آن می تواند احساس قدرت کند به طور کلی قدرت آغازین برای یک مدیر را می توان به صورت معادله زیر نوشت :</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36307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521D47FD-C840-46EB-80F9-DC5CC40F61AC}"/>
              </a:ext>
            </a:extLst>
          </p:cNvPr>
          <p:cNvGraphicFramePr/>
          <p:nvPr>
            <p:extLst>
              <p:ext uri="{D42A27DB-BD31-4B8C-83A1-F6EECF244321}">
                <p14:modId xmlns:p14="http://schemas.microsoft.com/office/powerpoint/2010/main" val="3041190598"/>
              </p:ext>
            </p:extLst>
          </p:nvPr>
        </p:nvGraphicFramePr>
        <p:xfrm>
          <a:off x="457200" y="0"/>
          <a:ext cx="8988425" cy="5938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0A8C6678-E1BD-4898-97EA-5A5166CF87E6}"/>
              </a:ext>
            </a:extLst>
          </p:cNvPr>
          <p:cNvSpPr/>
          <p:nvPr/>
        </p:nvSpPr>
        <p:spPr>
          <a:xfrm>
            <a:off x="457200" y="4148725"/>
            <a:ext cx="8905875" cy="1569660"/>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به عبارت ساده تر مجموع قدرت وی برابر است با حاصل جمع قدرت های فیزیکی – اقتصادی – علمی – تجربی – شخصیتی – مقامی – عقیدتی – و سایر قدرت ها</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8591880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9B74FD8-6C7F-4C82-8A16-8D067215427D}"/>
              </a:ext>
            </a:extLst>
          </p:cNvPr>
          <p:cNvSpPr/>
          <p:nvPr/>
        </p:nvSpPr>
        <p:spPr>
          <a:xfrm>
            <a:off x="180975" y="349990"/>
            <a:ext cx="9391650" cy="5663089"/>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تقسیم بندی ها در زمینه قدرت یک مدیر</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قدرت بالا سری ( تسلط شخصی ) : مدیری که بتواند رفتار کارمندان خود را تحت تاثیر قرار داده و تغییر دهد از قدرت بالا سری بر </a:t>
            </a:r>
            <a:r>
              <a:rPr lang="fa-IR" sz="2000" dirty="0" err="1">
                <a:latin typeface="Calibri" panose="020F0502020204030204" pitchFamily="34" charset="0"/>
                <a:ea typeface="Calibri" panose="020F0502020204030204" pitchFamily="34" charset="0"/>
                <a:cs typeface="B Nazanin" panose="00000400000000000000" pitchFamily="2" charset="-78"/>
              </a:rPr>
              <a:t>خوردار</a:t>
            </a:r>
            <a:r>
              <a:rPr lang="fa-IR" sz="2000" dirty="0">
                <a:latin typeface="Calibri" panose="020F0502020204030204" pitchFamily="34" charset="0"/>
                <a:ea typeface="Calibri" panose="020F0502020204030204" pitchFamily="34" charset="0"/>
                <a:cs typeface="B Nazanin" panose="00000400000000000000" pitchFamily="2" charset="-78"/>
              </a:rPr>
              <a:t> است . مدیر افرادی را تحت نظارت خود دارد که با او در جهت تحقق اهداف سازمانی همکاری می کنند فرد مدیر از قدرت وسیعی برخوردار است و می تواند با ایجاد هماهنگی از تلاش ها و استعداد های افراد به گونه شایسته استفاده کند و در آن ها نفوذ کرده و تحت تاثیر شان قرار می </a:t>
            </a:r>
            <a:r>
              <a:rPr lang="fa-IR" sz="2000" dirty="0" smtClean="0">
                <a:latin typeface="Calibri" panose="020F0502020204030204" pitchFamily="34" charset="0"/>
                <a:ea typeface="Calibri" panose="020F0502020204030204" pitchFamily="34" charset="0"/>
                <a:cs typeface="B Nazanin" panose="00000400000000000000" pitchFamily="2" charset="-78"/>
              </a:rPr>
              <a:t>دهد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قدرت ناشی از اطلاعات : مدیر با کنترل و دسترسی به فهرست عضویت افراد نمونه مهمی از یک قدرت اطلاعاتی را به نمایش می گذارد . مدیر ممکن است قدرت اطلاعاتی خود را از طریق بررسی و کنترل روزنامه ها تلویزیون و یا به طور کلی از رسانه های همگانی به دست </a:t>
            </a:r>
            <a:r>
              <a:rPr lang="fa-IR" sz="2000" dirty="0" smtClean="0">
                <a:latin typeface="Calibri" panose="020F0502020204030204" pitchFamily="34" charset="0"/>
                <a:ea typeface="Calibri" panose="020F0502020204030204" pitchFamily="34" charset="0"/>
                <a:cs typeface="B Nazanin" panose="00000400000000000000" pitchFamily="2" charset="-78"/>
              </a:rPr>
              <a:t>آورد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قدرت ناشی از پول ( قدرت مالی ) : بر اساس این قدرت توانایی یا اختیار خرید مواد کالاها و خدمات موجبات تسلط فرد ( مدیر ) بر </a:t>
            </a:r>
            <a:r>
              <a:rPr lang="fa-IR" sz="2000" dirty="0" err="1">
                <a:latin typeface="Calibri" panose="020F0502020204030204" pitchFamily="34" charset="0"/>
                <a:ea typeface="Calibri" panose="020F0502020204030204" pitchFamily="34" charset="0"/>
                <a:cs typeface="B Nazanin" panose="00000400000000000000" pitchFamily="2" charset="-78"/>
              </a:rPr>
              <a:t>دارائی</a:t>
            </a:r>
            <a:r>
              <a:rPr lang="fa-IR" sz="2000" dirty="0">
                <a:latin typeface="Calibri" panose="020F0502020204030204" pitchFamily="34" charset="0"/>
                <a:ea typeface="Calibri" panose="020F0502020204030204" pitchFamily="34" charset="0"/>
                <a:cs typeface="B Nazanin" panose="00000400000000000000" pitchFamily="2" charset="-78"/>
              </a:rPr>
              <a:t> ها و برنامه های اجرایی را فراهم می آورد . از آنجا که پول و منابع مالی جایگاه ویژه خود را در بطن جامعه داراست بنابراین قدرت مالی ارتباط تنگا تنگی با قدرت بالا سری پیدا می </a:t>
            </a:r>
            <a:r>
              <a:rPr lang="fa-IR" sz="2000" dirty="0" smtClean="0">
                <a:latin typeface="Calibri" panose="020F0502020204030204" pitchFamily="34" charset="0"/>
                <a:ea typeface="Calibri" panose="020F0502020204030204" pitchFamily="34" charset="0"/>
                <a:cs typeface="B Nazanin" panose="00000400000000000000" pitchFamily="2" charset="-78"/>
              </a:rPr>
              <a:t>کند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063142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53E4284-4016-411B-95C3-873BA2B91F45}"/>
              </a:ext>
            </a:extLst>
          </p:cNvPr>
          <p:cNvSpPr/>
          <p:nvPr/>
        </p:nvSpPr>
        <p:spPr>
          <a:xfrm>
            <a:off x="257175" y="676275"/>
            <a:ext cx="9229725" cy="6206827"/>
          </a:xfrm>
          <a:prstGeom prst="rect">
            <a:avLst/>
          </a:prstGeom>
        </p:spPr>
        <p:txBody>
          <a:bodyPr wrap="square">
            <a:spAutoFit/>
          </a:bodyPr>
          <a:lstStyle/>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انواع قدرت ها در سازمان ها مورد استفاده قرار می گیرد در برگیرنده قدرت فیزیکی . اقتصادی . علمی . اجرایی . شخصیتی . موقعیتی و اعتقادی پنداری ( ایدئولوژیکی ) و ذهنی درونی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1</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 -  قدرت فیزیکی </a:t>
            </a:r>
            <a:r>
              <a:rPr lang="fa-IR" sz="2000" dirty="0">
                <a:latin typeface="Calibri" panose="020F0502020204030204" pitchFamily="34" charset="0"/>
                <a:ea typeface="Calibri" panose="020F0502020204030204" pitchFamily="34" charset="0"/>
                <a:cs typeface="B Nazanin" panose="00000400000000000000" pitchFamily="2" charset="-78"/>
              </a:rPr>
              <a:t>: اول از همه این فکر به مغز انسان خطور می کند که قدرت فیزیکی در چنین دنیایی دیگر موضوع مهمی تلقی </a:t>
            </a:r>
            <a:r>
              <a:rPr lang="fa-IR" sz="2000" dirty="0" err="1">
                <a:latin typeface="Calibri" panose="020F0502020204030204" pitchFamily="34" charset="0"/>
                <a:ea typeface="Calibri" panose="020F0502020204030204" pitchFamily="34" charset="0"/>
                <a:cs typeface="B Nazanin" panose="00000400000000000000" pitchFamily="2" charset="-78"/>
              </a:rPr>
              <a:t>نمی</a:t>
            </a:r>
            <a:r>
              <a:rPr lang="fa-IR" sz="2000" dirty="0">
                <a:latin typeface="Calibri" panose="020F0502020204030204" pitchFamily="34" charset="0"/>
                <a:ea typeface="Calibri" panose="020F0502020204030204" pitchFamily="34" charset="0"/>
                <a:cs typeface="B Nazanin" panose="00000400000000000000" pitchFamily="2" charset="-78"/>
              </a:rPr>
              <a:t> شود اما تداوم وابستگی و اعتماد شدید به نیروی نظامی و سیستم های دفاعی در سر تا سر جهان موجب شده است تا اهمیت ممتد نیروی فیزیکی مورد تایید قرار گیرد . پلیس و سایر قدرت های قانونی اغلب برای انجام وظایف خود به نیروی فیزیکی متوسل می شوند ایجاد حریق خرابکاری و تهدید اعضای خانواده از جمله مواردی است که در اینگونه برخورد ها به کار گرفته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2 – </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قدرت اقتصادی </a:t>
            </a:r>
            <a:r>
              <a:rPr lang="fa-IR" sz="2000" dirty="0">
                <a:latin typeface="Calibri" panose="020F0502020204030204" pitchFamily="34" charset="0"/>
                <a:ea typeface="Calibri" panose="020F0502020204030204" pitchFamily="34" charset="0"/>
                <a:cs typeface="B Nazanin" panose="00000400000000000000" pitchFamily="2" charset="-78"/>
              </a:rPr>
              <a:t>: ناشی از مالکیت یا کنترل پول یا منابع دیگر را باید دومین نوع قدرت به شمار آورد قدرت اقتصادی با پرداخت یا با وعده پرداخت یا با خود داری  یا تهدید به خود داری از پرداخت پول یا سایر کالاهای اقتصادی اعمال می شود . قدرت اقتصادی به عنوان مالکیت بر ثروت یا منابع دیگر یکی از مهم ترین قدرت به شمار می رود . قدرت اقتصادی از سوی سیاست مداران و مدیران حرفه ای که در چهار چوب اختیاراتشان مالک منابع نیستند اعمال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040108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F73D63E-89FC-4A6A-ADC6-35ABB67C85A5}"/>
              </a:ext>
            </a:extLst>
          </p:cNvPr>
          <p:cNvSpPr/>
          <p:nvPr/>
        </p:nvSpPr>
        <p:spPr>
          <a:xfrm>
            <a:off x="247650" y="421160"/>
            <a:ext cx="9267825" cy="6391493"/>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3</a:t>
            </a:r>
            <a:r>
              <a:rPr lang="fa-IR" sz="2800" dirty="0">
                <a:latin typeface="Calibri" panose="020F0502020204030204" pitchFamily="34" charset="0"/>
                <a:ea typeface="Calibri" panose="020F0502020204030204" pitchFamily="34" charset="0"/>
                <a:cs typeface="B Nazanin" panose="00000400000000000000" pitchFamily="2" charset="-78"/>
              </a:rPr>
              <a:t> </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 قدرت علمی </a:t>
            </a:r>
            <a:r>
              <a:rPr lang="fa-IR" sz="2000" dirty="0">
                <a:latin typeface="Calibri" panose="020F0502020204030204" pitchFamily="34" charset="0"/>
                <a:ea typeface="Calibri" panose="020F0502020204030204" pitchFamily="34" charset="0"/>
                <a:cs typeface="B Nazanin" panose="00000400000000000000" pitchFamily="2" charset="-78"/>
              </a:rPr>
              <a:t>: این نوع قدرت بر پایه دانش و آگاهی شکل می گیرد به زبان ساده می توان گفت مهارت های ویژه و تخصص کارکنان و سایر کارشناسان موجب قدرتمندی آنان می شود . کنترل اطلاعات راه دیگری است که نشان می دهد دانش و </a:t>
            </a:r>
            <a:r>
              <a:rPr lang="fa-IR" sz="2000" dirty="0" err="1">
                <a:latin typeface="Calibri" panose="020F0502020204030204" pitchFamily="34" charset="0"/>
                <a:ea typeface="Calibri" panose="020F0502020204030204" pitchFamily="34" charset="0"/>
                <a:cs typeface="B Nazanin" panose="00000400000000000000" pitchFamily="2" charset="-78"/>
              </a:rPr>
              <a:t>آگاهیمی</a:t>
            </a:r>
            <a:r>
              <a:rPr lang="fa-IR" sz="2000" dirty="0">
                <a:latin typeface="Calibri" panose="020F0502020204030204" pitchFamily="34" charset="0"/>
                <a:ea typeface="Calibri" panose="020F0502020204030204" pitchFamily="34" charset="0"/>
                <a:cs typeface="B Nazanin" panose="00000400000000000000" pitchFamily="2" charset="-78"/>
              </a:rPr>
              <a:t> تواند قدرت دنیا باشد . به عبارت دقیق تر آنانی که موقعیت علمی شان مستلزم دسترسی به بیشترین اطلاعات است از قدرت ویژه ای برخوردار می </a:t>
            </a:r>
            <a:r>
              <a:rPr lang="fa-IR" sz="2000" dirty="0" smtClean="0">
                <a:latin typeface="Calibri" panose="020F0502020204030204" pitchFamily="34" charset="0"/>
                <a:ea typeface="Calibri" panose="020F0502020204030204" pitchFamily="34" charset="0"/>
                <a:cs typeface="B Nazanin" panose="00000400000000000000" pitchFamily="2" charset="-78"/>
              </a:rPr>
              <a:t>شوند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4 – قدرت اجرایی </a:t>
            </a:r>
            <a:r>
              <a:rPr lang="fa-IR" sz="2000" dirty="0">
                <a:latin typeface="Calibri" panose="020F0502020204030204" pitchFamily="34" charset="0"/>
                <a:ea typeface="Calibri" panose="020F0502020204030204" pitchFamily="34" charset="0"/>
                <a:cs typeface="B Nazanin" panose="00000400000000000000" pitchFamily="2" charset="-78"/>
              </a:rPr>
              <a:t>: این موقعیت که اجرای موفقیت آمیز هر کار باعث ایجاد قدرت می شود . این قدرت برای تفسیر بهتر اشاره می کند که اجرای موفقیت آمیز همواره منجر به ارتقای فرد و تحرک وی به سوی موقعیت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می شود که قدرت بیشتری در خود نهفته دارند . تنها قدرت در این مورد از طریق موفقیت در انجام وظیفه صورت می </a:t>
            </a:r>
            <a:r>
              <a:rPr lang="fa-IR" sz="2000" dirty="0" smtClean="0">
                <a:latin typeface="Calibri" panose="020F0502020204030204" pitchFamily="34" charset="0"/>
                <a:ea typeface="Calibri" panose="020F0502020204030204" pitchFamily="34" charset="0"/>
                <a:cs typeface="B Nazanin" panose="00000400000000000000" pitchFamily="2" charset="-78"/>
              </a:rPr>
              <a:t>گیرد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5 – قدرت ناشی از شخصیت </a:t>
            </a:r>
            <a:r>
              <a:rPr lang="fa-IR" sz="2000" dirty="0">
                <a:latin typeface="Calibri" panose="020F0502020204030204" pitchFamily="34" charset="0"/>
                <a:ea typeface="Calibri" panose="020F0502020204030204" pitchFamily="34" charset="0"/>
                <a:cs typeface="B Nazanin" panose="00000400000000000000" pitchFamily="2" charset="-78"/>
              </a:rPr>
              <a:t>: برخی از افراد دارای ویژگی ( جذاب و </a:t>
            </a:r>
            <a:r>
              <a:rPr lang="fa-IR" sz="2000" dirty="0" err="1">
                <a:latin typeface="Calibri" panose="020F0502020204030204" pitchFamily="34" charset="0"/>
                <a:ea typeface="Calibri" panose="020F0502020204030204" pitchFamily="34" charset="0"/>
                <a:cs typeface="B Nazanin" panose="00000400000000000000" pitchFamily="2" charset="-78"/>
              </a:rPr>
              <a:t>متنفذی</a:t>
            </a:r>
            <a:r>
              <a:rPr lang="fa-IR" sz="2000" dirty="0">
                <a:latin typeface="Calibri" panose="020F0502020204030204" pitchFamily="34" charset="0"/>
                <a:ea typeface="Calibri" panose="020F0502020204030204" pitchFamily="34" charset="0"/>
                <a:cs typeface="B Nazanin" panose="00000400000000000000" pitchFamily="2" charset="-78"/>
              </a:rPr>
              <a:t> ) هستند که موجب احترام و تحسین می شود . گاهی احساس عشق و عاطفه درهم می آمیزد بسیاری از رهبران سیاسی و مذهبی مشهور از جاذبه روحانی و جذابیت شخصی برخوردارند . روسای مراکز بازرگانی آموزشی و سایر سازمان ها به تناسب شخصیت جذاب خود قدرت کسب می کنند . جذابیت فیزیکی در کسب قدرت مهم و موثر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8975637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03B7C6EA-368E-4708-B749-AEB9B26F66DC}"/>
              </a:ext>
            </a:extLst>
          </p:cNvPr>
          <p:cNvGraphicFramePr/>
          <p:nvPr>
            <p:extLst>
              <p:ext uri="{D42A27DB-BD31-4B8C-83A1-F6EECF244321}">
                <p14:modId xmlns:p14="http://schemas.microsoft.com/office/powerpoint/2010/main" val="3220910482"/>
              </p:ext>
            </p:extLst>
          </p:nvPr>
        </p:nvGraphicFramePr>
        <p:xfrm>
          <a:off x="803275" y="400050"/>
          <a:ext cx="8128000" cy="5810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7F5BE4A6-5E9D-494F-BAAB-25877156FA6B}"/>
              </a:ext>
            </a:extLst>
          </p:cNvPr>
          <p:cNvSpPr/>
          <p:nvPr/>
        </p:nvSpPr>
        <p:spPr>
          <a:xfrm>
            <a:off x="803275" y="308269"/>
            <a:ext cx="2393604" cy="523220"/>
          </a:xfrm>
          <a:prstGeom prst="rect">
            <a:avLst/>
          </a:prstGeom>
        </p:spPr>
        <p:txBody>
          <a:bodyPr wrap="none">
            <a:spAutoFit/>
          </a:bodyPr>
          <a:lstStyle/>
          <a:p>
            <a:r>
              <a:rPr lang="fa-IR" sz="2800" dirty="0">
                <a:solidFill>
                  <a:srgbClr val="FF0000"/>
                </a:solidFill>
                <a:cs typeface="B Titr" panose="00000700000000000000" pitchFamily="2" charset="-78"/>
              </a:rPr>
              <a:t>منابع قدرت رهبر </a:t>
            </a:r>
          </a:p>
        </p:txBody>
      </p:sp>
    </p:spTree>
    <p:extLst>
      <p:ext uri="{BB962C8B-B14F-4D97-AF65-F5344CB8AC3E}">
        <p14:creationId xmlns:p14="http://schemas.microsoft.com/office/powerpoint/2010/main" val="2974287897"/>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DE917B8-38EA-48FF-9419-5F98324DBEDB}"/>
              </a:ext>
            </a:extLst>
          </p:cNvPr>
          <p:cNvSpPr/>
          <p:nvPr/>
        </p:nvSpPr>
        <p:spPr>
          <a:xfrm>
            <a:off x="571500" y="364965"/>
            <a:ext cx="8858250" cy="6391493"/>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6 –</a:t>
            </a:r>
            <a:r>
              <a:rPr lang="fa-IR" sz="2800" dirty="0">
                <a:latin typeface="Calibri" panose="020F0502020204030204" pitchFamily="34" charset="0"/>
                <a:ea typeface="Calibri" panose="020F0502020204030204" pitchFamily="34" charset="0"/>
                <a:cs typeface="B Nazanin" panose="00000400000000000000" pitchFamily="2" charset="-78"/>
              </a:rPr>
              <a:t> </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قدرت ناشی از مقام </a:t>
            </a:r>
            <a:r>
              <a:rPr lang="fa-IR" sz="2000" dirty="0">
                <a:latin typeface="Calibri" panose="020F0502020204030204" pitchFamily="34" charset="0"/>
                <a:ea typeface="Calibri" panose="020F0502020204030204" pitchFamily="34" charset="0"/>
                <a:cs typeface="B Nazanin" panose="00000400000000000000" pitchFamily="2" charset="-78"/>
              </a:rPr>
              <a:t>: قدرت اغلب موقعیت فرد ناشی می شود اشخاصی که در مراتب بالا و یا در موقعیت های اجتماعی قرار دارند قدرت خود را از این منبع کسب می کنند . قدرت هر یک از هدایت کنندگان سازمان ها از این واقعیت نشات می گیرد که آنان حافظ و مسئول سازمان بوده و بنابراین قدرت آنان از مقام آنان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7</a:t>
            </a:r>
            <a:r>
              <a:rPr lang="fa-IR" sz="2800" dirty="0">
                <a:latin typeface="Calibri" panose="020F0502020204030204" pitchFamily="34" charset="0"/>
                <a:ea typeface="Calibri" panose="020F0502020204030204" pitchFamily="34" charset="0"/>
                <a:cs typeface="B Nazanin" panose="00000400000000000000" pitchFamily="2" charset="-78"/>
              </a:rPr>
              <a:t> </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 قدرت عقیدتی </a:t>
            </a:r>
            <a:r>
              <a:rPr lang="fa-IR" sz="2000" dirty="0">
                <a:latin typeface="Calibri" panose="020F0502020204030204" pitchFamily="34" charset="0"/>
                <a:ea typeface="Calibri" panose="020F0502020204030204" pitchFamily="34" charset="0"/>
                <a:cs typeface="B Nazanin" panose="00000400000000000000" pitchFamily="2" charset="-78"/>
              </a:rPr>
              <a:t>: چنانچه فردی دارای یک پندار یک اعتقاد یا یک نظام فکری باشد که بدین وسیله ذهن را تسخیر کند و یا دیگران را تحت تاثیر قرار دهد و نیاز های آنان را برآورده سازد او قادر خواهد بود که قدرتمند شود . ادیان بزرگ جهان نمونه های آشکاری از قدرت </a:t>
            </a:r>
            <a:r>
              <a:rPr lang="fa-IR" sz="2000" dirty="0" err="1">
                <a:latin typeface="Calibri" panose="020F0502020204030204" pitchFamily="34" charset="0"/>
                <a:ea typeface="Calibri" panose="020F0502020204030204" pitchFamily="34" charset="0"/>
                <a:cs typeface="B Nazanin" panose="00000400000000000000" pitchFamily="2" charset="-78"/>
              </a:rPr>
              <a:t>ایدوئولوژیک</a:t>
            </a:r>
            <a:r>
              <a:rPr lang="fa-IR" sz="2000" dirty="0">
                <a:latin typeface="Calibri" panose="020F0502020204030204" pitchFamily="34" charset="0"/>
                <a:ea typeface="Calibri" panose="020F0502020204030204" pitchFamily="34" charset="0"/>
                <a:cs typeface="B Nazanin" panose="00000400000000000000" pitchFamily="2" charset="-78"/>
              </a:rPr>
              <a:t> هستند . در هر سازمان رهبران ظاهر می شوند که بتوانند عقاید پر جاذبه و خواستگاه های بهتری را عرضه </a:t>
            </a:r>
            <a:r>
              <a:rPr lang="fa-IR" sz="2000" dirty="0" smtClean="0">
                <a:latin typeface="Calibri" panose="020F0502020204030204" pitchFamily="34" charset="0"/>
                <a:ea typeface="Calibri" panose="020F0502020204030204" pitchFamily="34" charset="0"/>
                <a:cs typeface="B Nazanin" panose="00000400000000000000" pitchFamily="2" charset="-78"/>
              </a:rPr>
              <a:t>بدارند</a:t>
            </a:r>
            <a:r>
              <a:rPr lang="en-US"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8 – قدرت ذهنی و درونی </a:t>
            </a:r>
            <a:r>
              <a:rPr lang="fa-IR" sz="2000" dirty="0">
                <a:latin typeface="Calibri" panose="020F0502020204030204" pitchFamily="34" charset="0"/>
                <a:ea typeface="Calibri" panose="020F0502020204030204" pitchFamily="34" charset="0"/>
                <a:cs typeface="B Nazanin" panose="00000400000000000000" pitchFamily="2" charset="-78"/>
              </a:rPr>
              <a:t>: قدرت موضوعی به شدت ذهنی و درونی است این نوع قدرت بیانگر این موضوع است که قدرت مولد قدرت است . کسی که دارای موقعیت نسبتا خوبی باشد و با استفاده از </a:t>
            </a:r>
            <a:r>
              <a:rPr lang="fa-IR" sz="2000" dirty="0" err="1">
                <a:latin typeface="Calibri" panose="020F0502020204030204" pitchFamily="34" charset="0"/>
                <a:ea typeface="Calibri" panose="020F0502020204030204" pitchFamily="34" charset="0"/>
                <a:cs typeface="B Nazanin" panose="00000400000000000000" pitchFamily="2" charset="-78"/>
              </a:rPr>
              <a:t>امکاناتیکه</a:t>
            </a:r>
            <a:r>
              <a:rPr lang="fa-IR" sz="2000" dirty="0">
                <a:latin typeface="Calibri" panose="020F0502020204030204" pitchFamily="34" charset="0"/>
                <a:ea typeface="Calibri" panose="020F0502020204030204" pitchFamily="34" charset="0"/>
                <a:cs typeface="B Nazanin" panose="00000400000000000000" pitchFamily="2" charset="-78"/>
              </a:rPr>
              <a:t> او را به این مرحله رسانده قدرتش را از لحاظ ذهنی می کوشد تا افزایش دهد زیرا صاحبان قدرت همواره تمایل دارند تا با استفاده از قدرت و امکاناتی که در اختیارشان هست هر چه بیشتر بر قدرت خود </a:t>
            </a:r>
            <a:r>
              <a:rPr lang="fa-IR" sz="2000" dirty="0" err="1">
                <a:latin typeface="Calibri" panose="020F0502020204030204" pitchFamily="34" charset="0"/>
                <a:ea typeface="Calibri" panose="020F0502020204030204" pitchFamily="34" charset="0"/>
                <a:cs typeface="B Nazanin" panose="00000400000000000000" pitchFamily="2" charset="-78"/>
              </a:rPr>
              <a:t>بیفزانید</a:t>
            </a:r>
            <a:r>
              <a:rPr lang="fa-IR" sz="2000" dirty="0">
                <a:latin typeface="Calibri" panose="020F0502020204030204" pitchFamily="34" charset="0"/>
                <a:ea typeface="Calibri" panose="020F0502020204030204" pitchFamily="34" charset="0"/>
                <a:cs typeface="B Nazanin" panose="00000400000000000000" pitchFamily="2" charset="-78"/>
              </a:rPr>
              <a:t> </a:t>
            </a:r>
            <a:r>
              <a:rPr lang="fa-IR" dirty="0">
                <a:latin typeface="Calibri" panose="020F0502020204030204" pitchFamily="34" charset="0"/>
                <a:ea typeface="Calibri" panose="020F0502020204030204" pitchFamily="34" charset="0"/>
                <a:cs typeface="2  Titr" panose="00000700000000000000" pitchFamily="2" charset="-78"/>
              </a:rPr>
              <a:t>.</a:t>
            </a:r>
            <a:endParaRPr lang="en-US" dirty="0">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18758724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9FBD5C9-3B73-4D1C-B729-A3526DA7D2AB}"/>
              </a:ext>
            </a:extLst>
          </p:cNvPr>
          <p:cNvSpPr/>
          <p:nvPr/>
        </p:nvSpPr>
        <p:spPr>
          <a:xfrm>
            <a:off x="2128398" y="2010311"/>
            <a:ext cx="4982454" cy="2646878"/>
          </a:xfrm>
          <a:prstGeom prst="rect">
            <a:avLst/>
          </a:prstGeom>
        </p:spPr>
        <p:txBody>
          <a:bodyPr wrap="none">
            <a:spAutoFit/>
          </a:bodyPr>
          <a:lstStyle/>
          <a:p>
            <a:r>
              <a:rPr lang="fa-IR" sz="16600" b="1" dirty="0">
                <a:solidFill>
                  <a:prstClr val="black"/>
                </a:solidFill>
                <a:latin typeface="Calibri" panose="020F0502020204030204" pitchFamily="34" charset="0"/>
                <a:ea typeface="Calibri" panose="020F0502020204030204" pitchFamily="34" charset="0"/>
                <a:cs typeface="B Kaj" panose="00000400000000000000" pitchFamily="2" charset="-78"/>
              </a:rPr>
              <a:t>پایان</a:t>
            </a:r>
            <a:endParaRPr lang="fa-IR" dirty="0"/>
          </a:p>
        </p:txBody>
      </p:sp>
    </p:spTree>
    <p:extLst>
      <p:ext uri="{BB962C8B-B14F-4D97-AF65-F5344CB8AC3E}">
        <p14:creationId xmlns:p14="http://schemas.microsoft.com/office/powerpoint/2010/main" val="13580297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788F343-98ED-4242-877D-7599BA7F47B8}"/>
              </a:ext>
            </a:extLst>
          </p:cNvPr>
          <p:cNvSpPr/>
          <p:nvPr/>
        </p:nvSpPr>
        <p:spPr>
          <a:xfrm>
            <a:off x="561975" y="336116"/>
            <a:ext cx="8848725" cy="6095258"/>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تفاوت مدیریت و رهبری :</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رهبری با ایجاد تغییر سر و کار دارد ولی مدیریت برای برخورد با پیچیدگی </a:t>
            </a:r>
            <a:r>
              <a:rPr lang="fa-IR" dirty="0" smtClean="0">
                <a:latin typeface="Calibri" panose="020F0502020204030204" pitchFamily="34" charset="0"/>
                <a:ea typeface="Calibri" panose="020F0502020204030204" pitchFamily="34" charset="0"/>
                <a:cs typeface="B Titr" panose="00000700000000000000" pitchFamily="2" charset="-78"/>
              </a:rPr>
              <a:t>هاست.</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2 – رهبری نگرش شخص دارد به اهداف ولی مدیران نگرش غیر شخص </a:t>
            </a:r>
            <a:r>
              <a:rPr lang="fa-IR" dirty="0" smtClean="0">
                <a:latin typeface="Calibri" panose="020F0502020204030204" pitchFamily="34" charset="0"/>
                <a:ea typeface="Calibri" panose="020F0502020204030204" pitchFamily="34" charset="0"/>
                <a:cs typeface="B Titr" panose="00000700000000000000" pitchFamily="2" charset="-78"/>
              </a:rPr>
              <a:t>دارند.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رهبری می تواند هدف های گوناگون داشته باشد اما در مدیریت اولویت هدف سازمانی </a:t>
            </a:r>
            <a:r>
              <a:rPr lang="fa-IR" dirty="0" smtClean="0">
                <a:latin typeface="Calibri" panose="020F0502020204030204" pitchFamily="34" charset="0"/>
                <a:ea typeface="Calibri" panose="020F0502020204030204" pitchFamily="34" charset="0"/>
                <a:cs typeface="B Titr" panose="00000700000000000000" pitchFamily="2" charset="-78"/>
              </a:rPr>
              <a:t>است.</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4 – در رهبری عضویت ضرورت دارد ولی در مدیریت عضویت شرط است </a:t>
            </a:r>
            <a:r>
              <a:rPr lang="fa-IR"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5 – در رهبری </a:t>
            </a:r>
            <a:r>
              <a:rPr lang="fa-IR" dirty="0" err="1">
                <a:latin typeface="Calibri" panose="020F0502020204030204" pitchFamily="34" charset="0"/>
                <a:ea typeface="Calibri" panose="020F0502020204030204" pitchFamily="34" charset="0"/>
                <a:cs typeface="B Titr" panose="00000700000000000000" pitchFamily="2" charset="-78"/>
              </a:rPr>
              <a:t>سلسه</a:t>
            </a:r>
            <a:r>
              <a:rPr lang="fa-IR" dirty="0">
                <a:latin typeface="Calibri" panose="020F0502020204030204" pitchFamily="34" charset="0"/>
                <a:ea typeface="Calibri" panose="020F0502020204030204" pitchFamily="34" charset="0"/>
                <a:cs typeface="B Titr" panose="00000700000000000000" pitchFamily="2" charset="-78"/>
              </a:rPr>
              <a:t> مراتب مطرح نیست هر کسی بتواند بر تصمیم دیگری </a:t>
            </a:r>
            <a:r>
              <a:rPr lang="fa-IR" dirty="0" err="1">
                <a:latin typeface="Calibri" panose="020F0502020204030204" pitchFamily="34" charset="0"/>
                <a:ea typeface="Calibri" panose="020F0502020204030204" pitchFamily="34" charset="0"/>
                <a:cs typeface="B Titr" panose="00000700000000000000" pitchFamily="2" charset="-78"/>
              </a:rPr>
              <a:t>تآثیر</a:t>
            </a:r>
            <a:r>
              <a:rPr lang="fa-IR" dirty="0">
                <a:latin typeface="Calibri" panose="020F0502020204030204" pitchFamily="34" charset="0"/>
                <a:ea typeface="Calibri" panose="020F0502020204030204" pitchFamily="34" charset="0"/>
                <a:cs typeface="B Titr" panose="00000700000000000000" pitchFamily="2" charset="-78"/>
              </a:rPr>
              <a:t> گذارد او رهبر است و آن که اثر پذیرفته پیرو است . ولی در مدیریت سلسله مراتب مطرح است و ابزار نفوذ به طور سلسله مراتبی در اختیار مدیران قرار </a:t>
            </a:r>
            <a:r>
              <a:rPr lang="fa-IR" dirty="0" smtClean="0">
                <a:latin typeface="Calibri" panose="020F0502020204030204" pitchFamily="34" charset="0"/>
                <a:ea typeface="Calibri" panose="020F0502020204030204" pitchFamily="34" charset="0"/>
                <a:cs typeface="B Titr" panose="00000700000000000000" pitchFamily="2" charset="-78"/>
              </a:rPr>
              <a:t>دارد.</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6 – مدیر قدرت خود را به واسطه ی حکم سازمانی به دست آورده ولی رهبر به وسیله ی نفوذ و تآثیر گذاری در </a:t>
            </a:r>
            <a:r>
              <a:rPr lang="fa-IR" dirty="0" smtClean="0">
                <a:latin typeface="Calibri" panose="020F0502020204030204" pitchFamily="34" charset="0"/>
                <a:ea typeface="Calibri" panose="020F0502020204030204" pitchFamily="34" charset="0"/>
                <a:cs typeface="B Titr" panose="00000700000000000000" pitchFamily="2" charset="-78"/>
              </a:rPr>
              <a:t>گروه.</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7 – مدیر هدف های سازمانی را دنبال می کند اما رهبر هدف های </a:t>
            </a:r>
            <a:r>
              <a:rPr lang="fa-IR" dirty="0" smtClean="0">
                <a:latin typeface="Calibri" panose="020F0502020204030204" pitchFamily="34" charset="0"/>
                <a:ea typeface="Calibri" panose="020F0502020204030204" pitchFamily="34" charset="0"/>
                <a:cs typeface="B Titr" panose="00000700000000000000" pitchFamily="2" charset="-78"/>
              </a:rPr>
              <a:t>گروه.</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8 – مدیر دارای حکم و ابلاغ سازمانی است اما رهبر </a:t>
            </a:r>
            <a:r>
              <a:rPr lang="fa-IR" dirty="0" smtClean="0">
                <a:latin typeface="Calibri" panose="020F0502020204030204" pitchFamily="34" charset="0"/>
                <a:ea typeface="Calibri" panose="020F0502020204030204" pitchFamily="34" charset="0"/>
                <a:cs typeface="B Titr" panose="00000700000000000000" pitchFamily="2" charset="-78"/>
              </a:rPr>
              <a:t>نه.</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15829847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C4ED2690-92CD-48DC-AC40-66ADA27931A7}"/>
              </a:ext>
            </a:extLst>
          </p:cNvPr>
          <p:cNvSpPr/>
          <p:nvPr/>
        </p:nvSpPr>
        <p:spPr>
          <a:xfrm>
            <a:off x="76200" y="230238"/>
            <a:ext cx="9420225" cy="6135013"/>
          </a:xfrm>
          <a:prstGeom prst="rect">
            <a:avLst/>
          </a:prstGeom>
        </p:spPr>
        <p:txBody>
          <a:bodyPr wrap="square">
            <a:spAutoFit/>
          </a:bodyPr>
          <a:lstStyle/>
          <a:p>
            <a:pPr algn="just" rtl="1">
              <a:lnSpc>
                <a:spcPct val="150000"/>
              </a:lnSpc>
              <a:spcAft>
                <a:spcPts val="800"/>
              </a:spcAft>
            </a:pPr>
            <a:r>
              <a:rPr lang="en-US" dirty="0">
                <a:solidFill>
                  <a:srgbClr val="FF0000"/>
                </a:solidFill>
                <a:latin typeface="Arial" panose="020B0604020202020204" pitchFamily="34" charset="0"/>
                <a:ea typeface="Calibri" panose="020F0502020204030204" pitchFamily="34" charset="0"/>
                <a:cs typeface="B Titr" panose="00000700000000000000" pitchFamily="2" charset="-78"/>
              </a:rPr>
              <a:t> </a:t>
            </a:r>
            <a:r>
              <a:rPr lang="fa-IR" sz="2800" dirty="0">
                <a:solidFill>
                  <a:srgbClr val="FF0000"/>
                </a:solidFill>
                <a:latin typeface="Calibri" panose="020F0502020204030204" pitchFamily="34" charset="0"/>
                <a:ea typeface="Calibri" panose="020F0502020204030204" pitchFamily="34" charset="0"/>
                <a:cs typeface="B Titr" panose="00000700000000000000" pitchFamily="2" charset="-78"/>
              </a:rPr>
              <a:t>مهارت های مدیریت</a:t>
            </a:r>
            <a:endParaRPr lang="en-US" sz="2800" dirty="0">
              <a:solidFill>
                <a:srgbClr val="FF0000"/>
              </a:solidFill>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مهارت های مدیریت عمومی :</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1 – مهارت فنی : توانایی به کاربردی دانش .معلومات . روش ها . فنون و </a:t>
            </a:r>
            <a:r>
              <a:rPr lang="fa-IR" dirty="0" err="1">
                <a:latin typeface="Calibri" panose="020F0502020204030204" pitchFamily="34" charset="0"/>
                <a:ea typeface="Calibri" panose="020F0502020204030204" pitchFamily="34" charset="0"/>
                <a:cs typeface="B Titr" panose="00000700000000000000" pitchFamily="2" charset="-78"/>
              </a:rPr>
              <a:t>ابزاراست</a:t>
            </a:r>
            <a:r>
              <a:rPr lang="fa-IR" dirty="0">
                <a:latin typeface="Calibri" panose="020F0502020204030204" pitchFamily="34" charset="0"/>
                <a:ea typeface="Calibri" panose="020F0502020204030204" pitchFamily="34" charset="0"/>
                <a:cs typeface="B Titr" panose="00000700000000000000" pitchFamily="2" charset="-78"/>
              </a:rPr>
              <a:t> که برای انجام وظایف خاص در یک زمینه تخصص لازم می باشد . و از طریق تجربه آموزش و </a:t>
            </a:r>
            <a:r>
              <a:rPr lang="fa-IR" dirty="0" err="1">
                <a:latin typeface="Calibri" panose="020F0502020204030204" pitchFamily="34" charset="0"/>
                <a:ea typeface="Calibri" panose="020F0502020204030204" pitchFamily="34" charset="0"/>
                <a:cs typeface="B Titr" panose="00000700000000000000" pitchFamily="2" charset="-78"/>
              </a:rPr>
              <a:t>کارورزی</a:t>
            </a:r>
            <a:r>
              <a:rPr lang="fa-IR" dirty="0">
                <a:latin typeface="Calibri" panose="020F0502020204030204" pitchFamily="34" charset="0"/>
                <a:ea typeface="Calibri" panose="020F0502020204030204" pitchFamily="34" charset="0"/>
                <a:cs typeface="B Titr" panose="00000700000000000000" pitchFamily="2" charset="-78"/>
              </a:rPr>
              <a:t> کسب می شود . برای مثال : دانش و توانایی در کاربرد و روش ها و فنون در یک رشته تخصصی مثل مهارت پزشکی یا طراحی </a:t>
            </a:r>
            <a:r>
              <a:rPr lang="fa-IR" dirty="0" smtClean="0">
                <a:latin typeface="Calibri" panose="020F0502020204030204" pitchFamily="34" charset="0"/>
                <a:ea typeface="Calibri" panose="020F0502020204030204" pitchFamily="34" charset="0"/>
                <a:cs typeface="B Titr" panose="00000700000000000000" pitchFamily="2" charset="-78"/>
              </a:rPr>
              <a:t>ساختمان</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2 – مهارت انسانی : به مدیر امکان می دهد تا با افراد در کنار آن ها و با آن ها به طور موثر کار کند . به توانایی درک دیگران و کار کردن با افراد و انجام دادن کارها به وسیله آن ها گفته می شود که شامل : درک و فهم آن ها . ایجاد انگیزه در آن ها . آگاهی از فن تشویق و به کار بردن روش های رهبری مناسب . برقراری روابط عمومی با دیگران و همکاری گروهی است . مدیری که مهارت های انسانی خوبی دارد انگیزه و نیاز های افراد را درک کند و آن ها را تشویق کند تا راحت تصمیم </a:t>
            </a:r>
            <a:r>
              <a:rPr lang="fa-IR" dirty="0" smtClean="0">
                <a:latin typeface="Calibri" panose="020F0502020204030204" pitchFamily="34" charset="0"/>
                <a:ea typeface="Calibri" panose="020F0502020204030204" pitchFamily="34" charset="0"/>
                <a:cs typeface="B Titr" panose="00000700000000000000" pitchFamily="2" charset="-78"/>
              </a:rPr>
              <a:t>بگیرند</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a:p>
            <a:pPr algn="just" rtl="1">
              <a:lnSpc>
                <a:spcPct val="150000"/>
              </a:lnSpc>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3 – مهارت ادراکی : به توانایی درک و فهم موقعیت ها و پیچیدگی های کلی سازمان شناخت عناصر آن و ارتباط میان عناصر گفته می شود . توانایی </a:t>
            </a:r>
            <a:r>
              <a:rPr lang="fa-IR" dirty="0" err="1">
                <a:latin typeface="Calibri" panose="020F0502020204030204" pitchFamily="34" charset="0"/>
                <a:ea typeface="Calibri" panose="020F0502020204030204" pitchFamily="34" charset="0"/>
                <a:cs typeface="B Titr" panose="00000700000000000000" pitchFamily="2" charset="-78"/>
              </a:rPr>
              <a:t>میدر</a:t>
            </a:r>
            <a:r>
              <a:rPr lang="fa-IR" dirty="0">
                <a:latin typeface="Calibri" panose="020F0502020204030204" pitchFamily="34" charset="0"/>
                <a:ea typeface="Calibri" panose="020F0502020204030204" pitchFamily="34" charset="0"/>
                <a:cs typeface="B Titr" panose="00000700000000000000" pitchFamily="2" charset="-78"/>
              </a:rPr>
              <a:t> در هماهنگ کردن و یکپارچه کردن فعالیت ها مدیر کل نگر باید باشد . تصویر کلی موقعیت سازمان را </a:t>
            </a:r>
            <a:r>
              <a:rPr lang="fa-IR" dirty="0" smtClean="0">
                <a:latin typeface="Calibri" panose="020F0502020204030204" pitchFamily="34" charset="0"/>
                <a:ea typeface="Calibri" panose="020F0502020204030204" pitchFamily="34" charset="0"/>
                <a:cs typeface="B Titr" panose="00000700000000000000" pitchFamily="2" charset="-78"/>
              </a:rPr>
              <a:t>ببیند</a:t>
            </a:r>
            <a:r>
              <a:rPr lang="en-US" dirty="0" smtClean="0">
                <a:latin typeface="Calibri" panose="020F0502020204030204" pitchFamily="34" charset="0"/>
                <a:ea typeface="Calibri" panose="020F0502020204030204" pitchFamily="34" charset="0"/>
                <a:cs typeface="B Titr" panose="00000700000000000000" pitchFamily="2" charset="-78"/>
              </a:rPr>
              <a:t>.</a:t>
            </a:r>
            <a:endParaRPr lang="en-US" dirty="0">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92498881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CB1D1B7-7999-471F-9571-BA036C9B62B2}"/>
              </a:ext>
            </a:extLst>
          </p:cNvPr>
          <p:cNvSpPr/>
          <p:nvPr/>
        </p:nvSpPr>
        <p:spPr>
          <a:xfrm>
            <a:off x="7315200" y="657224"/>
            <a:ext cx="1714500" cy="120967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sz="2800" dirty="0">
                <a:latin typeface="Calibri" panose="020F0502020204030204" pitchFamily="34" charset="0"/>
                <a:ea typeface="Calibri" panose="020F0502020204030204" pitchFamily="34" charset="0"/>
                <a:cs typeface="B Titr" panose="00000700000000000000" pitchFamily="2" charset="-78"/>
              </a:rPr>
              <a:t>مهارت فنی </a:t>
            </a:r>
            <a:endParaRPr lang="fa-IR" sz="2800" dirty="0">
              <a:cs typeface="B Titr" panose="00000700000000000000" pitchFamily="2" charset="-78"/>
            </a:endParaRPr>
          </a:p>
        </p:txBody>
      </p:sp>
      <p:sp>
        <p:nvSpPr>
          <p:cNvPr id="4" name="Rectangle 3">
            <a:extLst>
              <a:ext uri="{FF2B5EF4-FFF2-40B4-BE49-F238E27FC236}">
                <a16:creationId xmlns="" xmlns:a16="http://schemas.microsoft.com/office/drawing/2014/main" id="{30F5AFCB-196C-4A06-97E9-6FCA21575261}"/>
              </a:ext>
            </a:extLst>
          </p:cNvPr>
          <p:cNvSpPr/>
          <p:nvPr/>
        </p:nvSpPr>
        <p:spPr>
          <a:xfrm>
            <a:off x="3924300" y="666749"/>
            <a:ext cx="1828800" cy="128587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a:latin typeface="Calibri" panose="020F0502020204030204" pitchFamily="34" charset="0"/>
                <a:ea typeface="Calibri" panose="020F0502020204030204" pitchFamily="34" charset="0"/>
                <a:cs typeface="B Titr" panose="00000700000000000000" pitchFamily="2" charset="-78"/>
              </a:rPr>
              <a:t>مهارت انسانی </a:t>
            </a:r>
            <a:endParaRPr lang="fa-IR" sz="2400" dirty="0">
              <a:cs typeface="B Titr" panose="00000700000000000000" pitchFamily="2" charset="-78"/>
            </a:endParaRPr>
          </a:p>
        </p:txBody>
      </p:sp>
      <p:sp>
        <p:nvSpPr>
          <p:cNvPr id="5" name="Rectangle 4">
            <a:extLst>
              <a:ext uri="{FF2B5EF4-FFF2-40B4-BE49-F238E27FC236}">
                <a16:creationId xmlns="" xmlns:a16="http://schemas.microsoft.com/office/drawing/2014/main" id="{B5963D8D-FAE6-4510-B1D0-7F50C9463E72}"/>
              </a:ext>
            </a:extLst>
          </p:cNvPr>
          <p:cNvSpPr/>
          <p:nvPr/>
        </p:nvSpPr>
        <p:spPr>
          <a:xfrm>
            <a:off x="657225" y="657224"/>
            <a:ext cx="1838325" cy="136207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sz="2400" dirty="0">
                <a:latin typeface="Calibri" panose="020F0502020204030204" pitchFamily="34" charset="0"/>
                <a:ea typeface="Calibri" panose="020F0502020204030204" pitchFamily="34" charset="0"/>
                <a:cs typeface="B Titr" panose="00000700000000000000" pitchFamily="2" charset="-78"/>
              </a:rPr>
              <a:t>مهارت ادراکی </a:t>
            </a:r>
            <a:endParaRPr lang="fa-IR" sz="2400" dirty="0">
              <a:cs typeface="B Titr" panose="00000700000000000000" pitchFamily="2" charset="-78"/>
            </a:endParaRPr>
          </a:p>
        </p:txBody>
      </p:sp>
      <p:cxnSp>
        <p:nvCxnSpPr>
          <p:cNvPr id="7" name="Straight Arrow Connector 6">
            <a:extLst>
              <a:ext uri="{FF2B5EF4-FFF2-40B4-BE49-F238E27FC236}">
                <a16:creationId xmlns="" xmlns:a16="http://schemas.microsoft.com/office/drawing/2014/main" id="{D0217AE7-FB2D-4316-B3FA-E2974228D5B1}"/>
              </a:ext>
            </a:extLst>
          </p:cNvPr>
          <p:cNvCxnSpPr>
            <a:stCxn id="5" idx="2"/>
          </p:cNvCxnSpPr>
          <p:nvPr/>
        </p:nvCxnSpPr>
        <p:spPr>
          <a:xfrm flipH="1">
            <a:off x="1571625" y="2019299"/>
            <a:ext cx="4763" cy="140970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 name="Straight Arrow Connector 8">
            <a:extLst>
              <a:ext uri="{FF2B5EF4-FFF2-40B4-BE49-F238E27FC236}">
                <a16:creationId xmlns="" xmlns:a16="http://schemas.microsoft.com/office/drawing/2014/main" id="{C981AB5B-DF59-4B99-A7D7-3B3C5810C41E}"/>
              </a:ext>
            </a:extLst>
          </p:cNvPr>
          <p:cNvCxnSpPr>
            <a:cxnSpLocks/>
            <a:stCxn id="4" idx="2"/>
          </p:cNvCxnSpPr>
          <p:nvPr/>
        </p:nvCxnSpPr>
        <p:spPr>
          <a:xfrm>
            <a:off x="4838700" y="1952624"/>
            <a:ext cx="0" cy="147637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2" name="Straight Arrow Connector 11">
            <a:extLst>
              <a:ext uri="{FF2B5EF4-FFF2-40B4-BE49-F238E27FC236}">
                <a16:creationId xmlns="" xmlns:a16="http://schemas.microsoft.com/office/drawing/2014/main" id="{B65FA65B-99B4-4199-BBC8-D7A9553413C8}"/>
              </a:ext>
            </a:extLst>
          </p:cNvPr>
          <p:cNvCxnSpPr>
            <a:stCxn id="3" idx="2"/>
          </p:cNvCxnSpPr>
          <p:nvPr/>
        </p:nvCxnSpPr>
        <p:spPr>
          <a:xfrm flipH="1">
            <a:off x="8162925" y="1866899"/>
            <a:ext cx="9525" cy="14192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3" name="Rectangle 12">
            <a:extLst>
              <a:ext uri="{FF2B5EF4-FFF2-40B4-BE49-F238E27FC236}">
                <a16:creationId xmlns="" xmlns:a16="http://schemas.microsoft.com/office/drawing/2014/main" id="{5521E0E0-8D44-4BFD-88DD-914EC25B678C}"/>
              </a:ext>
            </a:extLst>
          </p:cNvPr>
          <p:cNvSpPr/>
          <p:nvPr/>
        </p:nvSpPr>
        <p:spPr>
          <a:xfrm>
            <a:off x="7122219" y="3341043"/>
            <a:ext cx="1957587" cy="461665"/>
          </a:xfrm>
          <a:prstGeom prst="rect">
            <a:avLst/>
          </a:prstGeom>
        </p:spPr>
        <p:txBody>
          <a:bodyPr wrap="non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مدیران عملیاتی </a:t>
            </a:r>
            <a:endParaRPr lang="fa-IR" sz="2400" dirty="0">
              <a:cs typeface="B Titr" panose="00000700000000000000" pitchFamily="2" charset="-78"/>
            </a:endParaRPr>
          </a:p>
        </p:txBody>
      </p:sp>
      <p:sp>
        <p:nvSpPr>
          <p:cNvPr id="14" name="Rectangle 13">
            <a:extLst>
              <a:ext uri="{FF2B5EF4-FFF2-40B4-BE49-F238E27FC236}">
                <a16:creationId xmlns="" xmlns:a16="http://schemas.microsoft.com/office/drawing/2014/main" id="{766B5FF5-6A89-4FBE-B5C1-BB65184B353C}"/>
              </a:ext>
            </a:extLst>
          </p:cNvPr>
          <p:cNvSpPr/>
          <p:nvPr/>
        </p:nvSpPr>
        <p:spPr>
          <a:xfrm>
            <a:off x="4092389" y="3429000"/>
            <a:ext cx="1720343" cy="461665"/>
          </a:xfrm>
          <a:prstGeom prst="rect">
            <a:avLst/>
          </a:prstGeom>
        </p:spPr>
        <p:txBody>
          <a:bodyPr wrap="non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مدیران میانی </a:t>
            </a:r>
            <a:endParaRPr lang="fa-IR" sz="2400" dirty="0">
              <a:cs typeface="B Titr" panose="00000700000000000000" pitchFamily="2" charset="-78"/>
            </a:endParaRPr>
          </a:p>
        </p:txBody>
      </p:sp>
      <p:sp>
        <p:nvSpPr>
          <p:cNvPr id="15" name="Rectangle 14">
            <a:extLst>
              <a:ext uri="{FF2B5EF4-FFF2-40B4-BE49-F238E27FC236}">
                <a16:creationId xmlns="" xmlns:a16="http://schemas.microsoft.com/office/drawing/2014/main" id="{E8A80036-10F8-42E4-8C59-4AA13D860305}"/>
              </a:ext>
            </a:extLst>
          </p:cNvPr>
          <p:cNvSpPr/>
          <p:nvPr/>
        </p:nvSpPr>
        <p:spPr>
          <a:xfrm>
            <a:off x="742712" y="3502283"/>
            <a:ext cx="1657826" cy="461665"/>
          </a:xfrm>
          <a:prstGeom prst="rect">
            <a:avLst/>
          </a:prstGeom>
        </p:spPr>
        <p:txBody>
          <a:bodyPr wrap="none">
            <a:spAutoFit/>
          </a:bodyPr>
          <a:lstStyle/>
          <a:p>
            <a:r>
              <a:rPr lang="fa-IR" sz="2400" dirty="0">
                <a:latin typeface="Calibri" panose="020F0502020204030204" pitchFamily="34" charset="0"/>
                <a:ea typeface="Calibri" panose="020F0502020204030204" pitchFamily="34" charset="0"/>
                <a:cs typeface="B Titr" panose="00000700000000000000" pitchFamily="2" charset="-78"/>
              </a:rPr>
              <a:t>مدیران عالی </a:t>
            </a:r>
            <a:endParaRPr lang="fa-IR" sz="2400" dirty="0">
              <a:cs typeface="B Titr" panose="00000700000000000000" pitchFamily="2" charset="-78"/>
            </a:endParaRPr>
          </a:p>
        </p:txBody>
      </p:sp>
      <p:sp>
        <p:nvSpPr>
          <p:cNvPr id="16" name="Rectangle 15">
            <a:extLst>
              <a:ext uri="{FF2B5EF4-FFF2-40B4-BE49-F238E27FC236}">
                <a16:creationId xmlns="" xmlns:a16="http://schemas.microsoft.com/office/drawing/2014/main" id="{B2783674-2D9E-4A81-A422-23D601764450}"/>
              </a:ext>
            </a:extLst>
          </p:cNvPr>
          <p:cNvSpPr/>
          <p:nvPr/>
        </p:nvSpPr>
        <p:spPr>
          <a:xfrm>
            <a:off x="7047259" y="4838699"/>
            <a:ext cx="2250381" cy="1666875"/>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just" rtl="1">
              <a:lnSpc>
                <a:spcPct val="107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مسئول هدایت فعالیت های روزانه کارکنان عملیاتی هستند . رئیس یک واحد از دانشکده</a:t>
            </a:r>
            <a:endParaRPr lang="en-US" sz="1600" dirty="0">
              <a:latin typeface="Calibri" panose="020F0502020204030204" pitchFamily="34" charset="0"/>
              <a:ea typeface="Calibri" panose="020F0502020204030204" pitchFamily="34" charset="0"/>
              <a:cs typeface="B Titr" panose="00000700000000000000" pitchFamily="2" charset="-78"/>
            </a:endParaRPr>
          </a:p>
        </p:txBody>
      </p:sp>
      <p:sp>
        <p:nvSpPr>
          <p:cNvPr id="17" name="Rectangle 16">
            <a:extLst>
              <a:ext uri="{FF2B5EF4-FFF2-40B4-BE49-F238E27FC236}">
                <a16:creationId xmlns="" xmlns:a16="http://schemas.microsoft.com/office/drawing/2014/main" id="{9F30D9F5-36FC-4A38-8BD2-0A2C39AE084B}"/>
              </a:ext>
            </a:extLst>
          </p:cNvPr>
          <p:cNvSpPr/>
          <p:nvPr/>
        </p:nvSpPr>
        <p:spPr>
          <a:xfrm>
            <a:off x="3754691" y="4838700"/>
            <a:ext cx="2194111" cy="1666875"/>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just"/>
            <a:r>
              <a:rPr lang="fa-IR" dirty="0">
                <a:latin typeface="Calibri" panose="020F0502020204030204" pitchFamily="34" charset="0"/>
                <a:ea typeface="Calibri" panose="020F0502020204030204" pitchFamily="34" charset="0"/>
                <a:cs typeface="B Titr" panose="00000700000000000000" pitchFamily="2" charset="-78"/>
              </a:rPr>
              <a:t>مسئول تبدیل اهداف تعیین شده توسط مدیر عالی ( ارشد ) به جزئیات را دارند مانند : مدیران گروه . مسئول پروژه . رئیس دانشکده</a:t>
            </a:r>
            <a:endParaRPr lang="fa-IR" dirty="0">
              <a:cs typeface="B Titr" panose="00000700000000000000" pitchFamily="2" charset="-78"/>
            </a:endParaRPr>
          </a:p>
        </p:txBody>
      </p:sp>
      <p:sp>
        <p:nvSpPr>
          <p:cNvPr id="18" name="Rectangle 17">
            <a:extLst>
              <a:ext uri="{FF2B5EF4-FFF2-40B4-BE49-F238E27FC236}">
                <a16:creationId xmlns="" xmlns:a16="http://schemas.microsoft.com/office/drawing/2014/main" id="{A45EF4C3-68EC-46B1-AD2B-12A9CCE742E2}"/>
              </a:ext>
            </a:extLst>
          </p:cNvPr>
          <p:cNvSpPr/>
          <p:nvPr/>
        </p:nvSpPr>
        <p:spPr>
          <a:xfrm>
            <a:off x="157654" y="4902459"/>
            <a:ext cx="2900855" cy="1666875"/>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just" rtl="1">
              <a:lnSpc>
                <a:spcPct val="107000"/>
              </a:lnSpc>
              <a:spcAft>
                <a:spcPts val="800"/>
              </a:spcAft>
            </a:pPr>
            <a:r>
              <a:rPr lang="fa-IR" sz="1600" dirty="0">
                <a:latin typeface="Calibri" panose="020F0502020204030204" pitchFamily="34" charset="0"/>
                <a:ea typeface="Calibri" panose="020F0502020204030204" pitchFamily="34" charset="0"/>
                <a:cs typeface="B Titr" panose="00000700000000000000" pitchFamily="2" charset="-78"/>
              </a:rPr>
              <a:t>در بالاترین نقطه سازمان مسئول تصمیم گیری در مورد اهداف و جهت گیری های سازمان و نیز اجرای سیاست </a:t>
            </a:r>
            <a:r>
              <a:rPr lang="fa-IR" sz="1600" dirty="0" err="1">
                <a:latin typeface="Calibri" panose="020F0502020204030204" pitchFamily="34" charset="0"/>
                <a:ea typeface="Calibri" panose="020F0502020204030204" pitchFamily="34" charset="0"/>
                <a:cs typeface="B Titr" panose="00000700000000000000" pitchFamily="2" charset="-78"/>
              </a:rPr>
              <a:t>هایی</a:t>
            </a:r>
            <a:r>
              <a:rPr lang="fa-IR" sz="1600" dirty="0">
                <a:latin typeface="Calibri" panose="020F0502020204030204" pitchFamily="34" charset="0"/>
                <a:ea typeface="Calibri" panose="020F0502020204030204" pitchFamily="34" charset="0"/>
                <a:cs typeface="B Titr" panose="00000700000000000000" pitchFamily="2" charset="-78"/>
              </a:rPr>
              <a:t> هستند که بر همه ی اعضای سازمان </a:t>
            </a:r>
            <a:r>
              <a:rPr lang="fa-IR" sz="1600" dirty="0" err="1">
                <a:latin typeface="Calibri" panose="020F0502020204030204" pitchFamily="34" charset="0"/>
                <a:ea typeface="Calibri" panose="020F0502020204030204" pitchFamily="34" charset="0"/>
                <a:cs typeface="B Titr" panose="00000700000000000000" pitchFamily="2" charset="-78"/>
              </a:rPr>
              <a:t>تآثیر</a:t>
            </a:r>
            <a:r>
              <a:rPr lang="fa-IR" sz="1600" dirty="0">
                <a:latin typeface="Calibri" panose="020F0502020204030204" pitchFamily="34" charset="0"/>
                <a:ea typeface="Calibri" panose="020F0502020204030204" pitchFamily="34" charset="0"/>
                <a:cs typeface="B Titr" panose="00000700000000000000" pitchFamily="2" charset="-78"/>
              </a:rPr>
              <a:t> می گذارد وزیر . مدیر کل . رئیس دانشگاه</a:t>
            </a:r>
            <a:endParaRPr lang="en-US" sz="1600" dirty="0">
              <a:latin typeface="Calibri" panose="020F0502020204030204" pitchFamily="34" charset="0"/>
              <a:ea typeface="Calibri" panose="020F0502020204030204" pitchFamily="34" charset="0"/>
              <a:cs typeface="B Titr" panose="00000700000000000000" pitchFamily="2" charset="-78"/>
            </a:endParaRPr>
          </a:p>
        </p:txBody>
      </p:sp>
      <p:cxnSp>
        <p:nvCxnSpPr>
          <p:cNvPr id="20" name="Straight Arrow Connector 19">
            <a:extLst>
              <a:ext uri="{FF2B5EF4-FFF2-40B4-BE49-F238E27FC236}">
                <a16:creationId xmlns="" xmlns:a16="http://schemas.microsoft.com/office/drawing/2014/main" id="{462D298E-8740-48AC-9103-BC6A9D24DDFD}"/>
              </a:ext>
            </a:extLst>
          </p:cNvPr>
          <p:cNvCxnSpPr>
            <a:stCxn id="15" idx="2"/>
          </p:cNvCxnSpPr>
          <p:nvPr/>
        </p:nvCxnSpPr>
        <p:spPr>
          <a:xfrm>
            <a:off x="1571625" y="3963948"/>
            <a:ext cx="0" cy="82712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2" name="Straight Arrow Connector 21">
            <a:extLst>
              <a:ext uri="{FF2B5EF4-FFF2-40B4-BE49-F238E27FC236}">
                <a16:creationId xmlns="" xmlns:a16="http://schemas.microsoft.com/office/drawing/2014/main" id="{ED8A590C-4BA6-4CCF-9919-2AFE15ABFF05}"/>
              </a:ext>
            </a:extLst>
          </p:cNvPr>
          <p:cNvCxnSpPr>
            <a:cxnSpLocks/>
          </p:cNvCxnSpPr>
          <p:nvPr/>
        </p:nvCxnSpPr>
        <p:spPr>
          <a:xfrm flipH="1">
            <a:off x="4838700" y="3914477"/>
            <a:ext cx="1" cy="90041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a:extLst>
              <a:ext uri="{FF2B5EF4-FFF2-40B4-BE49-F238E27FC236}">
                <a16:creationId xmlns="" xmlns:a16="http://schemas.microsoft.com/office/drawing/2014/main" id="{5240E012-6994-4006-B92E-7F915214FC81}"/>
              </a:ext>
            </a:extLst>
          </p:cNvPr>
          <p:cNvCxnSpPr>
            <a:cxnSpLocks/>
          </p:cNvCxnSpPr>
          <p:nvPr/>
        </p:nvCxnSpPr>
        <p:spPr>
          <a:xfrm flipH="1">
            <a:off x="8162924" y="3802708"/>
            <a:ext cx="1" cy="98836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674604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653</TotalTime>
  <Words>5988</Words>
  <Application>Microsoft Office PowerPoint</Application>
  <PresentationFormat>Widescreen</PresentationFormat>
  <Paragraphs>364</Paragraphs>
  <Slides>61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61</vt:i4>
      </vt:variant>
    </vt:vector>
  </HeadingPairs>
  <TitlesOfParts>
    <vt:vector size="73" baseType="lpstr">
      <vt:lpstr>2  Titr</vt:lpstr>
      <vt:lpstr>Arial</vt:lpstr>
      <vt:lpstr>B Kaj</vt:lpstr>
      <vt:lpstr>B Nazanin</vt:lpstr>
      <vt:lpstr>B Titr</vt:lpstr>
      <vt:lpstr>Calibri</vt:lpstr>
      <vt:lpstr>IranNastaliq</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Ghasedak</dc:creator>
  <cp:lastModifiedBy>good</cp:lastModifiedBy>
  <cp:revision>48</cp:revision>
  <dcterms:created xsi:type="dcterms:W3CDTF">2020-04-22T13:55:44Z</dcterms:created>
  <dcterms:modified xsi:type="dcterms:W3CDTF">2020-05-04T07:35:56Z</dcterms:modified>
</cp:coreProperties>
</file>