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61" r:id="rId5"/>
    <p:sldId id="259" r:id="rId6"/>
    <p:sldId id="260" r:id="rId7"/>
    <p:sldId id="261" r:id="rId8"/>
    <p:sldId id="262" r:id="rId9"/>
    <p:sldId id="265" r:id="rId10"/>
    <p:sldId id="266" r:id="rId11"/>
    <p:sldId id="267" r:id="rId12"/>
    <p:sldId id="263" r:id="rId13"/>
    <p:sldId id="264"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4" r:id="rId27"/>
    <p:sldId id="285" r:id="rId28"/>
    <p:sldId id="286" r:id="rId29"/>
    <p:sldId id="287" r:id="rId30"/>
    <p:sldId id="288" r:id="rId31"/>
    <p:sldId id="280" r:id="rId32"/>
    <p:sldId id="281" r:id="rId33"/>
    <p:sldId id="282" r:id="rId34"/>
    <p:sldId id="283" r:id="rId35"/>
    <p:sldId id="289" r:id="rId36"/>
    <p:sldId id="290" r:id="rId37"/>
    <p:sldId id="291" r:id="rId38"/>
    <p:sldId id="292" r:id="rId39"/>
    <p:sldId id="296" r:id="rId40"/>
    <p:sldId id="297" r:id="rId41"/>
    <p:sldId id="293" r:id="rId42"/>
    <p:sldId id="294" r:id="rId43"/>
    <p:sldId id="295"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4" r:id="rId70"/>
    <p:sldId id="325" r:id="rId71"/>
    <p:sldId id="323" r:id="rId72"/>
    <p:sldId id="346" r:id="rId73"/>
    <p:sldId id="345" r:id="rId74"/>
    <p:sldId id="338" r:id="rId75"/>
    <p:sldId id="339" r:id="rId76"/>
    <p:sldId id="340" r:id="rId77"/>
    <p:sldId id="341" r:id="rId78"/>
    <p:sldId id="342" r:id="rId79"/>
    <p:sldId id="326" r:id="rId80"/>
    <p:sldId id="327" r:id="rId81"/>
    <p:sldId id="328" r:id="rId82"/>
    <p:sldId id="329" r:id="rId83"/>
    <p:sldId id="330" r:id="rId84"/>
    <p:sldId id="331" r:id="rId85"/>
    <p:sldId id="332" r:id="rId86"/>
    <p:sldId id="333" r:id="rId87"/>
    <p:sldId id="334" r:id="rId88"/>
    <p:sldId id="335" r:id="rId89"/>
    <p:sldId id="336" r:id="rId90"/>
    <p:sldId id="337" r:id="rId91"/>
    <p:sldId id="343" r:id="rId92"/>
    <p:sldId id="344" r:id="rId93"/>
    <p:sldId id="349" r:id="rId94"/>
    <p:sldId id="347" r:id="rId95"/>
    <p:sldId id="354" r:id="rId96"/>
    <p:sldId id="355" r:id="rId97"/>
    <p:sldId id="356" r:id="rId98"/>
    <p:sldId id="357" r:id="rId99"/>
    <p:sldId id="358" r:id="rId100"/>
    <p:sldId id="359" r:id="rId101"/>
    <p:sldId id="360" r:id="rId10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9" autoAdjust="0"/>
    <p:restoredTop sz="94384" autoAdjust="0"/>
  </p:normalViewPr>
  <p:slideViewPr>
    <p:cSldViewPr snapToGrid="0">
      <p:cViewPr varScale="1">
        <p:scale>
          <a:sx n="70" d="100"/>
          <a:sy n="70" d="100"/>
        </p:scale>
        <p:origin x="534" y="72"/>
      </p:cViewPr>
      <p:guideLst/>
    </p:cSldViewPr>
  </p:slideViewPr>
  <p:outlineViewPr>
    <p:cViewPr>
      <p:scale>
        <a:sx n="33" d="100"/>
        <a:sy n="33" d="100"/>
      </p:scale>
      <p:origin x="0" y="-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831A4-3550-42A6-B3A1-FE3CE2B7DED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7242EBCF-7A93-4C01-87D9-E6B6AAEA7D8E}">
      <dgm:prSet phldrT="[Text]"/>
      <dgm:spPr/>
      <dgm:t>
        <a:bodyPr/>
        <a:lstStyle/>
        <a:p>
          <a:pPr rtl="1"/>
          <a:r>
            <a:rPr lang="fa-IR" dirty="0">
              <a:solidFill>
                <a:srgbClr val="FFFF00"/>
              </a:solidFill>
              <a:effectLst/>
              <a:latin typeface="Calibri" panose="020F0502020204030204" pitchFamily="34" charset="0"/>
              <a:ea typeface="Calibri" panose="020F0502020204030204" pitchFamily="34" charset="0"/>
              <a:cs typeface="B Titr" panose="00000700000000000000" pitchFamily="2" charset="-78"/>
            </a:rPr>
            <a:t>دلایل برنامه ریزی </a:t>
          </a:r>
          <a:endParaRPr lang="fa-IR" dirty="0">
            <a:solidFill>
              <a:srgbClr val="FFFF00"/>
            </a:solidFill>
            <a:cs typeface="B Titr" panose="00000700000000000000" pitchFamily="2" charset="-78"/>
          </a:endParaRPr>
        </a:p>
      </dgm:t>
    </dgm:pt>
    <dgm:pt modelId="{ECCDE67A-E0C5-4B25-AB94-D7D7370A39EB}" type="parTrans" cxnId="{84515C14-6C14-4147-A4FA-DC3BDD3A6670}">
      <dgm:prSet/>
      <dgm:spPr/>
      <dgm:t>
        <a:bodyPr/>
        <a:lstStyle/>
        <a:p>
          <a:pPr rtl="1"/>
          <a:endParaRPr lang="fa-IR"/>
        </a:p>
      </dgm:t>
    </dgm:pt>
    <dgm:pt modelId="{2006FB0F-90F2-41AF-B5EB-250392BCA5A5}" type="sibTrans" cxnId="{84515C14-6C14-4147-A4FA-DC3BDD3A6670}">
      <dgm:prSet/>
      <dgm:spPr/>
      <dgm:t>
        <a:bodyPr/>
        <a:lstStyle/>
        <a:p>
          <a:pPr rtl="1"/>
          <a:endParaRPr lang="fa-IR"/>
        </a:p>
      </dgm:t>
    </dgm:pt>
    <dgm:pt modelId="{2A1C1D7B-F5D6-4566-BF34-43EE6205CCCA}">
      <dgm:prSet phldrT="[Text]" custT="1"/>
      <dgm:spPr/>
      <dgm:t>
        <a:bodyPr/>
        <a:lstStyle/>
        <a:p>
          <a:pPr rtl="1"/>
          <a:r>
            <a:rPr lang="fa-IR" sz="2400" dirty="0">
              <a:cs typeface="B Titr" panose="00000700000000000000" pitchFamily="2" charset="-78"/>
            </a:rPr>
            <a:t> </a:t>
          </a:r>
          <a:r>
            <a:rPr lang="fa-IR" sz="2400" b="1" dirty="0">
              <a:cs typeface="B Nazanin" panose="00000400000000000000" pitchFamily="2" charset="-78"/>
            </a:rPr>
            <a:t>4</a:t>
          </a:r>
          <a:r>
            <a:rPr lang="fa-IR" sz="2800" b="1" dirty="0">
              <a:cs typeface="B Nazanin" panose="00000400000000000000" pitchFamily="2" charset="-78"/>
            </a:rPr>
            <a:t> – </a:t>
          </a:r>
          <a:r>
            <a:rPr lang="fa-IR" sz="2800" b="1" dirty="0" err="1">
              <a:cs typeface="B Nazanin" panose="00000400000000000000" pitchFamily="2" charset="-78"/>
            </a:rPr>
            <a:t>تآثیر</a:t>
          </a:r>
          <a:r>
            <a:rPr lang="fa-IR" sz="2800" b="1" dirty="0">
              <a:cs typeface="B Nazanin" panose="00000400000000000000" pitchFamily="2" charset="-78"/>
            </a:rPr>
            <a:t> تغییرات را کاهش می دهد</a:t>
          </a:r>
        </a:p>
      </dgm:t>
    </dgm:pt>
    <dgm:pt modelId="{150B3C25-2011-4C0F-B549-48C2CC345E19}" type="parTrans" cxnId="{E0606844-1EC3-4B6E-A18A-48C3CFB1A4E1}">
      <dgm:prSet/>
      <dgm:spPr/>
      <dgm:t>
        <a:bodyPr/>
        <a:lstStyle/>
        <a:p>
          <a:pPr rtl="1"/>
          <a:endParaRPr lang="fa-IR"/>
        </a:p>
      </dgm:t>
    </dgm:pt>
    <dgm:pt modelId="{85E3AE87-988D-43F1-9D98-6B06ADF63537}" type="sibTrans" cxnId="{E0606844-1EC3-4B6E-A18A-48C3CFB1A4E1}">
      <dgm:prSet/>
      <dgm:spPr/>
      <dgm:t>
        <a:bodyPr/>
        <a:lstStyle/>
        <a:p>
          <a:pPr rtl="1"/>
          <a:endParaRPr lang="fa-IR"/>
        </a:p>
      </dgm:t>
    </dgm:pt>
    <dgm:pt modelId="{CE8629CD-5615-4447-9BB6-8A86B7696805}">
      <dgm:prSet phldrT="[Text]" custT="1"/>
      <dgm:spPr/>
      <dgm:t>
        <a:bodyPr/>
        <a:lstStyle/>
        <a:p>
          <a:pPr rtl="1"/>
          <a:r>
            <a:rPr lang="fa-IR" sz="2800" dirty="0">
              <a:cs typeface="B Nazanin" panose="00000400000000000000" pitchFamily="2" charset="-78"/>
            </a:rPr>
            <a:t>1</a:t>
          </a:r>
          <a:r>
            <a:rPr lang="fa-IR" sz="2800" b="1" dirty="0">
              <a:cs typeface="B Nazanin" panose="00000400000000000000" pitchFamily="2" charset="-78"/>
            </a:rPr>
            <a:t> – مسیر و جهت را تعیین می کند</a:t>
          </a:r>
        </a:p>
      </dgm:t>
    </dgm:pt>
    <dgm:pt modelId="{5050EB5D-5E80-4C4D-BFF4-38096866FCE5}" type="parTrans" cxnId="{4FD90AD0-4D2A-418F-90EA-7E636B4C1E0C}">
      <dgm:prSet/>
      <dgm:spPr/>
      <dgm:t>
        <a:bodyPr/>
        <a:lstStyle/>
        <a:p>
          <a:pPr rtl="1"/>
          <a:endParaRPr lang="fa-IR"/>
        </a:p>
      </dgm:t>
    </dgm:pt>
    <dgm:pt modelId="{FDE0B1E3-FDDA-43F5-84B6-6095A2E251C5}" type="sibTrans" cxnId="{4FD90AD0-4D2A-418F-90EA-7E636B4C1E0C}">
      <dgm:prSet/>
      <dgm:spPr/>
      <dgm:t>
        <a:bodyPr/>
        <a:lstStyle/>
        <a:p>
          <a:pPr rtl="1"/>
          <a:endParaRPr lang="fa-IR"/>
        </a:p>
      </dgm:t>
    </dgm:pt>
    <dgm:pt modelId="{6BE87B7F-0D01-408C-A08F-68A7C96ED57A}">
      <dgm:prSet phldrT="[Text]" custT="1"/>
      <dgm:spPr/>
      <dgm:t>
        <a:bodyPr/>
        <a:lstStyle/>
        <a:p>
          <a:pPr algn="justLow" rtl="1"/>
          <a:r>
            <a:rPr lang="fa-IR" sz="2000" dirty="0">
              <a:cs typeface="B Nazanin" panose="00000400000000000000" pitchFamily="2" charset="-78"/>
            </a:rPr>
            <a:t> </a:t>
          </a:r>
          <a:r>
            <a:rPr lang="fa-IR" sz="2400" b="1" dirty="0">
              <a:cs typeface="B Nazanin" panose="00000400000000000000" pitchFamily="2" charset="-78"/>
            </a:rPr>
            <a:t>2 – استاندارد </a:t>
          </a:r>
          <a:r>
            <a:rPr lang="fa-IR" sz="2400" b="1" dirty="0" err="1">
              <a:cs typeface="B Nazanin" panose="00000400000000000000" pitchFamily="2" charset="-78"/>
            </a:rPr>
            <a:t>هایی</a:t>
          </a:r>
          <a:r>
            <a:rPr lang="fa-IR" sz="2400" b="1" dirty="0">
              <a:cs typeface="B Nazanin" panose="00000400000000000000" pitchFamily="2" charset="-78"/>
            </a:rPr>
            <a:t> را برای تسهیل کنترل به وجود می آورد</a:t>
          </a:r>
        </a:p>
      </dgm:t>
    </dgm:pt>
    <dgm:pt modelId="{DDB78192-FBA2-4A4C-8CE1-BC1EF57AB5F9}" type="parTrans" cxnId="{63FCB4FC-D158-4BB6-A03E-A2E1093A54E0}">
      <dgm:prSet/>
      <dgm:spPr/>
      <dgm:t>
        <a:bodyPr/>
        <a:lstStyle/>
        <a:p>
          <a:pPr rtl="1"/>
          <a:endParaRPr lang="fa-IR"/>
        </a:p>
      </dgm:t>
    </dgm:pt>
    <dgm:pt modelId="{56067228-DD4B-4E89-82EB-39CB6F4BF698}" type="sibTrans" cxnId="{63FCB4FC-D158-4BB6-A03E-A2E1093A54E0}">
      <dgm:prSet/>
      <dgm:spPr/>
      <dgm:t>
        <a:bodyPr/>
        <a:lstStyle/>
        <a:p>
          <a:pPr rtl="1"/>
          <a:endParaRPr lang="fa-IR"/>
        </a:p>
      </dgm:t>
    </dgm:pt>
    <dgm:pt modelId="{818BA714-8111-47D6-93C8-FB4DE25BC640}">
      <dgm:prSet phldrT="[Text]" custT="1"/>
      <dgm:spPr/>
      <dgm:t>
        <a:bodyPr/>
        <a:lstStyle/>
        <a:p>
          <a:pPr algn="just" rtl="1"/>
          <a:r>
            <a:rPr lang="fa-IR" sz="2800" dirty="0">
              <a:cs typeface="B Nazanin" panose="00000400000000000000" pitchFamily="2" charset="-78"/>
            </a:rPr>
            <a:t> </a:t>
          </a:r>
          <a:r>
            <a:rPr lang="fa-IR" sz="2800" b="1" dirty="0">
              <a:cs typeface="B Nazanin" panose="00000400000000000000" pitchFamily="2" charset="-78"/>
            </a:rPr>
            <a:t>3</a:t>
          </a:r>
          <a:r>
            <a:rPr lang="fa-IR" sz="2400" b="1" dirty="0">
              <a:cs typeface="B Nazanin" panose="00000400000000000000" pitchFamily="2" charset="-78"/>
            </a:rPr>
            <a:t> – ضایعات و </a:t>
          </a:r>
          <a:r>
            <a:rPr lang="fa-IR" sz="2400" b="1" dirty="0" smtClean="0">
              <a:cs typeface="B Nazanin" panose="00000400000000000000" pitchFamily="2" charset="-78"/>
            </a:rPr>
            <a:t>اختلافات</a:t>
          </a:r>
          <a:r>
            <a:rPr lang="en-US" sz="2400" b="1" dirty="0" smtClean="0">
              <a:cs typeface="B Nazanin" panose="00000400000000000000" pitchFamily="2" charset="-78"/>
            </a:rPr>
            <a:t> </a:t>
          </a:r>
          <a:r>
            <a:rPr lang="fa-IR" sz="2400" b="1" dirty="0" smtClean="0">
              <a:cs typeface="B Nazanin" panose="00000400000000000000" pitchFamily="2" charset="-78"/>
            </a:rPr>
            <a:t>را کاهش</a:t>
          </a:r>
          <a:r>
            <a:rPr lang="en-US" sz="2400" b="1" dirty="0" smtClean="0">
              <a:cs typeface="B Nazanin" panose="00000400000000000000" pitchFamily="2" charset="-78"/>
            </a:rPr>
            <a:t> </a:t>
          </a:r>
          <a:r>
            <a:rPr lang="fa-IR" sz="2400" b="1" dirty="0" smtClean="0">
              <a:cs typeface="B Nazanin" panose="00000400000000000000" pitchFamily="2" charset="-78"/>
            </a:rPr>
            <a:t>می </a:t>
          </a:r>
          <a:r>
            <a:rPr lang="fa-IR" sz="2400" b="1" dirty="0">
              <a:cs typeface="B Nazanin" panose="00000400000000000000" pitchFamily="2" charset="-78"/>
            </a:rPr>
            <a:t>دهد</a:t>
          </a:r>
        </a:p>
      </dgm:t>
    </dgm:pt>
    <dgm:pt modelId="{2BE09498-3FD5-4DF8-B3C5-FE39D7FC794B}" type="parTrans" cxnId="{0A660509-6B6F-4EFF-9126-70191A1DAA92}">
      <dgm:prSet/>
      <dgm:spPr/>
      <dgm:t>
        <a:bodyPr/>
        <a:lstStyle/>
        <a:p>
          <a:pPr rtl="1"/>
          <a:endParaRPr lang="fa-IR"/>
        </a:p>
      </dgm:t>
    </dgm:pt>
    <dgm:pt modelId="{DD018E0D-BD5A-4B43-8245-412A89DD8B1B}" type="sibTrans" cxnId="{0A660509-6B6F-4EFF-9126-70191A1DAA92}">
      <dgm:prSet/>
      <dgm:spPr/>
      <dgm:t>
        <a:bodyPr/>
        <a:lstStyle/>
        <a:p>
          <a:pPr rtl="1"/>
          <a:endParaRPr lang="fa-IR"/>
        </a:p>
      </dgm:t>
    </dgm:pt>
    <dgm:pt modelId="{0B459882-21FD-464A-8F6B-5434EAB7839D}">
      <dgm:prSet/>
      <dgm:spPr/>
      <dgm:t>
        <a:bodyPr/>
        <a:lstStyle/>
        <a:p>
          <a:endParaRPr lang="en-US"/>
        </a:p>
      </dgm:t>
    </dgm:pt>
    <dgm:pt modelId="{8BC2D99F-B010-4DFA-966E-340EB816D351}" type="parTrans" cxnId="{68A0B00B-D4EF-48CF-909A-965B61B6E979}">
      <dgm:prSet/>
      <dgm:spPr/>
      <dgm:t>
        <a:bodyPr/>
        <a:lstStyle/>
        <a:p>
          <a:pPr rtl="1"/>
          <a:endParaRPr lang="fa-IR"/>
        </a:p>
      </dgm:t>
    </dgm:pt>
    <dgm:pt modelId="{CBF3146C-0110-486B-BC3D-8BF861208DDB}" type="sibTrans" cxnId="{68A0B00B-D4EF-48CF-909A-965B61B6E979}">
      <dgm:prSet/>
      <dgm:spPr/>
      <dgm:t>
        <a:bodyPr/>
        <a:lstStyle/>
        <a:p>
          <a:pPr rtl="1"/>
          <a:endParaRPr lang="fa-IR"/>
        </a:p>
      </dgm:t>
    </dgm:pt>
    <dgm:pt modelId="{C6F9F8ED-6D7A-42C6-85B5-EA4AD8311F8F}">
      <dgm:prSet/>
      <dgm:spPr/>
      <dgm:t>
        <a:bodyPr/>
        <a:lstStyle/>
        <a:p>
          <a:endParaRPr lang="en-US"/>
        </a:p>
      </dgm:t>
    </dgm:pt>
    <dgm:pt modelId="{2E7A8AE2-26BE-470C-9DEF-30A08EA3A347}" type="parTrans" cxnId="{87C6B2AB-18AC-48D6-B524-DE7C10484B6D}">
      <dgm:prSet/>
      <dgm:spPr/>
      <dgm:t>
        <a:bodyPr/>
        <a:lstStyle/>
        <a:p>
          <a:pPr rtl="1"/>
          <a:endParaRPr lang="fa-IR"/>
        </a:p>
      </dgm:t>
    </dgm:pt>
    <dgm:pt modelId="{1D161272-B7C5-4918-BA1C-ED0F9EE86B67}" type="sibTrans" cxnId="{87C6B2AB-18AC-48D6-B524-DE7C10484B6D}">
      <dgm:prSet/>
      <dgm:spPr/>
      <dgm:t>
        <a:bodyPr/>
        <a:lstStyle/>
        <a:p>
          <a:pPr rtl="1"/>
          <a:endParaRPr lang="fa-IR"/>
        </a:p>
      </dgm:t>
    </dgm:pt>
    <dgm:pt modelId="{B19F3EEA-F0AD-4D64-B35C-0D14E8815EF8}">
      <dgm:prSet/>
      <dgm:spPr/>
      <dgm:t>
        <a:bodyPr/>
        <a:lstStyle/>
        <a:p>
          <a:endParaRPr lang="en-US"/>
        </a:p>
      </dgm:t>
    </dgm:pt>
    <dgm:pt modelId="{CDCA62A2-DC33-4961-A74B-94034BC7C497}" type="parTrans" cxnId="{51832830-71FE-4BEA-BC77-9C8EA227A769}">
      <dgm:prSet/>
      <dgm:spPr/>
      <dgm:t>
        <a:bodyPr/>
        <a:lstStyle/>
        <a:p>
          <a:pPr rtl="1"/>
          <a:endParaRPr lang="fa-IR"/>
        </a:p>
      </dgm:t>
    </dgm:pt>
    <dgm:pt modelId="{DB76CD29-F26C-4047-9BBC-EBA9FA31F6A7}" type="sibTrans" cxnId="{51832830-71FE-4BEA-BC77-9C8EA227A769}">
      <dgm:prSet/>
      <dgm:spPr/>
      <dgm:t>
        <a:bodyPr/>
        <a:lstStyle/>
        <a:p>
          <a:pPr rtl="1"/>
          <a:endParaRPr lang="fa-IR"/>
        </a:p>
      </dgm:t>
    </dgm:pt>
    <dgm:pt modelId="{2C1E8D98-8929-4157-AA35-B81C7A7EC011}">
      <dgm:prSet/>
      <dgm:spPr/>
      <dgm:t>
        <a:bodyPr/>
        <a:lstStyle/>
        <a:p>
          <a:endParaRPr lang="en-US"/>
        </a:p>
      </dgm:t>
    </dgm:pt>
    <dgm:pt modelId="{1D0344E5-0846-4578-901B-8DA9A0141D07}" type="parTrans" cxnId="{C7BE4BDA-8CE1-4D16-BCD0-FFA8FB323D21}">
      <dgm:prSet/>
      <dgm:spPr/>
      <dgm:t>
        <a:bodyPr/>
        <a:lstStyle/>
        <a:p>
          <a:pPr rtl="1"/>
          <a:endParaRPr lang="fa-IR"/>
        </a:p>
      </dgm:t>
    </dgm:pt>
    <dgm:pt modelId="{520D2C4C-6BC7-48DA-8F60-EAEAE3F13575}" type="sibTrans" cxnId="{C7BE4BDA-8CE1-4D16-BCD0-FFA8FB323D21}">
      <dgm:prSet/>
      <dgm:spPr/>
      <dgm:t>
        <a:bodyPr/>
        <a:lstStyle/>
        <a:p>
          <a:pPr rtl="1"/>
          <a:endParaRPr lang="fa-IR"/>
        </a:p>
      </dgm:t>
    </dgm:pt>
    <dgm:pt modelId="{4E4B0E0A-57C6-4020-9949-BF971AB2C012}" type="pres">
      <dgm:prSet presAssocID="{C38831A4-3550-42A6-B3A1-FE3CE2B7DED9}" presName="Name0" presStyleCnt="0">
        <dgm:presLayoutVars>
          <dgm:chMax val="1"/>
          <dgm:dir/>
          <dgm:animLvl val="ctr"/>
          <dgm:resizeHandles val="exact"/>
        </dgm:presLayoutVars>
      </dgm:prSet>
      <dgm:spPr/>
      <dgm:t>
        <a:bodyPr/>
        <a:lstStyle/>
        <a:p>
          <a:endParaRPr lang="en-US"/>
        </a:p>
      </dgm:t>
    </dgm:pt>
    <dgm:pt modelId="{8D01461A-B29D-4F8A-87A3-0C080B80503E}" type="pres">
      <dgm:prSet presAssocID="{7242EBCF-7A93-4C01-87D9-E6B6AAEA7D8E}" presName="centerShape" presStyleLbl="node0" presStyleIdx="0" presStyleCnt="1" custScaleX="128334" custScaleY="126039" custLinFactNeighborX="171" custLinFactNeighborY="-1997"/>
      <dgm:spPr/>
      <dgm:t>
        <a:bodyPr/>
        <a:lstStyle/>
        <a:p>
          <a:endParaRPr lang="en-US"/>
        </a:p>
      </dgm:t>
    </dgm:pt>
    <dgm:pt modelId="{A8796D1C-C6DC-4742-8456-20911C987DE1}" type="pres">
      <dgm:prSet presAssocID="{2A1C1D7B-F5D6-4566-BF34-43EE6205CCCA}" presName="node" presStyleLbl="node1" presStyleIdx="0" presStyleCnt="4" custScaleX="281602" custScaleY="123544" custRadScaleRad="99782" custRadScaleInc="-2687">
        <dgm:presLayoutVars>
          <dgm:bulletEnabled val="1"/>
        </dgm:presLayoutVars>
      </dgm:prSet>
      <dgm:spPr/>
      <dgm:t>
        <a:bodyPr/>
        <a:lstStyle/>
        <a:p>
          <a:endParaRPr lang="en-US"/>
        </a:p>
      </dgm:t>
    </dgm:pt>
    <dgm:pt modelId="{403745EA-F128-4AA2-A7F6-9608FC87E499}" type="pres">
      <dgm:prSet presAssocID="{2A1C1D7B-F5D6-4566-BF34-43EE6205CCCA}" presName="dummy" presStyleCnt="0"/>
      <dgm:spPr/>
    </dgm:pt>
    <dgm:pt modelId="{2E1EB4C9-1BE5-4FB8-94F4-481EB12CD20C}" type="pres">
      <dgm:prSet presAssocID="{85E3AE87-988D-43F1-9D98-6B06ADF63537}" presName="sibTrans" presStyleLbl="sibTrans2D1" presStyleIdx="0" presStyleCnt="4"/>
      <dgm:spPr/>
      <dgm:t>
        <a:bodyPr/>
        <a:lstStyle/>
        <a:p>
          <a:endParaRPr lang="en-US"/>
        </a:p>
      </dgm:t>
    </dgm:pt>
    <dgm:pt modelId="{72C5C3C2-519C-48F8-8E05-B55A46FAAC28}" type="pres">
      <dgm:prSet presAssocID="{CE8629CD-5615-4447-9BB6-8A86B7696805}" presName="node" presStyleLbl="node1" presStyleIdx="1" presStyleCnt="4" custScaleX="153502" custScaleY="201474">
        <dgm:presLayoutVars>
          <dgm:bulletEnabled val="1"/>
        </dgm:presLayoutVars>
      </dgm:prSet>
      <dgm:spPr/>
      <dgm:t>
        <a:bodyPr/>
        <a:lstStyle/>
        <a:p>
          <a:endParaRPr lang="en-US"/>
        </a:p>
      </dgm:t>
    </dgm:pt>
    <dgm:pt modelId="{3F3BACC6-34AA-4D59-B6AD-0D9A549BCE74}" type="pres">
      <dgm:prSet presAssocID="{CE8629CD-5615-4447-9BB6-8A86B7696805}" presName="dummy" presStyleCnt="0"/>
      <dgm:spPr/>
    </dgm:pt>
    <dgm:pt modelId="{06B64878-7D5F-474E-874A-8A957C49EC66}" type="pres">
      <dgm:prSet presAssocID="{FDE0B1E3-FDDA-43F5-84B6-6095A2E251C5}" presName="sibTrans" presStyleLbl="sibTrans2D1" presStyleIdx="1" presStyleCnt="4"/>
      <dgm:spPr/>
      <dgm:t>
        <a:bodyPr/>
        <a:lstStyle/>
        <a:p>
          <a:endParaRPr lang="en-US"/>
        </a:p>
      </dgm:t>
    </dgm:pt>
    <dgm:pt modelId="{D56B5283-A32F-454E-A4BA-1AB167CA7BFE}" type="pres">
      <dgm:prSet presAssocID="{6BE87B7F-0D01-408C-A08F-68A7C96ED57A}" presName="node" presStyleLbl="node1" presStyleIdx="2" presStyleCnt="4" custScaleX="281162" custScaleY="136442">
        <dgm:presLayoutVars>
          <dgm:bulletEnabled val="1"/>
        </dgm:presLayoutVars>
      </dgm:prSet>
      <dgm:spPr/>
      <dgm:t>
        <a:bodyPr/>
        <a:lstStyle/>
        <a:p>
          <a:endParaRPr lang="en-US"/>
        </a:p>
      </dgm:t>
    </dgm:pt>
    <dgm:pt modelId="{0E085064-FD9C-45A5-9F24-25D4D77B4CA3}" type="pres">
      <dgm:prSet presAssocID="{6BE87B7F-0D01-408C-A08F-68A7C96ED57A}" presName="dummy" presStyleCnt="0"/>
      <dgm:spPr/>
    </dgm:pt>
    <dgm:pt modelId="{3D6F6B01-0325-40B7-B18F-B02689AB1D78}" type="pres">
      <dgm:prSet presAssocID="{56067228-DD4B-4E89-82EB-39CB6F4BF698}" presName="sibTrans" presStyleLbl="sibTrans2D1" presStyleIdx="2" presStyleCnt="4"/>
      <dgm:spPr/>
      <dgm:t>
        <a:bodyPr/>
        <a:lstStyle/>
        <a:p>
          <a:endParaRPr lang="en-US"/>
        </a:p>
      </dgm:t>
    </dgm:pt>
    <dgm:pt modelId="{6AE100D7-989A-427F-8437-332C501F7860}" type="pres">
      <dgm:prSet presAssocID="{818BA714-8111-47D6-93C8-FB4DE25BC640}" presName="node" presStyleLbl="node1" presStyleIdx="3" presStyleCnt="4" custScaleX="163107" custScaleY="199126">
        <dgm:presLayoutVars>
          <dgm:bulletEnabled val="1"/>
        </dgm:presLayoutVars>
      </dgm:prSet>
      <dgm:spPr/>
      <dgm:t>
        <a:bodyPr/>
        <a:lstStyle/>
        <a:p>
          <a:endParaRPr lang="en-US"/>
        </a:p>
      </dgm:t>
    </dgm:pt>
    <dgm:pt modelId="{14DF0FCB-6ADB-4831-96B2-A21ABDD85E6B}" type="pres">
      <dgm:prSet presAssocID="{818BA714-8111-47D6-93C8-FB4DE25BC640}" presName="dummy" presStyleCnt="0"/>
      <dgm:spPr/>
    </dgm:pt>
    <dgm:pt modelId="{1648E207-FB03-480C-8F4D-A0C2799E3DDF}" type="pres">
      <dgm:prSet presAssocID="{DD018E0D-BD5A-4B43-8245-412A89DD8B1B}" presName="sibTrans" presStyleLbl="sibTrans2D1" presStyleIdx="3" presStyleCnt="4"/>
      <dgm:spPr/>
      <dgm:t>
        <a:bodyPr/>
        <a:lstStyle/>
        <a:p>
          <a:endParaRPr lang="en-US"/>
        </a:p>
      </dgm:t>
    </dgm:pt>
  </dgm:ptLst>
  <dgm:cxnLst>
    <dgm:cxn modelId="{87C6B2AB-18AC-48D6-B524-DE7C10484B6D}" srcId="{C38831A4-3550-42A6-B3A1-FE3CE2B7DED9}" destId="{C6F9F8ED-6D7A-42C6-85B5-EA4AD8311F8F}" srcOrd="3" destOrd="0" parTransId="{2E7A8AE2-26BE-470C-9DEF-30A08EA3A347}" sibTransId="{1D161272-B7C5-4918-BA1C-ED0F9EE86B67}"/>
    <dgm:cxn modelId="{E0606844-1EC3-4B6E-A18A-48C3CFB1A4E1}" srcId="{7242EBCF-7A93-4C01-87D9-E6B6AAEA7D8E}" destId="{2A1C1D7B-F5D6-4566-BF34-43EE6205CCCA}" srcOrd="0" destOrd="0" parTransId="{150B3C25-2011-4C0F-B549-48C2CC345E19}" sibTransId="{85E3AE87-988D-43F1-9D98-6B06ADF63537}"/>
    <dgm:cxn modelId="{385F6F4C-F914-457B-9451-4182BDA9F8AC}" type="presOf" srcId="{85E3AE87-988D-43F1-9D98-6B06ADF63537}" destId="{2E1EB4C9-1BE5-4FB8-94F4-481EB12CD20C}" srcOrd="0" destOrd="0" presId="urn:microsoft.com/office/officeart/2005/8/layout/radial6"/>
    <dgm:cxn modelId="{84515C14-6C14-4147-A4FA-DC3BDD3A6670}" srcId="{C38831A4-3550-42A6-B3A1-FE3CE2B7DED9}" destId="{7242EBCF-7A93-4C01-87D9-E6B6AAEA7D8E}" srcOrd="0" destOrd="0" parTransId="{ECCDE67A-E0C5-4B25-AB94-D7D7370A39EB}" sibTransId="{2006FB0F-90F2-41AF-B5EB-250392BCA5A5}"/>
    <dgm:cxn modelId="{A16F80CD-8E29-49A2-96FB-0D1FA7C1EA34}" type="presOf" srcId="{CE8629CD-5615-4447-9BB6-8A86B7696805}" destId="{72C5C3C2-519C-48F8-8E05-B55A46FAAC28}" srcOrd="0" destOrd="0" presId="urn:microsoft.com/office/officeart/2005/8/layout/radial6"/>
    <dgm:cxn modelId="{C7BE4BDA-8CE1-4D16-BCD0-FFA8FB323D21}" srcId="{C38831A4-3550-42A6-B3A1-FE3CE2B7DED9}" destId="{2C1E8D98-8929-4157-AA35-B81C7A7EC011}" srcOrd="1" destOrd="0" parTransId="{1D0344E5-0846-4578-901B-8DA9A0141D07}" sibTransId="{520D2C4C-6BC7-48DA-8F60-EAEAE3F13575}"/>
    <dgm:cxn modelId="{5CEB4171-D216-4088-AEFC-8DF8A25DF576}" type="presOf" srcId="{DD018E0D-BD5A-4B43-8245-412A89DD8B1B}" destId="{1648E207-FB03-480C-8F4D-A0C2799E3DDF}" srcOrd="0" destOrd="0" presId="urn:microsoft.com/office/officeart/2005/8/layout/radial6"/>
    <dgm:cxn modelId="{51832830-71FE-4BEA-BC77-9C8EA227A769}" srcId="{C38831A4-3550-42A6-B3A1-FE3CE2B7DED9}" destId="{B19F3EEA-F0AD-4D64-B35C-0D14E8815EF8}" srcOrd="2" destOrd="0" parTransId="{CDCA62A2-DC33-4961-A74B-94034BC7C497}" sibTransId="{DB76CD29-F26C-4047-9BBC-EBA9FA31F6A7}"/>
    <dgm:cxn modelId="{A2BF2495-46BC-4D64-9C47-B42E38B4967B}" type="presOf" srcId="{6BE87B7F-0D01-408C-A08F-68A7C96ED57A}" destId="{D56B5283-A32F-454E-A4BA-1AB167CA7BFE}" srcOrd="0" destOrd="0" presId="urn:microsoft.com/office/officeart/2005/8/layout/radial6"/>
    <dgm:cxn modelId="{63FCB4FC-D158-4BB6-A03E-A2E1093A54E0}" srcId="{7242EBCF-7A93-4C01-87D9-E6B6AAEA7D8E}" destId="{6BE87B7F-0D01-408C-A08F-68A7C96ED57A}" srcOrd="2" destOrd="0" parTransId="{DDB78192-FBA2-4A4C-8CE1-BC1EF57AB5F9}" sibTransId="{56067228-DD4B-4E89-82EB-39CB6F4BF698}"/>
    <dgm:cxn modelId="{BF3F601E-798D-4E9E-BBE0-D8ABC94EB917}" type="presOf" srcId="{2A1C1D7B-F5D6-4566-BF34-43EE6205CCCA}" destId="{A8796D1C-C6DC-4742-8456-20911C987DE1}" srcOrd="0" destOrd="0" presId="urn:microsoft.com/office/officeart/2005/8/layout/radial6"/>
    <dgm:cxn modelId="{9B605E7A-1D10-48AF-AEAC-BE3D76AB1207}" type="presOf" srcId="{56067228-DD4B-4E89-82EB-39CB6F4BF698}" destId="{3D6F6B01-0325-40B7-B18F-B02689AB1D78}" srcOrd="0" destOrd="0" presId="urn:microsoft.com/office/officeart/2005/8/layout/radial6"/>
    <dgm:cxn modelId="{0A660509-6B6F-4EFF-9126-70191A1DAA92}" srcId="{7242EBCF-7A93-4C01-87D9-E6B6AAEA7D8E}" destId="{818BA714-8111-47D6-93C8-FB4DE25BC640}" srcOrd="3" destOrd="0" parTransId="{2BE09498-3FD5-4DF8-B3C5-FE39D7FC794B}" sibTransId="{DD018E0D-BD5A-4B43-8245-412A89DD8B1B}"/>
    <dgm:cxn modelId="{68A0B00B-D4EF-48CF-909A-965B61B6E979}" srcId="{C38831A4-3550-42A6-B3A1-FE3CE2B7DED9}" destId="{0B459882-21FD-464A-8F6B-5434EAB7839D}" srcOrd="4" destOrd="0" parTransId="{8BC2D99F-B010-4DFA-966E-340EB816D351}" sibTransId="{CBF3146C-0110-486B-BC3D-8BF861208DDB}"/>
    <dgm:cxn modelId="{9F50149F-0530-4622-BE21-C372D57C8026}" type="presOf" srcId="{818BA714-8111-47D6-93C8-FB4DE25BC640}" destId="{6AE100D7-989A-427F-8437-332C501F7860}" srcOrd="0" destOrd="0" presId="urn:microsoft.com/office/officeart/2005/8/layout/radial6"/>
    <dgm:cxn modelId="{4FD90AD0-4D2A-418F-90EA-7E636B4C1E0C}" srcId="{7242EBCF-7A93-4C01-87D9-E6B6AAEA7D8E}" destId="{CE8629CD-5615-4447-9BB6-8A86B7696805}" srcOrd="1" destOrd="0" parTransId="{5050EB5D-5E80-4C4D-BFF4-38096866FCE5}" sibTransId="{FDE0B1E3-FDDA-43F5-84B6-6095A2E251C5}"/>
    <dgm:cxn modelId="{B746B1F2-108C-4CD6-997B-57FE16612B12}" type="presOf" srcId="{C38831A4-3550-42A6-B3A1-FE3CE2B7DED9}" destId="{4E4B0E0A-57C6-4020-9949-BF971AB2C012}" srcOrd="0" destOrd="0" presId="urn:microsoft.com/office/officeart/2005/8/layout/radial6"/>
    <dgm:cxn modelId="{B2F562A2-A4D4-4EE9-AAA3-8FDFAF27379B}" type="presOf" srcId="{FDE0B1E3-FDDA-43F5-84B6-6095A2E251C5}" destId="{06B64878-7D5F-474E-874A-8A957C49EC66}" srcOrd="0" destOrd="0" presId="urn:microsoft.com/office/officeart/2005/8/layout/radial6"/>
    <dgm:cxn modelId="{9F88FBC4-EBBA-4DB3-B12F-6CAE0631E826}" type="presOf" srcId="{7242EBCF-7A93-4C01-87D9-E6B6AAEA7D8E}" destId="{8D01461A-B29D-4F8A-87A3-0C080B80503E}" srcOrd="0" destOrd="0" presId="urn:microsoft.com/office/officeart/2005/8/layout/radial6"/>
    <dgm:cxn modelId="{49C2253F-C69D-43F2-BA66-315F184209B8}" type="presParOf" srcId="{4E4B0E0A-57C6-4020-9949-BF971AB2C012}" destId="{8D01461A-B29D-4F8A-87A3-0C080B80503E}" srcOrd="0" destOrd="0" presId="urn:microsoft.com/office/officeart/2005/8/layout/radial6"/>
    <dgm:cxn modelId="{15EC9F84-4BF9-4B67-A2BB-B461CFE55312}" type="presParOf" srcId="{4E4B0E0A-57C6-4020-9949-BF971AB2C012}" destId="{A8796D1C-C6DC-4742-8456-20911C987DE1}" srcOrd="1" destOrd="0" presId="urn:microsoft.com/office/officeart/2005/8/layout/radial6"/>
    <dgm:cxn modelId="{B49B82A0-6571-4B72-A7C1-33D07AC18F0A}" type="presParOf" srcId="{4E4B0E0A-57C6-4020-9949-BF971AB2C012}" destId="{403745EA-F128-4AA2-A7F6-9608FC87E499}" srcOrd="2" destOrd="0" presId="urn:microsoft.com/office/officeart/2005/8/layout/radial6"/>
    <dgm:cxn modelId="{CB965462-A030-4C0A-B55A-83CC799B8EAB}" type="presParOf" srcId="{4E4B0E0A-57C6-4020-9949-BF971AB2C012}" destId="{2E1EB4C9-1BE5-4FB8-94F4-481EB12CD20C}" srcOrd="3" destOrd="0" presId="urn:microsoft.com/office/officeart/2005/8/layout/radial6"/>
    <dgm:cxn modelId="{65BEB4A6-849E-4D03-84C5-67D1C4A155F6}" type="presParOf" srcId="{4E4B0E0A-57C6-4020-9949-BF971AB2C012}" destId="{72C5C3C2-519C-48F8-8E05-B55A46FAAC28}" srcOrd="4" destOrd="0" presId="urn:microsoft.com/office/officeart/2005/8/layout/radial6"/>
    <dgm:cxn modelId="{9E7E40E0-B14D-4668-AA53-7B58B94550D8}" type="presParOf" srcId="{4E4B0E0A-57C6-4020-9949-BF971AB2C012}" destId="{3F3BACC6-34AA-4D59-B6AD-0D9A549BCE74}" srcOrd="5" destOrd="0" presId="urn:microsoft.com/office/officeart/2005/8/layout/radial6"/>
    <dgm:cxn modelId="{4ED5461C-8CA0-4C49-9CE7-5143FF24792F}" type="presParOf" srcId="{4E4B0E0A-57C6-4020-9949-BF971AB2C012}" destId="{06B64878-7D5F-474E-874A-8A957C49EC66}" srcOrd="6" destOrd="0" presId="urn:microsoft.com/office/officeart/2005/8/layout/radial6"/>
    <dgm:cxn modelId="{B0A1C478-026C-4ACB-9AEB-696F27DC6615}" type="presParOf" srcId="{4E4B0E0A-57C6-4020-9949-BF971AB2C012}" destId="{D56B5283-A32F-454E-A4BA-1AB167CA7BFE}" srcOrd="7" destOrd="0" presId="urn:microsoft.com/office/officeart/2005/8/layout/radial6"/>
    <dgm:cxn modelId="{10AD3567-66A1-498D-86A4-4F5E055946FC}" type="presParOf" srcId="{4E4B0E0A-57C6-4020-9949-BF971AB2C012}" destId="{0E085064-FD9C-45A5-9F24-25D4D77B4CA3}" srcOrd="8" destOrd="0" presId="urn:microsoft.com/office/officeart/2005/8/layout/radial6"/>
    <dgm:cxn modelId="{7B8934A6-4028-4217-89CA-5B185C8EC78C}" type="presParOf" srcId="{4E4B0E0A-57C6-4020-9949-BF971AB2C012}" destId="{3D6F6B01-0325-40B7-B18F-B02689AB1D78}" srcOrd="9" destOrd="0" presId="urn:microsoft.com/office/officeart/2005/8/layout/radial6"/>
    <dgm:cxn modelId="{83CD5BC9-9122-4DDC-A4FE-71FB04C3B0B0}" type="presParOf" srcId="{4E4B0E0A-57C6-4020-9949-BF971AB2C012}" destId="{6AE100D7-989A-427F-8437-332C501F7860}" srcOrd="10" destOrd="0" presId="urn:microsoft.com/office/officeart/2005/8/layout/radial6"/>
    <dgm:cxn modelId="{BF402800-5144-4A6A-99F0-F38FE78F7077}" type="presParOf" srcId="{4E4B0E0A-57C6-4020-9949-BF971AB2C012}" destId="{14DF0FCB-6ADB-4831-96B2-A21ABDD85E6B}" srcOrd="11" destOrd="0" presId="urn:microsoft.com/office/officeart/2005/8/layout/radial6"/>
    <dgm:cxn modelId="{F23F7507-FEBE-4E78-886D-892FD177E525}" type="presParOf" srcId="{4E4B0E0A-57C6-4020-9949-BF971AB2C012}" destId="{1648E207-FB03-480C-8F4D-A0C2799E3DDF}"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F40509D-8FBA-4086-850E-6077AFF89070}"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fa-IR"/>
        </a:p>
      </dgm:t>
    </dgm:pt>
    <dgm:pt modelId="{2092DB1D-8C3D-4D4D-89D2-951204ED4F51}">
      <dgm:prSet phldrT="[Text]" custT="1"/>
      <dgm:spPr/>
      <dgm:t>
        <a:bodyPr/>
        <a:lstStyle/>
        <a:p>
          <a:pPr rtl="1"/>
          <a:r>
            <a:rPr lang="fa-IR" sz="1600" dirty="0">
              <a:solidFill>
                <a:srgbClr val="FFFF00"/>
              </a:solidFill>
              <a:cs typeface="B Titr" panose="00000700000000000000" pitchFamily="2" charset="-78"/>
            </a:rPr>
            <a:t>تجزیه و تحلیل  </a:t>
          </a:r>
          <a:r>
            <a:rPr lang="en-US" sz="1600" dirty="0">
              <a:solidFill>
                <a:srgbClr val="FFFF00"/>
              </a:solidFill>
              <a:cs typeface="B Titr" panose="00000700000000000000" pitchFamily="2" charset="-78"/>
            </a:rPr>
            <a:t>Swot  : </a:t>
          </a:r>
          <a:r>
            <a:rPr lang="fa-IR" sz="1600" dirty="0">
              <a:solidFill>
                <a:srgbClr val="FFFF00"/>
              </a:solidFill>
              <a:cs typeface="B Titr" panose="00000700000000000000" pitchFamily="2" charset="-78"/>
            </a:rPr>
            <a:t>در هم ادغام کردن مسائل بیرونی و مسائل درونی سازمان را  </a:t>
          </a:r>
          <a:r>
            <a:rPr lang="en-US" sz="1600" dirty="0">
              <a:solidFill>
                <a:srgbClr val="FFFF00"/>
              </a:solidFill>
              <a:cs typeface="B Titr" panose="00000700000000000000" pitchFamily="2" charset="-78"/>
            </a:rPr>
            <a:t>swot  </a:t>
          </a:r>
          <a:r>
            <a:rPr lang="fa-IR" sz="1600" dirty="0">
              <a:solidFill>
                <a:srgbClr val="FFFF00"/>
              </a:solidFill>
              <a:cs typeface="B Titr" panose="00000700000000000000" pitchFamily="2" charset="-78"/>
            </a:rPr>
            <a:t>می گویند</a:t>
          </a:r>
        </a:p>
      </dgm:t>
    </dgm:pt>
    <dgm:pt modelId="{B78577D3-CB66-465D-96AF-2FA6F66EEB0F}" type="parTrans" cxnId="{A5DDC07E-E69B-408F-AC7F-0AC04C69EB42}">
      <dgm:prSet/>
      <dgm:spPr/>
      <dgm:t>
        <a:bodyPr/>
        <a:lstStyle/>
        <a:p>
          <a:pPr rtl="1"/>
          <a:endParaRPr lang="fa-IR"/>
        </a:p>
      </dgm:t>
    </dgm:pt>
    <dgm:pt modelId="{1A3A2AFF-A9BA-4429-B74C-3A375D8DD94C}" type="sibTrans" cxnId="{A5DDC07E-E69B-408F-AC7F-0AC04C69EB42}">
      <dgm:prSet/>
      <dgm:spPr/>
      <dgm:t>
        <a:bodyPr/>
        <a:lstStyle/>
        <a:p>
          <a:pPr rtl="1"/>
          <a:endParaRPr lang="fa-IR"/>
        </a:p>
      </dgm:t>
    </dgm:pt>
    <dgm:pt modelId="{655C18CE-1F1D-496D-8393-412E6C77B9A4}">
      <dgm:prSet phldrT="[Text]" custT="1"/>
      <dgm:spPr/>
      <dgm:t>
        <a:bodyPr/>
        <a:lstStyle/>
        <a:p>
          <a:pPr rtl="1"/>
          <a:r>
            <a:rPr lang="fa-IR" sz="1800" dirty="0">
              <a:cs typeface="B Titr" panose="00000700000000000000" pitchFamily="2" charset="-78"/>
            </a:rPr>
            <a:t>1 – بررسی نقاط قوت  </a:t>
          </a:r>
          <a:r>
            <a:rPr lang="en-US" sz="1800" dirty="0">
              <a:cs typeface="B Titr" panose="00000700000000000000" pitchFamily="2" charset="-78"/>
            </a:rPr>
            <a:t>Strength </a:t>
          </a:r>
          <a:endParaRPr lang="fa-IR" sz="1800" dirty="0">
            <a:cs typeface="B Titr" panose="00000700000000000000" pitchFamily="2" charset="-78"/>
          </a:endParaRPr>
        </a:p>
      </dgm:t>
    </dgm:pt>
    <dgm:pt modelId="{C84380E8-CC46-4C25-AAEB-9217AD6EDA5F}" type="parTrans" cxnId="{949D5E30-DB8E-4958-AB90-DFEA5D26FB24}">
      <dgm:prSet/>
      <dgm:spPr/>
      <dgm:t>
        <a:bodyPr/>
        <a:lstStyle/>
        <a:p>
          <a:pPr rtl="1"/>
          <a:endParaRPr lang="fa-IR"/>
        </a:p>
      </dgm:t>
    </dgm:pt>
    <dgm:pt modelId="{BACBF5AF-A908-4C1F-B5ED-EDD8FC566ECD}" type="sibTrans" cxnId="{949D5E30-DB8E-4958-AB90-DFEA5D26FB24}">
      <dgm:prSet/>
      <dgm:spPr/>
      <dgm:t>
        <a:bodyPr/>
        <a:lstStyle/>
        <a:p>
          <a:pPr rtl="1"/>
          <a:endParaRPr lang="fa-IR"/>
        </a:p>
      </dgm:t>
    </dgm:pt>
    <dgm:pt modelId="{BC920BCE-39D5-415C-9F15-C5291B884242}">
      <dgm:prSet phldrT="[Text]" custT="1"/>
      <dgm:spPr/>
      <dgm:t>
        <a:bodyPr/>
        <a:lstStyle/>
        <a:p>
          <a:pPr rtl="1"/>
          <a:r>
            <a:rPr lang="fa-IR" sz="1800" dirty="0">
              <a:cs typeface="B Titr" panose="00000700000000000000" pitchFamily="2" charset="-78"/>
            </a:rPr>
            <a:t>2 – تهدیدات  </a:t>
          </a:r>
          <a:r>
            <a:rPr lang="en-US" sz="1800" dirty="0">
              <a:cs typeface="B Titr" panose="00000700000000000000" pitchFamily="2" charset="-78"/>
            </a:rPr>
            <a:t>treat </a:t>
          </a:r>
          <a:endParaRPr lang="fa-IR" sz="1800" dirty="0">
            <a:cs typeface="B Titr" panose="00000700000000000000" pitchFamily="2" charset="-78"/>
          </a:endParaRPr>
        </a:p>
      </dgm:t>
    </dgm:pt>
    <dgm:pt modelId="{1E8EA874-7EC0-472E-93CB-73E65B0AED8F}" type="parTrans" cxnId="{9DEBD803-D539-466B-BE7A-522151FD8BE1}">
      <dgm:prSet/>
      <dgm:spPr/>
      <dgm:t>
        <a:bodyPr/>
        <a:lstStyle/>
        <a:p>
          <a:pPr rtl="1"/>
          <a:endParaRPr lang="fa-IR"/>
        </a:p>
      </dgm:t>
    </dgm:pt>
    <dgm:pt modelId="{BA2D2EC3-DCE7-45A5-8B05-600BC21FA2B8}" type="sibTrans" cxnId="{9DEBD803-D539-466B-BE7A-522151FD8BE1}">
      <dgm:prSet/>
      <dgm:spPr/>
      <dgm:t>
        <a:bodyPr/>
        <a:lstStyle/>
        <a:p>
          <a:pPr rtl="1"/>
          <a:endParaRPr lang="fa-IR"/>
        </a:p>
      </dgm:t>
    </dgm:pt>
    <dgm:pt modelId="{A6CF1D46-BDAC-4325-857D-54D48A135348}">
      <dgm:prSet phldrT="[Text]"/>
      <dgm:spPr/>
      <dgm:t>
        <a:bodyPr/>
        <a:lstStyle/>
        <a:p>
          <a:pPr rtl="1"/>
          <a:r>
            <a:rPr lang="fa-IR" dirty="0">
              <a:cs typeface="B Titr" panose="00000700000000000000" pitchFamily="2" charset="-78"/>
            </a:rPr>
            <a:t>3 – بررسی نقاط ضعف </a:t>
          </a:r>
          <a:r>
            <a:rPr lang="en-US" dirty="0">
              <a:cs typeface="B Titr" panose="00000700000000000000" pitchFamily="2" charset="-78"/>
            </a:rPr>
            <a:t>weakness </a:t>
          </a:r>
          <a:endParaRPr lang="fa-IR" dirty="0">
            <a:cs typeface="B Titr" panose="00000700000000000000" pitchFamily="2" charset="-78"/>
          </a:endParaRPr>
        </a:p>
      </dgm:t>
    </dgm:pt>
    <dgm:pt modelId="{B62471EA-5323-4224-AFD0-66992199D9B8}" type="parTrans" cxnId="{517B3648-3E21-422E-BBBC-0B68E9DBF6A6}">
      <dgm:prSet/>
      <dgm:spPr/>
      <dgm:t>
        <a:bodyPr/>
        <a:lstStyle/>
        <a:p>
          <a:pPr rtl="1"/>
          <a:endParaRPr lang="fa-IR"/>
        </a:p>
      </dgm:t>
    </dgm:pt>
    <dgm:pt modelId="{D0E39BC2-94C9-46F0-8EB3-AECC35D93B6A}" type="sibTrans" cxnId="{517B3648-3E21-422E-BBBC-0B68E9DBF6A6}">
      <dgm:prSet/>
      <dgm:spPr/>
      <dgm:t>
        <a:bodyPr/>
        <a:lstStyle/>
        <a:p>
          <a:pPr rtl="1"/>
          <a:endParaRPr lang="fa-IR"/>
        </a:p>
      </dgm:t>
    </dgm:pt>
    <dgm:pt modelId="{26941054-2A8A-4134-ADA7-679A72A99DBB}">
      <dgm:prSet phldrT="[Text]" custT="1"/>
      <dgm:spPr/>
      <dgm:t>
        <a:bodyPr/>
        <a:lstStyle/>
        <a:p>
          <a:pPr rtl="1"/>
          <a:r>
            <a:rPr lang="fa-IR" sz="1600" dirty="0">
              <a:cs typeface="B Titr" panose="00000700000000000000" pitchFamily="2" charset="-78"/>
            </a:rPr>
            <a:t>4 – فرصت ها  </a:t>
          </a:r>
          <a:r>
            <a:rPr lang="en-US" sz="1600" dirty="0">
              <a:cs typeface="B Titr" panose="00000700000000000000" pitchFamily="2" charset="-78"/>
            </a:rPr>
            <a:t>opportunity </a:t>
          </a:r>
          <a:endParaRPr lang="fa-IR" sz="1600" dirty="0">
            <a:cs typeface="B Titr" panose="00000700000000000000" pitchFamily="2" charset="-78"/>
          </a:endParaRPr>
        </a:p>
      </dgm:t>
    </dgm:pt>
    <dgm:pt modelId="{653252D6-3F71-483A-9083-E9DDCA5FA861}" type="parTrans" cxnId="{B0BA60CE-A042-4E56-9BA9-1552300EFB55}">
      <dgm:prSet/>
      <dgm:spPr/>
      <dgm:t>
        <a:bodyPr/>
        <a:lstStyle/>
        <a:p>
          <a:pPr rtl="1"/>
          <a:endParaRPr lang="fa-IR"/>
        </a:p>
      </dgm:t>
    </dgm:pt>
    <dgm:pt modelId="{0A178968-0FE9-4195-B60F-EFD8EC4AC1E6}" type="sibTrans" cxnId="{B0BA60CE-A042-4E56-9BA9-1552300EFB55}">
      <dgm:prSet/>
      <dgm:spPr/>
      <dgm:t>
        <a:bodyPr/>
        <a:lstStyle/>
        <a:p>
          <a:pPr rtl="1"/>
          <a:endParaRPr lang="fa-IR"/>
        </a:p>
      </dgm:t>
    </dgm:pt>
    <dgm:pt modelId="{F5CA4C1F-C6CA-4616-BA0A-14D271609B34}" type="pres">
      <dgm:prSet presAssocID="{9F40509D-8FBA-4086-850E-6077AFF89070}" presName="cycle" presStyleCnt="0">
        <dgm:presLayoutVars>
          <dgm:chMax val="1"/>
          <dgm:dir/>
          <dgm:animLvl val="ctr"/>
          <dgm:resizeHandles val="exact"/>
        </dgm:presLayoutVars>
      </dgm:prSet>
      <dgm:spPr/>
      <dgm:t>
        <a:bodyPr/>
        <a:lstStyle/>
        <a:p>
          <a:endParaRPr lang="en-US"/>
        </a:p>
      </dgm:t>
    </dgm:pt>
    <dgm:pt modelId="{E461F25E-26A0-412A-8EFF-0AB316826873}" type="pres">
      <dgm:prSet presAssocID="{2092DB1D-8C3D-4D4D-89D2-951204ED4F51}" presName="centerShape" presStyleLbl="node0" presStyleIdx="0" presStyleCnt="1" custScaleX="174374" custScaleY="180112"/>
      <dgm:spPr/>
      <dgm:t>
        <a:bodyPr/>
        <a:lstStyle/>
        <a:p>
          <a:endParaRPr lang="en-US"/>
        </a:p>
      </dgm:t>
    </dgm:pt>
    <dgm:pt modelId="{E8CA2E60-2050-4EBB-A2E9-34CCA229C8D2}" type="pres">
      <dgm:prSet presAssocID="{C84380E8-CC46-4C25-AAEB-9217AD6EDA5F}" presName="Name9" presStyleLbl="parChTrans1D2" presStyleIdx="0" presStyleCnt="4"/>
      <dgm:spPr/>
      <dgm:t>
        <a:bodyPr/>
        <a:lstStyle/>
        <a:p>
          <a:endParaRPr lang="en-US"/>
        </a:p>
      </dgm:t>
    </dgm:pt>
    <dgm:pt modelId="{7591093D-179D-4498-83B7-E57BBA2462F5}" type="pres">
      <dgm:prSet presAssocID="{C84380E8-CC46-4C25-AAEB-9217AD6EDA5F}" presName="connTx" presStyleLbl="parChTrans1D2" presStyleIdx="0" presStyleCnt="4"/>
      <dgm:spPr/>
      <dgm:t>
        <a:bodyPr/>
        <a:lstStyle/>
        <a:p>
          <a:endParaRPr lang="en-US"/>
        </a:p>
      </dgm:t>
    </dgm:pt>
    <dgm:pt modelId="{E64FB3BA-B97A-4A0D-82B9-9A65F13B4D43}" type="pres">
      <dgm:prSet presAssocID="{655C18CE-1F1D-496D-8393-412E6C77B9A4}" presName="node" presStyleLbl="node1" presStyleIdx="0" presStyleCnt="4" custScaleX="110558" custScaleY="109673">
        <dgm:presLayoutVars>
          <dgm:bulletEnabled val="1"/>
        </dgm:presLayoutVars>
      </dgm:prSet>
      <dgm:spPr/>
      <dgm:t>
        <a:bodyPr/>
        <a:lstStyle/>
        <a:p>
          <a:endParaRPr lang="en-US"/>
        </a:p>
      </dgm:t>
    </dgm:pt>
    <dgm:pt modelId="{A4613C4C-BC9D-46ED-81A3-E0246042201D}" type="pres">
      <dgm:prSet presAssocID="{1E8EA874-7EC0-472E-93CB-73E65B0AED8F}" presName="Name9" presStyleLbl="parChTrans1D2" presStyleIdx="1" presStyleCnt="4"/>
      <dgm:spPr/>
      <dgm:t>
        <a:bodyPr/>
        <a:lstStyle/>
        <a:p>
          <a:endParaRPr lang="en-US"/>
        </a:p>
      </dgm:t>
    </dgm:pt>
    <dgm:pt modelId="{5C49C586-A0EF-4BD7-8546-0121176622F8}" type="pres">
      <dgm:prSet presAssocID="{1E8EA874-7EC0-472E-93CB-73E65B0AED8F}" presName="connTx" presStyleLbl="parChTrans1D2" presStyleIdx="1" presStyleCnt="4"/>
      <dgm:spPr/>
      <dgm:t>
        <a:bodyPr/>
        <a:lstStyle/>
        <a:p>
          <a:endParaRPr lang="en-US"/>
        </a:p>
      </dgm:t>
    </dgm:pt>
    <dgm:pt modelId="{BD7B2DD2-8BFF-4165-BE1E-04E2509175D3}" type="pres">
      <dgm:prSet presAssocID="{BC920BCE-39D5-415C-9F15-C5291B884242}" presName="node" presStyleLbl="node1" presStyleIdx="1" presStyleCnt="4" custScaleX="119911" custScaleY="107402">
        <dgm:presLayoutVars>
          <dgm:bulletEnabled val="1"/>
        </dgm:presLayoutVars>
      </dgm:prSet>
      <dgm:spPr/>
      <dgm:t>
        <a:bodyPr/>
        <a:lstStyle/>
        <a:p>
          <a:endParaRPr lang="en-US"/>
        </a:p>
      </dgm:t>
    </dgm:pt>
    <dgm:pt modelId="{6A25114C-82C3-44E2-9B02-2DFB725B78E8}" type="pres">
      <dgm:prSet presAssocID="{B62471EA-5323-4224-AFD0-66992199D9B8}" presName="Name9" presStyleLbl="parChTrans1D2" presStyleIdx="2" presStyleCnt="4"/>
      <dgm:spPr/>
      <dgm:t>
        <a:bodyPr/>
        <a:lstStyle/>
        <a:p>
          <a:endParaRPr lang="en-US"/>
        </a:p>
      </dgm:t>
    </dgm:pt>
    <dgm:pt modelId="{E18BA514-0D87-43B8-A8FD-637DCBA761EF}" type="pres">
      <dgm:prSet presAssocID="{B62471EA-5323-4224-AFD0-66992199D9B8}" presName="connTx" presStyleLbl="parChTrans1D2" presStyleIdx="2" presStyleCnt="4"/>
      <dgm:spPr/>
      <dgm:t>
        <a:bodyPr/>
        <a:lstStyle/>
        <a:p>
          <a:endParaRPr lang="en-US"/>
        </a:p>
      </dgm:t>
    </dgm:pt>
    <dgm:pt modelId="{00F80ADB-E469-48A1-BCFD-B41BC726DEDF}" type="pres">
      <dgm:prSet presAssocID="{A6CF1D46-BDAC-4325-857D-54D48A135348}" presName="node" presStyleLbl="node1" presStyleIdx="2" presStyleCnt="4" custScaleX="114882" custScaleY="114958">
        <dgm:presLayoutVars>
          <dgm:bulletEnabled val="1"/>
        </dgm:presLayoutVars>
      </dgm:prSet>
      <dgm:spPr/>
      <dgm:t>
        <a:bodyPr/>
        <a:lstStyle/>
        <a:p>
          <a:endParaRPr lang="en-US"/>
        </a:p>
      </dgm:t>
    </dgm:pt>
    <dgm:pt modelId="{82E8CD8B-2C4F-4DCD-938A-BD5E26A7E2B8}" type="pres">
      <dgm:prSet presAssocID="{653252D6-3F71-483A-9083-E9DDCA5FA861}" presName="Name9" presStyleLbl="parChTrans1D2" presStyleIdx="3" presStyleCnt="4"/>
      <dgm:spPr/>
      <dgm:t>
        <a:bodyPr/>
        <a:lstStyle/>
        <a:p>
          <a:endParaRPr lang="en-US"/>
        </a:p>
      </dgm:t>
    </dgm:pt>
    <dgm:pt modelId="{E2D22D12-3939-4DEF-975E-82BEAF303EDF}" type="pres">
      <dgm:prSet presAssocID="{653252D6-3F71-483A-9083-E9DDCA5FA861}" presName="connTx" presStyleLbl="parChTrans1D2" presStyleIdx="3" presStyleCnt="4"/>
      <dgm:spPr/>
      <dgm:t>
        <a:bodyPr/>
        <a:lstStyle/>
        <a:p>
          <a:endParaRPr lang="en-US"/>
        </a:p>
      </dgm:t>
    </dgm:pt>
    <dgm:pt modelId="{60D69EB1-FAEC-4285-891D-64E4C264DD1C}" type="pres">
      <dgm:prSet presAssocID="{26941054-2A8A-4134-ADA7-679A72A99DBB}" presName="node" presStyleLbl="node1" presStyleIdx="3" presStyleCnt="4" custScaleX="110634" custScaleY="114792">
        <dgm:presLayoutVars>
          <dgm:bulletEnabled val="1"/>
        </dgm:presLayoutVars>
      </dgm:prSet>
      <dgm:spPr/>
      <dgm:t>
        <a:bodyPr/>
        <a:lstStyle/>
        <a:p>
          <a:endParaRPr lang="en-US"/>
        </a:p>
      </dgm:t>
    </dgm:pt>
  </dgm:ptLst>
  <dgm:cxnLst>
    <dgm:cxn modelId="{92ADC460-2DE0-43D5-8955-A61B72B5C66A}" type="presOf" srcId="{1E8EA874-7EC0-472E-93CB-73E65B0AED8F}" destId="{A4613C4C-BC9D-46ED-81A3-E0246042201D}" srcOrd="0" destOrd="0" presId="urn:microsoft.com/office/officeart/2005/8/layout/radial1"/>
    <dgm:cxn modelId="{67E96B6E-0FEA-415D-8692-2459FE108E6A}" type="presOf" srcId="{1E8EA874-7EC0-472E-93CB-73E65B0AED8F}" destId="{5C49C586-A0EF-4BD7-8546-0121176622F8}" srcOrd="1" destOrd="0" presId="urn:microsoft.com/office/officeart/2005/8/layout/radial1"/>
    <dgm:cxn modelId="{F95A443B-F905-4E4D-966B-FA01B8ECFF68}" type="presOf" srcId="{B62471EA-5323-4224-AFD0-66992199D9B8}" destId="{6A25114C-82C3-44E2-9B02-2DFB725B78E8}" srcOrd="0" destOrd="0" presId="urn:microsoft.com/office/officeart/2005/8/layout/radial1"/>
    <dgm:cxn modelId="{B7AB0E0C-A480-4371-BB39-882F47B81B67}" type="presOf" srcId="{2092DB1D-8C3D-4D4D-89D2-951204ED4F51}" destId="{E461F25E-26A0-412A-8EFF-0AB316826873}" srcOrd="0" destOrd="0" presId="urn:microsoft.com/office/officeart/2005/8/layout/radial1"/>
    <dgm:cxn modelId="{901175B3-FA5D-4CF4-8C53-AAEFCB5849D5}" type="presOf" srcId="{655C18CE-1F1D-496D-8393-412E6C77B9A4}" destId="{E64FB3BA-B97A-4A0D-82B9-9A65F13B4D43}" srcOrd="0" destOrd="0" presId="urn:microsoft.com/office/officeart/2005/8/layout/radial1"/>
    <dgm:cxn modelId="{517B3648-3E21-422E-BBBC-0B68E9DBF6A6}" srcId="{2092DB1D-8C3D-4D4D-89D2-951204ED4F51}" destId="{A6CF1D46-BDAC-4325-857D-54D48A135348}" srcOrd="2" destOrd="0" parTransId="{B62471EA-5323-4224-AFD0-66992199D9B8}" sibTransId="{D0E39BC2-94C9-46F0-8EB3-AECC35D93B6A}"/>
    <dgm:cxn modelId="{89DCF050-717E-4EC0-B408-21379D251004}" type="presOf" srcId="{653252D6-3F71-483A-9083-E9DDCA5FA861}" destId="{82E8CD8B-2C4F-4DCD-938A-BD5E26A7E2B8}" srcOrd="0" destOrd="0" presId="urn:microsoft.com/office/officeart/2005/8/layout/radial1"/>
    <dgm:cxn modelId="{9DEBD803-D539-466B-BE7A-522151FD8BE1}" srcId="{2092DB1D-8C3D-4D4D-89D2-951204ED4F51}" destId="{BC920BCE-39D5-415C-9F15-C5291B884242}" srcOrd="1" destOrd="0" parTransId="{1E8EA874-7EC0-472E-93CB-73E65B0AED8F}" sibTransId="{BA2D2EC3-DCE7-45A5-8B05-600BC21FA2B8}"/>
    <dgm:cxn modelId="{7C4B6266-4BB2-4E0F-AA59-62D94C23FA18}" type="presOf" srcId="{BC920BCE-39D5-415C-9F15-C5291B884242}" destId="{BD7B2DD2-8BFF-4165-BE1E-04E2509175D3}" srcOrd="0" destOrd="0" presId="urn:microsoft.com/office/officeart/2005/8/layout/radial1"/>
    <dgm:cxn modelId="{8F4EFD27-E79E-433B-8439-00651998FD77}" type="presOf" srcId="{9F40509D-8FBA-4086-850E-6077AFF89070}" destId="{F5CA4C1F-C6CA-4616-BA0A-14D271609B34}" srcOrd="0" destOrd="0" presId="urn:microsoft.com/office/officeart/2005/8/layout/radial1"/>
    <dgm:cxn modelId="{2990DC0B-BD47-4E12-87EB-D4BA7D3ADFF8}" type="presOf" srcId="{653252D6-3F71-483A-9083-E9DDCA5FA861}" destId="{E2D22D12-3939-4DEF-975E-82BEAF303EDF}" srcOrd="1" destOrd="0" presId="urn:microsoft.com/office/officeart/2005/8/layout/radial1"/>
    <dgm:cxn modelId="{CA3EEDC8-C76E-44BF-83D5-C7CE3CE7A774}" type="presOf" srcId="{A6CF1D46-BDAC-4325-857D-54D48A135348}" destId="{00F80ADB-E469-48A1-BCFD-B41BC726DEDF}" srcOrd="0" destOrd="0" presId="urn:microsoft.com/office/officeart/2005/8/layout/radial1"/>
    <dgm:cxn modelId="{949D5E30-DB8E-4958-AB90-DFEA5D26FB24}" srcId="{2092DB1D-8C3D-4D4D-89D2-951204ED4F51}" destId="{655C18CE-1F1D-496D-8393-412E6C77B9A4}" srcOrd="0" destOrd="0" parTransId="{C84380E8-CC46-4C25-AAEB-9217AD6EDA5F}" sibTransId="{BACBF5AF-A908-4C1F-B5ED-EDD8FC566ECD}"/>
    <dgm:cxn modelId="{E5CC35D5-D35B-4866-8641-C5527D716B7E}" type="presOf" srcId="{26941054-2A8A-4134-ADA7-679A72A99DBB}" destId="{60D69EB1-FAEC-4285-891D-64E4C264DD1C}" srcOrd="0" destOrd="0" presId="urn:microsoft.com/office/officeart/2005/8/layout/radial1"/>
    <dgm:cxn modelId="{A5DDC07E-E69B-408F-AC7F-0AC04C69EB42}" srcId="{9F40509D-8FBA-4086-850E-6077AFF89070}" destId="{2092DB1D-8C3D-4D4D-89D2-951204ED4F51}" srcOrd="0" destOrd="0" parTransId="{B78577D3-CB66-465D-96AF-2FA6F66EEB0F}" sibTransId="{1A3A2AFF-A9BA-4429-B74C-3A375D8DD94C}"/>
    <dgm:cxn modelId="{B0BA60CE-A042-4E56-9BA9-1552300EFB55}" srcId="{2092DB1D-8C3D-4D4D-89D2-951204ED4F51}" destId="{26941054-2A8A-4134-ADA7-679A72A99DBB}" srcOrd="3" destOrd="0" parTransId="{653252D6-3F71-483A-9083-E9DDCA5FA861}" sibTransId="{0A178968-0FE9-4195-B60F-EFD8EC4AC1E6}"/>
    <dgm:cxn modelId="{8CC79A70-0018-4A66-8932-CB80925A0CC6}" type="presOf" srcId="{C84380E8-CC46-4C25-AAEB-9217AD6EDA5F}" destId="{7591093D-179D-4498-83B7-E57BBA2462F5}" srcOrd="1" destOrd="0" presId="urn:microsoft.com/office/officeart/2005/8/layout/radial1"/>
    <dgm:cxn modelId="{9D66E996-F91D-44FA-9562-D9228F886A24}" type="presOf" srcId="{B62471EA-5323-4224-AFD0-66992199D9B8}" destId="{E18BA514-0D87-43B8-A8FD-637DCBA761EF}" srcOrd="1" destOrd="0" presId="urn:microsoft.com/office/officeart/2005/8/layout/radial1"/>
    <dgm:cxn modelId="{7EAF687F-2496-430A-A50E-294D1115BEE6}" type="presOf" srcId="{C84380E8-CC46-4C25-AAEB-9217AD6EDA5F}" destId="{E8CA2E60-2050-4EBB-A2E9-34CCA229C8D2}" srcOrd="0" destOrd="0" presId="urn:microsoft.com/office/officeart/2005/8/layout/radial1"/>
    <dgm:cxn modelId="{78E0E04A-4F47-450A-9DCB-CC730385589A}" type="presParOf" srcId="{F5CA4C1F-C6CA-4616-BA0A-14D271609B34}" destId="{E461F25E-26A0-412A-8EFF-0AB316826873}" srcOrd="0" destOrd="0" presId="urn:microsoft.com/office/officeart/2005/8/layout/radial1"/>
    <dgm:cxn modelId="{AB1D83E6-E7BC-4CDC-9E3F-E97BDD415814}" type="presParOf" srcId="{F5CA4C1F-C6CA-4616-BA0A-14D271609B34}" destId="{E8CA2E60-2050-4EBB-A2E9-34CCA229C8D2}" srcOrd="1" destOrd="0" presId="urn:microsoft.com/office/officeart/2005/8/layout/radial1"/>
    <dgm:cxn modelId="{B9607178-C83C-450D-94B7-2B5DA3CC9DA8}" type="presParOf" srcId="{E8CA2E60-2050-4EBB-A2E9-34CCA229C8D2}" destId="{7591093D-179D-4498-83B7-E57BBA2462F5}" srcOrd="0" destOrd="0" presId="urn:microsoft.com/office/officeart/2005/8/layout/radial1"/>
    <dgm:cxn modelId="{C73AB7FA-23F2-4507-8F2B-0F0CB1895862}" type="presParOf" srcId="{F5CA4C1F-C6CA-4616-BA0A-14D271609B34}" destId="{E64FB3BA-B97A-4A0D-82B9-9A65F13B4D43}" srcOrd="2" destOrd="0" presId="urn:microsoft.com/office/officeart/2005/8/layout/radial1"/>
    <dgm:cxn modelId="{724D2C43-8033-4E8F-860F-FCA478BF5DBA}" type="presParOf" srcId="{F5CA4C1F-C6CA-4616-BA0A-14D271609B34}" destId="{A4613C4C-BC9D-46ED-81A3-E0246042201D}" srcOrd="3" destOrd="0" presId="urn:microsoft.com/office/officeart/2005/8/layout/radial1"/>
    <dgm:cxn modelId="{C88C3586-833B-4013-8F12-2F31B6C78711}" type="presParOf" srcId="{A4613C4C-BC9D-46ED-81A3-E0246042201D}" destId="{5C49C586-A0EF-4BD7-8546-0121176622F8}" srcOrd="0" destOrd="0" presId="urn:microsoft.com/office/officeart/2005/8/layout/radial1"/>
    <dgm:cxn modelId="{18DB820A-B45B-41B1-BC08-3C35C26CEFDF}" type="presParOf" srcId="{F5CA4C1F-C6CA-4616-BA0A-14D271609B34}" destId="{BD7B2DD2-8BFF-4165-BE1E-04E2509175D3}" srcOrd="4" destOrd="0" presId="urn:microsoft.com/office/officeart/2005/8/layout/radial1"/>
    <dgm:cxn modelId="{4E5CDCF6-66BB-40DF-87E6-2074BCE52C64}" type="presParOf" srcId="{F5CA4C1F-C6CA-4616-BA0A-14D271609B34}" destId="{6A25114C-82C3-44E2-9B02-2DFB725B78E8}" srcOrd="5" destOrd="0" presId="urn:microsoft.com/office/officeart/2005/8/layout/radial1"/>
    <dgm:cxn modelId="{741067E0-4C7E-4FB7-BF0D-5893541EE42A}" type="presParOf" srcId="{6A25114C-82C3-44E2-9B02-2DFB725B78E8}" destId="{E18BA514-0D87-43B8-A8FD-637DCBA761EF}" srcOrd="0" destOrd="0" presId="urn:microsoft.com/office/officeart/2005/8/layout/radial1"/>
    <dgm:cxn modelId="{072E63BD-9CCC-420E-A881-60B130FEFF4F}" type="presParOf" srcId="{F5CA4C1F-C6CA-4616-BA0A-14D271609B34}" destId="{00F80ADB-E469-48A1-BCFD-B41BC726DEDF}" srcOrd="6" destOrd="0" presId="urn:microsoft.com/office/officeart/2005/8/layout/radial1"/>
    <dgm:cxn modelId="{90F8EB3B-A3F4-43B7-A8AD-B24320685CDE}" type="presParOf" srcId="{F5CA4C1F-C6CA-4616-BA0A-14D271609B34}" destId="{82E8CD8B-2C4F-4DCD-938A-BD5E26A7E2B8}" srcOrd="7" destOrd="0" presId="urn:microsoft.com/office/officeart/2005/8/layout/radial1"/>
    <dgm:cxn modelId="{18A764D6-D73E-456F-A28D-0E33E93013A0}" type="presParOf" srcId="{82E8CD8B-2C4F-4DCD-938A-BD5E26A7E2B8}" destId="{E2D22D12-3939-4DEF-975E-82BEAF303EDF}" srcOrd="0" destOrd="0" presId="urn:microsoft.com/office/officeart/2005/8/layout/radial1"/>
    <dgm:cxn modelId="{51DC2E56-9A0F-46A9-AF95-4338C0171836}" type="presParOf" srcId="{F5CA4C1F-C6CA-4616-BA0A-14D271609B34}" destId="{60D69EB1-FAEC-4285-891D-64E4C264DD1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625F11F-7D28-45C4-8ED8-5300E02E9002}" type="doc">
      <dgm:prSet loTypeId="urn:diagrams.loki3.com/TabbedArc+Icon" loCatId="relationship" qsTypeId="urn:microsoft.com/office/officeart/2005/8/quickstyle/simple1" qsCatId="simple" csTypeId="urn:microsoft.com/office/officeart/2005/8/colors/accent1_2" csCatId="accent1" phldr="1"/>
      <dgm:spPr/>
      <dgm:t>
        <a:bodyPr/>
        <a:lstStyle/>
        <a:p>
          <a:pPr rtl="1"/>
          <a:endParaRPr lang="fa-IR"/>
        </a:p>
      </dgm:t>
    </dgm:pt>
    <dgm:pt modelId="{10CA8DEC-C254-4496-9039-71A1D534D4CB}">
      <dgm:prSet phldrT="[Text]" custT="1"/>
      <dgm:spPr/>
      <dgm:t>
        <a:bodyPr/>
        <a:lstStyle/>
        <a:p>
          <a:pPr rtl="1"/>
          <a:r>
            <a:rPr lang="fa-IR" sz="2000" dirty="0">
              <a:cs typeface="B Titr" panose="00000700000000000000" pitchFamily="2" charset="-78"/>
            </a:rPr>
            <a:t>بررسی درونی که در برگیرنده قوت و ضعف های داخلی سازمان است</a:t>
          </a:r>
        </a:p>
      </dgm:t>
    </dgm:pt>
    <dgm:pt modelId="{EAD26788-5D78-45A0-8D02-9743A3E40E24}" type="parTrans" cxnId="{2F5E6B8F-A82C-4335-B7C3-E69C1B485CC9}">
      <dgm:prSet/>
      <dgm:spPr/>
      <dgm:t>
        <a:bodyPr/>
        <a:lstStyle/>
        <a:p>
          <a:pPr rtl="1"/>
          <a:endParaRPr lang="fa-IR"/>
        </a:p>
      </dgm:t>
    </dgm:pt>
    <dgm:pt modelId="{519B4558-3C5D-4CC5-83A5-1B943EB7748C}" type="sibTrans" cxnId="{2F5E6B8F-A82C-4335-B7C3-E69C1B485CC9}">
      <dgm:prSet/>
      <dgm:spPr/>
      <dgm:t>
        <a:bodyPr/>
        <a:lstStyle/>
        <a:p>
          <a:pPr rtl="1"/>
          <a:endParaRPr lang="fa-IR"/>
        </a:p>
      </dgm:t>
    </dgm:pt>
    <dgm:pt modelId="{9F088E24-BD19-47DD-BC3D-8E3EDD9525E7}">
      <dgm:prSet phldrT="[Text]"/>
      <dgm:spPr/>
      <dgm:t>
        <a:bodyPr/>
        <a:lstStyle/>
        <a:p>
          <a:pPr rtl="1"/>
          <a:r>
            <a:rPr lang="en-US" dirty="0">
              <a:solidFill>
                <a:srgbClr val="FFFF00"/>
              </a:solidFill>
            </a:rPr>
            <a:t>SWOT</a:t>
          </a:r>
          <a:endParaRPr lang="fa-IR" dirty="0">
            <a:solidFill>
              <a:srgbClr val="FFFF00"/>
            </a:solidFill>
          </a:endParaRPr>
        </a:p>
      </dgm:t>
    </dgm:pt>
    <dgm:pt modelId="{DDA4C217-B5F5-4115-ACD8-FF3701AD7810}" type="parTrans" cxnId="{E7CF05FC-3072-4D5D-8A6E-012A32E5DA79}">
      <dgm:prSet/>
      <dgm:spPr/>
      <dgm:t>
        <a:bodyPr/>
        <a:lstStyle/>
        <a:p>
          <a:pPr rtl="1"/>
          <a:endParaRPr lang="fa-IR"/>
        </a:p>
      </dgm:t>
    </dgm:pt>
    <dgm:pt modelId="{CEFF559A-4F42-490E-9C7E-B44179A8AE2A}" type="sibTrans" cxnId="{E7CF05FC-3072-4D5D-8A6E-012A32E5DA79}">
      <dgm:prSet/>
      <dgm:spPr/>
      <dgm:t>
        <a:bodyPr/>
        <a:lstStyle/>
        <a:p>
          <a:pPr rtl="1"/>
          <a:endParaRPr lang="fa-IR"/>
        </a:p>
      </dgm:t>
    </dgm:pt>
    <dgm:pt modelId="{C7AA01B2-6D0D-40CA-B0D9-C11E507FCE48}">
      <dgm:prSet phldrT="[Text]" custT="1"/>
      <dgm:spPr/>
      <dgm:t>
        <a:bodyPr/>
        <a:lstStyle/>
        <a:p>
          <a:pPr rtl="1"/>
          <a:r>
            <a:rPr lang="fa-IR" sz="2400" dirty="0">
              <a:cs typeface="B Titr" panose="00000700000000000000" pitchFamily="2" charset="-78"/>
            </a:rPr>
            <a:t>بررسی فرصت ها و تهدیدات محیط بیرونی</a:t>
          </a:r>
        </a:p>
      </dgm:t>
    </dgm:pt>
    <dgm:pt modelId="{E5C0C9AB-56B1-4069-8E00-D73E00C208ED}" type="parTrans" cxnId="{22A6F57F-1A77-44B1-97A4-615F76E0A2F0}">
      <dgm:prSet/>
      <dgm:spPr/>
      <dgm:t>
        <a:bodyPr/>
        <a:lstStyle/>
        <a:p>
          <a:pPr rtl="1"/>
          <a:endParaRPr lang="fa-IR"/>
        </a:p>
      </dgm:t>
    </dgm:pt>
    <dgm:pt modelId="{A00CF6F0-B6A4-4B0E-9EE2-73AAA877EB20}" type="sibTrans" cxnId="{22A6F57F-1A77-44B1-97A4-615F76E0A2F0}">
      <dgm:prSet/>
      <dgm:spPr/>
      <dgm:t>
        <a:bodyPr/>
        <a:lstStyle/>
        <a:p>
          <a:pPr rtl="1"/>
          <a:endParaRPr lang="fa-IR"/>
        </a:p>
      </dgm:t>
    </dgm:pt>
    <dgm:pt modelId="{26D42035-3FC8-47A7-809C-9AB0B24274DB}" type="pres">
      <dgm:prSet presAssocID="{1625F11F-7D28-45C4-8ED8-5300E02E9002}" presName="Name0" presStyleCnt="0">
        <dgm:presLayoutVars>
          <dgm:dir/>
          <dgm:resizeHandles val="exact"/>
        </dgm:presLayoutVars>
      </dgm:prSet>
      <dgm:spPr/>
      <dgm:t>
        <a:bodyPr/>
        <a:lstStyle/>
        <a:p>
          <a:endParaRPr lang="en-US"/>
        </a:p>
      </dgm:t>
    </dgm:pt>
    <dgm:pt modelId="{AA7BB832-D3BB-45BF-B2CE-793DE8C050D8}" type="pres">
      <dgm:prSet presAssocID="{10CA8DEC-C254-4496-9039-71A1D534D4CB}" presName="twoplus" presStyleLbl="node1" presStyleIdx="0" presStyleCnt="3">
        <dgm:presLayoutVars>
          <dgm:bulletEnabled val="1"/>
        </dgm:presLayoutVars>
      </dgm:prSet>
      <dgm:spPr/>
      <dgm:t>
        <a:bodyPr/>
        <a:lstStyle/>
        <a:p>
          <a:endParaRPr lang="en-US"/>
        </a:p>
      </dgm:t>
    </dgm:pt>
    <dgm:pt modelId="{CA22C9E5-3F29-4161-8AB2-F32C6259FAD8}" type="pres">
      <dgm:prSet presAssocID="{9F088E24-BD19-47DD-BC3D-8E3EDD9525E7}" presName="twoplus" presStyleLbl="node1" presStyleIdx="1" presStyleCnt="3">
        <dgm:presLayoutVars>
          <dgm:bulletEnabled val="1"/>
        </dgm:presLayoutVars>
      </dgm:prSet>
      <dgm:spPr/>
      <dgm:t>
        <a:bodyPr/>
        <a:lstStyle/>
        <a:p>
          <a:endParaRPr lang="en-US"/>
        </a:p>
      </dgm:t>
    </dgm:pt>
    <dgm:pt modelId="{4AAF86FD-1A22-4094-A85A-E26A598378AF}" type="pres">
      <dgm:prSet presAssocID="{C7AA01B2-6D0D-40CA-B0D9-C11E507FCE48}" presName="twoplus" presStyleLbl="node1" presStyleIdx="2" presStyleCnt="3">
        <dgm:presLayoutVars>
          <dgm:bulletEnabled val="1"/>
        </dgm:presLayoutVars>
      </dgm:prSet>
      <dgm:spPr/>
      <dgm:t>
        <a:bodyPr/>
        <a:lstStyle/>
        <a:p>
          <a:endParaRPr lang="en-US"/>
        </a:p>
      </dgm:t>
    </dgm:pt>
  </dgm:ptLst>
  <dgm:cxnLst>
    <dgm:cxn modelId="{3109654B-2CFA-4CA5-9AB5-FAB583B98C0C}" type="presOf" srcId="{C7AA01B2-6D0D-40CA-B0D9-C11E507FCE48}" destId="{4AAF86FD-1A22-4094-A85A-E26A598378AF}" srcOrd="0" destOrd="0" presId="urn:diagrams.loki3.com/TabbedArc+Icon"/>
    <dgm:cxn modelId="{E7CF05FC-3072-4D5D-8A6E-012A32E5DA79}" srcId="{1625F11F-7D28-45C4-8ED8-5300E02E9002}" destId="{9F088E24-BD19-47DD-BC3D-8E3EDD9525E7}" srcOrd="1" destOrd="0" parTransId="{DDA4C217-B5F5-4115-ACD8-FF3701AD7810}" sibTransId="{CEFF559A-4F42-490E-9C7E-B44179A8AE2A}"/>
    <dgm:cxn modelId="{2F5E6B8F-A82C-4335-B7C3-E69C1B485CC9}" srcId="{1625F11F-7D28-45C4-8ED8-5300E02E9002}" destId="{10CA8DEC-C254-4496-9039-71A1D534D4CB}" srcOrd="0" destOrd="0" parTransId="{EAD26788-5D78-45A0-8D02-9743A3E40E24}" sibTransId="{519B4558-3C5D-4CC5-83A5-1B943EB7748C}"/>
    <dgm:cxn modelId="{C78439DC-AFB3-43F5-AAF4-7F04498D003D}" type="presOf" srcId="{10CA8DEC-C254-4496-9039-71A1D534D4CB}" destId="{AA7BB832-D3BB-45BF-B2CE-793DE8C050D8}" srcOrd="0" destOrd="0" presId="urn:diagrams.loki3.com/TabbedArc+Icon"/>
    <dgm:cxn modelId="{22A6F57F-1A77-44B1-97A4-615F76E0A2F0}" srcId="{1625F11F-7D28-45C4-8ED8-5300E02E9002}" destId="{C7AA01B2-6D0D-40CA-B0D9-C11E507FCE48}" srcOrd="2" destOrd="0" parTransId="{E5C0C9AB-56B1-4069-8E00-D73E00C208ED}" sibTransId="{A00CF6F0-B6A4-4B0E-9EE2-73AAA877EB20}"/>
    <dgm:cxn modelId="{75C018F6-95EF-42C0-A742-183C0D162D0D}" type="presOf" srcId="{1625F11F-7D28-45C4-8ED8-5300E02E9002}" destId="{26D42035-3FC8-47A7-809C-9AB0B24274DB}" srcOrd="0" destOrd="0" presId="urn:diagrams.loki3.com/TabbedArc+Icon"/>
    <dgm:cxn modelId="{5723B066-B339-4A54-812B-79EFE59A2460}" type="presOf" srcId="{9F088E24-BD19-47DD-BC3D-8E3EDD9525E7}" destId="{CA22C9E5-3F29-4161-8AB2-F32C6259FAD8}" srcOrd="0" destOrd="0" presId="urn:diagrams.loki3.com/TabbedArc+Icon"/>
    <dgm:cxn modelId="{98D428A2-2650-4889-ABB3-3F97759407A6}" type="presParOf" srcId="{26D42035-3FC8-47A7-809C-9AB0B24274DB}" destId="{AA7BB832-D3BB-45BF-B2CE-793DE8C050D8}" srcOrd="0" destOrd="0" presId="urn:diagrams.loki3.com/TabbedArc+Icon"/>
    <dgm:cxn modelId="{5D73DD8F-F26A-4E7C-8438-823AFAE6A1A2}" type="presParOf" srcId="{26D42035-3FC8-47A7-809C-9AB0B24274DB}" destId="{CA22C9E5-3F29-4161-8AB2-F32C6259FAD8}" srcOrd="1" destOrd="0" presId="urn:diagrams.loki3.com/TabbedArc+Icon"/>
    <dgm:cxn modelId="{8AE02768-C4BB-4233-952F-B8B94BDE1CF0}" type="presParOf" srcId="{26D42035-3FC8-47A7-809C-9AB0B24274DB}" destId="{4AAF86FD-1A22-4094-A85A-E26A598378AF}" srcOrd="2" destOrd="0" presId="urn:diagrams.loki3.com/TabbedArc+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2A19E33-60BF-4FF1-AE02-F7FB0B8DCCF8}"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30E1A18E-F6D1-4FBE-99C5-AC9CB6D674B4}">
      <dgm:prSet phldrT="[Text]" custT="1"/>
      <dgm:spPr/>
      <dgm:t>
        <a:bodyPr/>
        <a:lstStyle/>
        <a:p>
          <a:pPr rtl="1"/>
          <a:r>
            <a:rPr lang="fa-IR" sz="2400" dirty="0">
              <a:solidFill>
                <a:srgbClr val="FFFF00"/>
              </a:solidFill>
              <a:cs typeface="B Titr" panose="00000700000000000000" pitchFamily="2" charset="-78"/>
            </a:rPr>
            <a:t>برنامه ریزی عملیاتی :</a:t>
          </a:r>
        </a:p>
      </dgm:t>
    </dgm:pt>
    <dgm:pt modelId="{733469BF-7CA0-4D67-8F47-98D1EF370875}" type="parTrans" cxnId="{DB6DF250-CB10-472B-831F-B9A297E01497}">
      <dgm:prSet/>
      <dgm:spPr/>
      <dgm:t>
        <a:bodyPr/>
        <a:lstStyle/>
        <a:p>
          <a:pPr rtl="1"/>
          <a:endParaRPr lang="fa-IR"/>
        </a:p>
      </dgm:t>
    </dgm:pt>
    <dgm:pt modelId="{843B2E6A-E918-4223-953C-1CAF920DFEB0}" type="sibTrans" cxnId="{DB6DF250-CB10-472B-831F-B9A297E01497}">
      <dgm:prSet/>
      <dgm:spPr/>
      <dgm:t>
        <a:bodyPr/>
        <a:lstStyle/>
        <a:p>
          <a:pPr rtl="1"/>
          <a:endParaRPr lang="fa-IR"/>
        </a:p>
      </dgm:t>
    </dgm:pt>
    <dgm:pt modelId="{B29299B7-A857-40A9-BA60-668D94C98947}">
      <dgm:prSet phldrT="[Text]" custT="1"/>
      <dgm:spPr/>
      <dgm:t>
        <a:bodyPr/>
        <a:lstStyle/>
        <a:p>
          <a:pPr rtl="1"/>
          <a:r>
            <a:rPr lang="fa-IR" sz="1400" dirty="0">
              <a:cs typeface="B Titr" panose="00000700000000000000" pitchFamily="2" charset="-78"/>
            </a:rPr>
            <a:t>1 – برنامه ریزی عملیاتی یعنی تعیین هدف ها . خط مشی . تبدیل هدف به صورت عملیات و پیش بینی چگونگی اجرا و کنترل است</a:t>
          </a:r>
        </a:p>
      </dgm:t>
    </dgm:pt>
    <dgm:pt modelId="{A687D0FC-2267-43CF-B4C9-C0A0F9EEF972}" type="parTrans" cxnId="{987A700E-75BC-417E-9E13-FF09585E9D35}">
      <dgm:prSet/>
      <dgm:spPr/>
      <dgm:t>
        <a:bodyPr/>
        <a:lstStyle/>
        <a:p>
          <a:pPr rtl="1"/>
          <a:endParaRPr lang="fa-IR"/>
        </a:p>
      </dgm:t>
    </dgm:pt>
    <dgm:pt modelId="{4CD4BD24-71F9-4E21-A9B4-09AC969F4EC9}" type="sibTrans" cxnId="{987A700E-75BC-417E-9E13-FF09585E9D35}">
      <dgm:prSet/>
      <dgm:spPr/>
      <dgm:t>
        <a:bodyPr/>
        <a:lstStyle/>
        <a:p>
          <a:pPr rtl="1"/>
          <a:endParaRPr lang="fa-IR"/>
        </a:p>
      </dgm:t>
    </dgm:pt>
    <dgm:pt modelId="{DC8B5BED-D00A-47E1-B4BF-317C1D5655FB}">
      <dgm:prSet phldrT="[Text]" custT="1"/>
      <dgm:spPr/>
      <dgm:t>
        <a:bodyPr/>
        <a:lstStyle/>
        <a:p>
          <a:pPr rtl="1"/>
          <a:r>
            <a:rPr lang="fa-IR" sz="1100" dirty="0">
              <a:cs typeface="B Titr" panose="00000700000000000000" pitchFamily="2" charset="-78"/>
            </a:rPr>
            <a:t>6</a:t>
          </a:r>
          <a:r>
            <a:rPr lang="fa-IR" sz="1400" dirty="0">
              <a:cs typeface="B Titr" panose="00000700000000000000" pitchFamily="2" charset="-78"/>
            </a:rPr>
            <a:t> – هدف کارایی است تلاش در این است که کارها به درستی انجام شود به بیان دیگر این برنامه ریزی بر کارایی و بازدهی تاکید دارد</a:t>
          </a:r>
        </a:p>
      </dgm:t>
    </dgm:pt>
    <dgm:pt modelId="{2BDB3ED6-5E2D-42E7-BC3D-D05EE057B45C}" type="parTrans" cxnId="{A0A4FF35-E213-4D5E-B8D3-08C500BD825E}">
      <dgm:prSet/>
      <dgm:spPr/>
      <dgm:t>
        <a:bodyPr/>
        <a:lstStyle/>
        <a:p>
          <a:pPr rtl="1"/>
          <a:endParaRPr lang="fa-IR"/>
        </a:p>
      </dgm:t>
    </dgm:pt>
    <dgm:pt modelId="{5C3B3068-C44C-47D6-BB9F-84F12078A6B7}" type="sibTrans" cxnId="{A0A4FF35-E213-4D5E-B8D3-08C500BD825E}">
      <dgm:prSet/>
      <dgm:spPr/>
      <dgm:t>
        <a:bodyPr/>
        <a:lstStyle/>
        <a:p>
          <a:pPr rtl="1"/>
          <a:endParaRPr lang="fa-IR"/>
        </a:p>
      </dgm:t>
    </dgm:pt>
    <dgm:pt modelId="{DF6C1428-0ABC-4491-8B3C-182D067B3B65}">
      <dgm:prSet phldrT="[Text]" custT="1"/>
      <dgm:spPr/>
      <dgm:t>
        <a:bodyPr/>
        <a:lstStyle/>
        <a:p>
          <a:pPr rtl="1"/>
          <a:r>
            <a:rPr lang="fa-IR" sz="1600" dirty="0">
              <a:cs typeface="B Titr" panose="00000700000000000000" pitchFamily="2" charset="-78"/>
            </a:rPr>
            <a:t>7 – در برنامه عملیاتی بیشتر بر منابع فعلی سازمان تاکید می شود</a:t>
          </a:r>
        </a:p>
      </dgm:t>
    </dgm:pt>
    <dgm:pt modelId="{FBC5F84A-36B5-492E-B83D-5023521E6B74}" type="parTrans" cxnId="{FCBA12FF-BD9C-45C5-A07D-E4D6826BFC6A}">
      <dgm:prSet/>
      <dgm:spPr/>
      <dgm:t>
        <a:bodyPr/>
        <a:lstStyle/>
        <a:p>
          <a:pPr rtl="1"/>
          <a:endParaRPr lang="fa-IR"/>
        </a:p>
      </dgm:t>
    </dgm:pt>
    <dgm:pt modelId="{B09333C6-53F3-47D5-9129-69CBDEC33A60}" type="sibTrans" cxnId="{FCBA12FF-BD9C-45C5-A07D-E4D6826BFC6A}">
      <dgm:prSet/>
      <dgm:spPr/>
      <dgm:t>
        <a:bodyPr/>
        <a:lstStyle/>
        <a:p>
          <a:pPr rtl="1"/>
          <a:endParaRPr lang="fa-IR"/>
        </a:p>
      </dgm:t>
    </dgm:pt>
    <dgm:pt modelId="{72C4CCDF-9F1A-4137-840F-49AC989B3E11}">
      <dgm:prSet phldrT="[Text]" custT="1"/>
      <dgm:spPr/>
      <dgm:t>
        <a:bodyPr/>
        <a:lstStyle/>
        <a:p>
          <a:pPr rtl="1"/>
          <a:r>
            <a:rPr lang="fa-IR" sz="1600" dirty="0">
              <a:cs typeface="B Titr" panose="00000700000000000000" pitchFamily="2" charset="-78"/>
            </a:rPr>
            <a:t>8 – در سطوح میانی و پایه سازمان انجام می شود</a:t>
          </a:r>
        </a:p>
      </dgm:t>
    </dgm:pt>
    <dgm:pt modelId="{5689A6FC-679C-41B2-8FAF-110A73C8537C}" type="parTrans" cxnId="{1E33A425-7C43-4B86-9193-4D05120297DF}">
      <dgm:prSet/>
      <dgm:spPr/>
      <dgm:t>
        <a:bodyPr/>
        <a:lstStyle/>
        <a:p>
          <a:pPr rtl="1"/>
          <a:endParaRPr lang="fa-IR"/>
        </a:p>
      </dgm:t>
    </dgm:pt>
    <dgm:pt modelId="{D40E66DC-3F12-46DC-B9CC-5857DF88E108}" type="sibTrans" cxnId="{1E33A425-7C43-4B86-9193-4D05120297DF}">
      <dgm:prSet/>
      <dgm:spPr/>
      <dgm:t>
        <a:bodyPr/>
        <a:lstStyle/>
        <a:p>
          <a:pPr rtl="1"/>
          <a:endParaRPr lang="fa-IR"/>
        </a:p>
      </dgm:t>
    </dgm:pt>
    <dgm:pt modelId="{833F04FC-34B9-436F-87DE-29FFC8793E00}">
      <dgm:prSet custT="1"/>
      <dgm:spPr/>
      <dgm:t>
        <a:bodyPr/>
        <a:lstStyle/>
        <a:p>
          <a:pPr rtl="1"/>
          <a:r>
            <a:rPr lang="fa-IR" sz="1800" dirty="0">
              <a:cs typeface="B Titr" panose="00000700000000000000" pitchFamily="2" charset="-78"/>
            </a:rPr>
            <a:t>توالی برنامه ریزی عملیاتی : </a:t>
          </a:r>
        </a:p>
      </dgm:t>
    </dgm:pt>
    <dgm:pt modelId="{4880BD89-0955-40FD-8806-1B1097AA616F}" type="parTrans" cxnId="{90664979-2600-407E-8E3C-DB53F2F2292A}">
      <dgm:prSet/>
      <dgm:spPr/>
      <dgm:t>
        <a:bodyPr/>
        <a:lstStyle/>
        <a:p>
          <a:pPr rtl="1"/>
          <a:endParaRPr lang="fa-IR"/>
        </a:p>
      </dgm:t>
    </dgm:pt>
    <dgm:pt modelId="{96120C81-CBDD-4BA0-A0DB-026DD56C2FBA}" type="sibTrans" cxnId="{90664979-2600-407E-8E3C-DB53F2F2292A}">
      <dgm:prSet/>
      <dgm:spPr/>
      <dgm:t>
        <a:bodyPr/>
        <a:lstStyle/>
        <a:p>
          <a:pPr rtl="1"/>
          <a:endParaRPr lang="fa-IR"/>
        </a:p>
      </dgm:t>
    </dgm:pt>
    <dgm:pt modelId="{569242F4-04FD-43DD-93D3-DAA7384D5AC7}">
      <dgm:prSet custT="1"/>
      <dgm:spPr/>
      <dgm:t>
        <a:bodyPr/>
        <a:lstStyle/>
        <a:p>
          <a:pPr rtl="1"/>
          <a:r>
            <a:rPr lang="fa-IR" sz="1400" dirty="0">
              <a:cs typeface="B Titr" panose="00000700000000000000" pitchFamily="2" charset="-78"/>
            </a:rPr>
            <a:t>4 – برنامه ریزی عملیاتی پیش بینی عملیات برای نیل به اهداف معینی با توجه به امکانات و محدودیت ها و خطوط کلی ترسیم شده در برنامه ریزی جامع تعریف کرد</a:t>
          </a:r>
        </a:p>
      </dgm:t>
    </dgm:pt>
    <dgm:pt modelId="{0750227B-02F0-4E8D-999B-ADBC490FCD78}" type="parTrans" cxnId="{ECDA1316-E41E-486E-A416-1A8131F9D40F}">
      <dgm:prSet/>
      <dgm:spPr/>
      <dgm:t>
        <a:bodyPr/>
        <a:lstStyle/>
        <a:p>
          <a:pPr rtl="1"/>
          <a:endParaRPr lang="fa-IR"/>
        </a:p>
      </dgm:t>
    </dgm:pt>
    <dgm:pt modelId="{0DCB1307-5C27-43FA-A7BB-1FD2352E05AC}" type="sibTrans" cxnId="{ECDA1316-E41E-486E-A416-1A8131F9D40F}">
      <dgm:prSet/>
      <dgm:spPr/>
      <dgm:t>
        <a:bodyPr/>
        <a:lstStyle/>
        <a:p>
          <a:pPr rtl="1"/>
          <a:endParaRPr lang="fa-IR"/>
        </a:p>
      </dgm:t>
    </dgm:pt>
    <dgm:pt modelId="{F2C83EE7-A133-47F1-896E-D57584D5D47A}">
      <dgm:prSet custT="1"/>
      <dgm:spPr/>
      <dgm:t>
        <a:bodyPr/>
        <a:lstStyle/>
        <a:p>
          <a:pPr rtl="1"/>
          <a:r>
            <a:rPr lang="fa-IR" sz="1200" dirty="0">
              <a:cs typeface="B Titr" panose="00000700000000000000" pitchFamily="2" charset="-78"/>
            </a:rPr>
            <a:t>3</a:t>
          </a:r>
          <a:r>
            <a:rPr lang="fa-IR" sz="1400" dirty="0">
              <a:cs typeface="B Titr" panose="00000700000000000000" pitchFamily="2" charset="-78"/>
            </a:rPr>
            <a:t> – برگزاری یک اردوی فرهنگی ورزشی . احداث یک استخر سرپوشیده . تاسیس یک دانشکده تربیت بدنی و ...</a:t>
          </a:r>
        </a:p>
      </dgm:t>
    </dgm:pt>
    <dgm:pt modelId="{D205B2A2-D809-4947-B739-9AC30A6BA731}" type="parTrans" cxnId="{5B6E349D-A8E9-4E0F-8D0F-E55F5F2EA3D7}">
      <dgm:prSet/>
      <dgm:spPr/>
      <dgm:t>
        <a:bodyPr/>
        <a:lstStyle/>
        <a:p>
          <a:pPr rtl="1"/>
          <a:endParaRPr lang="fa-IR"/>
        </a:p>
      </dgm:t>
    </dgm:pt>
    <dgm:pt modelId="{554CCEB2-D471-4CE0-99D7-28754D0119A2}" type="sibTrans" cxnId="{5B6E349D-A8E9-4E0F-8D0F-E55F5F2EA3D7}">
      <dgm:prSet/>
      <dgm:spPr/>
      <dgm:t>
        <a:bodyPr/>
        <a:lstStyle/>
        <a:p>
          <a:pPr rtl="1"/>
          <a:endParaRPr lang="fa-IR"/>
        </a:p>
      </dgm:t>
    </dgm:pt>
    <dgm:pt modelId="{39BD3D3F-FF8A-41DD-8BD3-E6F7584C0DCD}">
      <dgm:prSet custT="1"/>
      <dgm:spPr/>
      <dgm:t>
        <a:bodyPr/>
        <a:lstStyle/>
        <a:p>
          <a:pPr rtl="1"/>
          <a:r>
            <a:rPr lang="fa-IR" sz="1400" dirty="0">
              <a:cs typeface="B Titr" panose="00000700000000000000" pitchFamily="2" charset="-78"/>
            </a:rPr>
            <a:t>2 – هر چی در برنامه ریزی جامع به عنوان هدف و خطوط کلی تعیین می شود در عملیاتی اجرا می شود</a:t>
          </a:r>
        </a:p>
      </dgm:t>
    </dgm:pt>
    <dgm:pt modelId="{44A1D051-C48A-446D-9DFE-49EF83BB8A7F}" type="parTrans" cxnId="{28072031-1B51-477C-B238-A71D94AC6B95}">
      <dgm:prSet/>
      <dgm:spPr/>
      <dgm:t>
        <a:bodyPr/>
        <a:lstStyle/>
        <a:p>
          <a:pPr rtl="1"/>
          <a:endParaRPr lang="fa-IR"/>
        </a:p>
      </dgm:t>
    </dgm:pt>
    <dgm:pt modelId="{61E48824-87FC-4713-BE03-FE7FC9BAD0C0}" type="sibTrans" cxnId="{28072031-1B51-477C-B238-A71D94AC6B95}">
      <dgm:prSet/>
      <dgm:spPr/>
      <dgm:t>
        <a:bodyPr/>
        <a:lstStyle/>
        <a:p>
          <a:pPr rtl="1"/>
          <a:endParaRPr lang="fa-IR"/>
        </a:p>
      </dgm:t>
    </dgm:pt>
    <dgm:pt modelId="{C7105FDB-66B2-4278-97D0-614BC89E0F41}" type="pres">
      <dgm:prSet presAssocID="{72A19E33-60BF-4FF1-AE02-F7FB0B8DCCF8}" presName="Name0" presStyleCnt="0">
        <dgm:presLayoutVars>
          <dgm:chMax val="1"/>
          <dgm:dir/>
          <dgm:animLvl val="ctr"/>
          <dgm:resizeHandles val="exact"/>
        </dgm:presLayoutVars>
      </dgm:prSet>
      <dgm:spPr/>
      <dgm:t>
        <a:bodyPr/>
        <a:lstStyle/>
        <a:p>
          <a:endParaRPr lang="en-US"/>
        </a:p>
      </dgm:t>
    </dgm:pt>
    <dgm:pt modelId="{27A022AE-53D1-450B-AEEA-83F45CAEB483}" type="pres">
      <dgm:prSet presAssocID="{30E1A18E-F6D1-4FBE-99C5-AC9CB6D674B4}" presName="centerShape" presStyleLbl="node0" presStyleIdx="0" presStyleCnt="1" custScaleX="119427" custScaleY="132046" custLinFactNeighborX="-905" custLinFactNeighborY="-723"/>
      <dgm:spPr/>
      <dgm:t>
        <a:bodyPr/>
        <a:lstStyle/>
        <a:p>
          <a:endParaRPr lang="en-US"/>
        </a:p>
      </dgm:t>
    </dgm:pt>
    <dgm:pt modelId="{6C5392C8-BA7E-4871-A385-4AD6287583C9}" type="pres">
      <dgm:prSet presAssocID="{B29299B7-A857-40A9-BA60-668D94C98947}" presName="node" presStyleLbl="node1" presStyleIdx="0" presStyleCnt="8" custScaleX="174835" custScaleY="251736">
        <dgm:presLayoutVars>
          <dgm:bulletEnabled val="1"/>
        </dgm:presLayoutVars>
      </dgm:prSet>
      <dgm:spPr/>
      <dgm:t>
        <a:bodyPr/>
        <a:lstStyle/>
        <a:p>
          <a:endParaRPr lang="en-US"/>
        </a:p>
      </dgm:t>
    </dgm:pt>
    <dgm:pt modelId="{01499651-7AF3-44BA-94AB-A5273442D836}" type="pres">
      <dgm:prSet presAssocID="{B29299B7-A857-40A9-BA60-668D94C98947}" presName="dummy" presStyleCnt="0"/>
      <dgm:spPr/>
    </dgm:pt>
    <dgm:pt modelId="{9B1A2572-2F9D-43B0-A109-C101B79FC55B}" type="pres">
      <dgm:prSet presAssocID="{4CD4BD24-71F9-4E21-A9B4-09AC969F4EC9}" presName="sibTrans" presStyleLbl="sibTrans2D1" presStyleIdx="0" presStyleCnt="8"/>
      <dgm:spPr/>
      <dgm:t>
        <a:bodyPr/>
        <a:lstStyle/>
        <a:p>
          <a:endParaRPr lang="en-US"/>
        </a:p>
      </dgm:t>
    </dgm:pt>
    <dgm:pt modelId="{7AC9F438-C12D-4AE8-AC45-4437D8CBC28A}" type="pres">
      <dgm:prSet presAssocID="{39BD3D3F-FF8A-41DD-8BD3-E6F7584C0DCD}" presName="node" presStyleLbl="node1" presStyleIdx="1" presStyleCnt="8" custScaleX="169370" custScaleY="200365">
        <dgm:presLayoutVars>
          <dgm:bulletEnabled val="1"/>
        </dgm:presLayoutVars>
      </dgm:prSet>
      <dgm:spPr/>
      <dgm:t>
        <a:bodyPr/>
        <a:lstStyle/>
        <a:p>
          <a:endParaRPr lang="en-US"/>
        </a:p>
      </dgm:t>
    </dgm:pt>
    <dgm:pt modelId="{2B99D93B-D22F-482C-AA26-67468BC9EBA1}" type="pres">
      <dgm:prSet presAssocID="{39BD3D3F-FF8A-41DD-8BD3-E6F7584C0DCD}" presName="dummy" presStyleCnt="0"/>
      <dgm:spPr/>
    </dgm:pt>
    <dgm:pt modelId="{31D3A889-EAAA-4696-B2C1-908A6431E8B1}" type="pres">
      <dgm:prSet presAssocID="{61E48824-87FC-4713-BE03-FE7FC9BAD0C0}" presName="sibTrans" presStyleLbl="sibTrans2D1" presStyleIdx="1" presStyleCnt="8"/>
      <dgm:spPr/>
      <dgm:t>
        <a:bodyPr/>
        <a:lstStyle/>
        <a:p>
          <a:endParaRPr lang="en-US"/>
        </a:p>
      </dgm:t>
    </dgm:pt>
    <dgm:pt modelId="{E1C56583-13D7-45C4-83F7-6F197EEBE26B}" type="pres">
      <dgm:prSet presAssocID="{F2C83EE7-A133-47F1-896E-D57584D5D47A}" presName="node" presStyleLbl="node1" presStyleIdx="2" presStyleCnt="8" custScaleX="271406" custScaleY="150306">
        <dgm:presLayoutVars>
          <dgm:bulletEnabled val="1"/>
        </dgm:presLayoutVars>
      </dgm:prSet>
      <dgm:spPr/>
      <dgm:t>
        <a:bodyPr/>
        <a:lstStyle/>
        <a:p>
          <a:endParaRPr lang="en-US"/>
        </a:p>
      </dgm:t>
    </dgm:pt>
    <dgm:pt modelId="{0A7931B6-ADC2-4118-8DF6-6B8BCA8B6099}" type="pres">
      <dgm:prSet presAssocID="{F2C83EE7-A133-47F1-896E-D57584D5D47A}" presName="dummy" presStyleCnt="0"/>
      <dgm:spPr/>
    </dgm:pt>
    <dgm:pt modelId="{B2EB0173-03B8-406E-B0EE-0D40B575DCD2}" type="pres">
      <dgm:prSet presAssocID="{554CCEB2-D471-4CE0-99D7-28754D0119A2}" presName="sibTrans" presStyleLbl="sibTrans2D1" presStyleIdx="2" presStyleCnt="8"/>
      <dgm:spPr/>
      <dgm:t>
        <a:bodyPr/>
        <a:lstStyle/>
        <a:p>
          <a:endParaRPr lang="en-US"/>
        </a:p>
      </dgm:t>
    </dgm:pt>
    <dgm:pt modelId="{F2D8A358-E768-4173-9CA4-D87C1EDFD688}" type="pres">
      <dgm:prSet presAssocID="{569242F4-04FD-43DD-93D3-DAA7384D5AC7}" presName="node" presStyleLbl="node1" presStyleIdx="3" presStyleCnt="8" custScaleX="322382" custScaleY="173319" custRadScaleRad="123262" custRadScaleInc="-64017">
        <dgm:presLayoutVars>
          <dgm:bulletEnabled val="1"/>
        </dgm:presLayoutVars>
      </dgm:prSet>
      <dgm:spPr/>
      <dgm:t>
        <a:bodyPr/>
        <a:lstStyle/>
        <a:p>
          <a:endParaRPr lang="en-US"/>
        </a:p>
      </dgm:t>
    </dgm:pt>
    <dgm:pt modelId="{A83B46F9-6648-49F5-9EC3-CD7AD476C238}" type="pres">
      <dgm:prSet presAssocID="{569242F4-04FD-43DD-93D3-DAA7384D5AC7}" presName="dummy" presStyleCnt="0"/>
      <dgm:spPr/>
    </dgm:pt>
    <dgm:pt modelId="{938E61D3-0293-4E13-8B22-DB2C378A16F8}" type="pres">
      <dgm:prSet presAssocID="{0DCB1307-5C27-43FA-A7BB-1FD2352E05AC}" presName="sibTrans" presStyleLbl="sibTrans2D1" presStyleIdx="3" presStyleCnt="8"/>
      <dgm:spPr/>
      <dgm:t>
        <a:bodyPr/>
        <a:lstStyle/>
        <a:p>
          <a:endParaRPr lang="en-US"/>
        </a:p>
      </dgm:t>
    </dgm:pt>
    <dgm:pt modelId="{26632219-282D-49B6-ABFE-4407DFBC250D}" type="pres">
      <dgm:prSet presAssocID="{833F04FC-34B9-436F-87DE-29FFC8793E00}" presName="node" presStyleLbl="node1" presStyleIdx="4" presStyleCnt="8" custScaleX="147599" custScaleY="150220" custRadScaleRad="103175" custRadScaleInc="-20241">
        <dgm:presLayoutVars>
          <dgm:bulletEnabled val="1"/>
        </dgm:presLayoutVars>
      </dgm:prSet>
      <dgm:spPr/>
      <dgm:t>
        <a:bodyPr/>
        <a:lstStyle/>
        <a:p>
          <a:endParaRPr lang="en-US"/>
        </a:p>
      </dgm:t>
    </dgm:pt>
    <dgm:pt modelId="{B0234D31-4948-47D0-9CD8-772C6EB9FA7C}" type="pres">
      <dgm:prSet presAssocID="{833F04FC-34B9-436F-87DE-29FFC8793E00}" presName="dummy" presStyleCnt="0"/>
      <dgm:spPr/>
    </dgm:pt>
    <dgm:pt modelId="{2C99A070-DA52-4EF8-9084-6013D41894A7}" type="pres">
      <dgm:prSet presAssocID="{96120C81-CBDD-4BA0-A0DB-026DD56C2FBA}" presName="sibTrans" presStyleLbl="sibTrans2D1" presStyleIdx="4" presStyleCnt="8"/>
      <dgm:spPr/>
      <dgm:t>
        <a:bodyPr/>
        <a:lstStyle/>
        <a:p>
          <a:endParaRPr lang="en-US"/>
        </a:p>
      </dgm:t>
    </dgm:pt>
    <dgm:pt modelId="{0528CFE3-DCAB-4240-A056-A6C4DD5477A9}" type="pres">
      <dgm:prSet presAssocID="{DC8B5BED-D00A-47E1-B4BF-317C1D5655FB}" presName="node" presStyleLbl="node1" presStyleIdx="5" presStyleCnt="8" custScaleX="306016" custScaleY="158066" custRadScaleRad="113122" custRadScaleInc="37063">
        <dgm:presLayoutVars>
          <dgm:bulletEnabled val="1"/>
        </dgm:presLayoutVars>
      </dgm:prSet>
      <dgm:spPr/>
      <dgm:t>
        <a:bodyPr/>
        <a:lstStyle/>
        <a:p>
          <a:endParaRPr lang="en-US"/>
        </a:p>
      </dgm:t>
    </dgm:pt>
    <dgm:pt modelId="{0D40EDDA-A4BF-4078-9B1C-3FE9E8DFFF81}" type="pres">
      <dgm:prSet presAssocID="{DC8B5BED-D00A-47E1-B4BF-317C1D5655FB}" presName="dummy" presStyleCnt="0"/>
      <dgm:spPr/>
    </dgm:pt>
    <dgm:pt modelId="{A7DF0944-69D5-43FA-96A0-E18AA8F0E273}" type="pres">
      <dgm:prSet presAssocID="{5C3B3068-C44C-47D6-BB9F-84F12078A6B7}" presName="sibTrans" presStyleLbl="sibTrans2D1" presStyleIdx="5" presStyleCnt="8"/>
      <dgm:spPr/>
      <dgm:t>
        <a:bodyPr/>
        <a:lstStyle/>
        <a:p>
          <a:endParaRPr lang="en-US"/>
        </a:p>
      </dgm:t>
    </dgm:pt>
    <dgm:pt modelId="{8F485162-634C-407E-A1C5-0B6F9697054C}" type="pres">
      <dgm:prSet presAssocID="{DF6C1428-0ABC-4491-8B3C-182D067B3B65}" presName="node" presStyleLbl="node1" presStyleIdx="6" presStyleCnt="8" custScaleX="235670" custScaleY="151313">
        <dgm:presLayoutVars>
          <dgm:bulletEnabled val="1"/>
        </dgm:presLayoutVars>
      </dgm:prSet>
      <dgm:spPr/>
      <dgm:t>
        <a:bodyPr/>
        <a:lstStyle/>
        <a:p>
          <a:endParaRPr lang="en-US"/>
        </a:p>
      </dgm:t>
    </dgm:pt>
    <dgm:pt modelId="{AC169317-1201-46C0-BF2C-118F9B0AFC6E}" type="pres">
      <dgm:prSet presAssocID="{DF6C1428-0ABC-4491-8B3C-182D067B3B65}" presName="dummy" presStyleCnt="0"/>
      <dgm:spPr/>
    </dgm:pt>
    <dgm:pt modelId="{EC3D4BD6-B67C-4CAB-8DEF-8E3633FB2807}" type="pres">
      <dgm:prSet presAssocID="{B09333C6-53F3-47D5-9129-69CBDEC33A60}" presName="sibTrans" presStyleLbl="sibTrans2D1" presStyleIdx="6" presStyleCnt="8"/>
      <dgm:spPr/>
      <dgm:t>
        <a:bodyPr/>
        <a:lstStyle/>
        <a:p>
          <a:endParaRPr lang="en-US"/>
        </a:p>
      </dgm:t>
    </dgm:pt>
    <dgm:pt modelId="{5456A841-BF8C-45D7-8499-BD674A1459A4}" type="pres">
      <dgm:prSet presAssocID="{72C4CCDF-9F1A-4137-840F-49AC989B3E11}" presName="node" presStyleLbl="node1" presStyleIdx="7" presStyleCnt="8" custScaleX="145741" custScaleY="161219">
        <dgm:presLayoutVars>
          <dgm:bulletEnabled val="1"/>
        </dgm:presLayoutVars>
      </dgm:prSet>
      <dgm:spPr/>
      <dgm:t>
        <a:bodyPr/>
        <a:lstStyle/>
        <a:p>
          <a:endParaRPr lang="en-US"/>
        </a:p>
      </dgm:t>
    </dgm:pt>
    <dgm:pt modelId="{3271F64C-5515-4BB9-BED7-8102923E69A5}" type="pres">
      <dgm:prSet presAssocID="{72C4CCDF-9F1A-4137-840F-49AC989B3E11}" presName="dummy" presStyleCnt="0"/>
      <dgm:spPr/>
    </dgm:pt>
    <dgm:pt modelId="{6BFB5C54-C5C0-416B-9879-6A9129E21BFD}" type="pres">
      <dgm:prSet presAssocID="{D40E66DC-3F12-46DC-B9CC-5857DF88E108}" presName="sibTrans" presStyleLbl="sibTrans2D1" presStyleIdx="7" presStyleCnt="8"/>
      <dgm:spPr/>
      <dgm:t>
        <a:bodyPr/>
        <a:lstStyle/>
        <a:p>
          <a:endParaRPr lang="en-US"/>
        </a:p>
      </dgm:t>
    </dgm:pt>
  </dgm:ptLst>
  <dgm:cxnLst>
    <dgm:cxn modelId="{1C045F66-6167-41BA-9E82-7FDB7BE98D96}" type="presOf" srcId="{F2C83EE7-A133-47F1-896E-D57584D5D47A}" destId="{E1C56583-13D7-45C4-83F7-6F197EEBE26B}" srcOrd="0" destOrd="0" presId="urn:microsoft.com/office/officeart/2005/8/layout/radial6"/>
    <dgm:cxn modelId="{7F889B2E-24B0-4E04-BD6B-D0187B8B0D78}" type="presOf" srcId="{B29299B7-A857-40A9-BA60-668D94C98947}" destId="{6C5392C8-BA7E-4871-A385-4AD6287583C9}" srcOrd="0" destOrd="0" presId="urn:microsoft.com/office/officeart/2005/8/layout/radial6"/>
    <dgm:cxn modelId="{28072031-1B51-477C-B238-A71D94AC6B95}" srcId="{30E1A18E-F6D1-4FBE-99C5-AC9CB6D674B4}" destId="{39BD3D3F-FF8A-41DD-8BD3-E6F7584C0DCD}" srcOrd="1" destOrd="0" parTransId="{44A1D051-C48A-446D-9DFE-49EF83BB8A7F}" sibTransId="{61E48824-87FC-4713-BE03-FE7FC9BAD0C0}"/>
    <dgm:cxn modelId="{373588B3-E6D3-4B25-B444-16D5B2B82288}" type="presOf" srcId="{B09333C6-53F3-47D5-9129-69CBDEC33A60}" destId="{EC3D4BD6-B67C-4CAB-8DEF-8E3633FB2807}" srcOrd="0" destOrd="0" presId="urn:microsoft.com/office/officeart/2005/8/layout/radial6"/>
    <dgm:cxn modelId="{5C26B45D-2075-484E-A409-D9496B68CCFF}" type="presOf" srcId="{DF6C1428-0ABC-4491-8B3C-182D067B3B65}" destId="{8F485162-634C-407E-A1C5-0B6F9697054C}" srcOrd="0" destOrd="0" presId="urn:microsoft.com/office/officeart/2005/8/layout/radial6"/>
    <dgm:cxn modelId="{DB6DF250-CB10-472B-831F-B9A297E01497}" srcId="{72A19E33-60BF-4FF1-AE02-F7FB0B8DCCF8}" destId="{30E1A18E-F6D1-4FBE-99C5-AC9CB6D674B4}" srcOrd="0" destOrd="0" parTransId="{733469BF-7CA0-4D67-8F47-98D1EF370875}" sibTransId="{843B2E6A-E918-4223-953C-1CAF920DFEB0}"/>
    <dgm:cxn modelId="{8D6CEDCF-4495-42C8-AB00-21CFA821613B}" type="presOf" srcId="{39BD3D3F-FF8A-41DD-8BD3-E6F7584C0DCD}" destId="{7AC9F438-C12D-4AE8-AC45-4437D8CBC28A}" srcOrd="0" destOrd="0" presId="urn:microsoft.com/office/officeart/2005/8/layout/radial6"/>
    <dgm:cxn modelId="{FCBA12FF-BD9C-45C5-A07D-E4D6826BFC6A}" srcId="{30E1A18E-F6D1-4FBE-99C5-AC9CB6D674B4}" destId="{DF6C1428-0ABC-4491-8B3C-182D067B3B65}" srcOrd="6" destOrd="0" parTransId="{FBC5F84A-36B5-492E-B83D-5023521E6B74}" sibTransId="{B09333C6-53F3-47D5-9129-69CBDEC33A60}"/>
    <dgm:cxn modelId="{5A495A96-E3E1-4E65-8400-A1DAB8CAE6C4}" type="presOf" srcId="{5C3B3068-C44C-47D6-BB9F-84F12078A6B7}" destId="{A7DF0944-69D5-43FA-96A0-E18AA8F0E273}" srcOrd="0" destOrd="0" presId="urn:microsoft.com/office/officeart/2005/8/layout/radial6"/>
    <dgm:cxn modelId="{1E3CCE23-BB56-43B7-90AB-7F42455FC528}" type="presOf" srcId="{61E48824-87FC-4713-BE03-FE7FC9BAD0C0}" destId="{31D3A889-EAAA-4696-B2C1-908A6431E8B1}" srcOrd="0" destOrd="0" presId="urn:microsoft.com/office/officeart/2005/8/layout/radial6"/>
    <dgm:cxn modelId="{987A700E-75BC-417E-9E13-FF09585E9D35}" srcId="{30E1A18E-F6D1-4FBE-99C5-AC9CB6D674B4}" destId="{B29299B7-A857-40A9-BA60-668D94C98947}" srcOrd="0" destOrd="0" parTransId="{A687D0FC-2267-43CF-B4C9-C0A0F9EEF972}" sibTransId="{4CD4BD24-71F9-4E21-A9B4-09AC969F4EC9}"/>
    <dgm:cxn modelId="{B96B0721-7321-4DC5-9B25-11663EB47906}" type="presOf" srcId="{554CCEB2-D471-4CE0-99D7-28754D0119A2}" destId="{B2EB0173-03B8-406E-B0EE-0D40B575DCD2}" srcOrd="0" destOrd="0" presId="urn:microsoft.com/office/officeart/2005/8/layout/radial6"/>
    <dgm:cxn modelId="{417A5F2B-9281-4053-A1A8-833C32DFC91E}" type="presOf" srcId="{4CD4BD24-71F9-4E21-A9B4-09AC969F4EC9}" destId="{9B1A2572-2F9D-43B0-A109-C101B79FC55B}" srcOrd="0" destOrd="0" presId="urn:microsoft.com/office/officeart/2005/8/layout/radial6"/>
    <dgm:cxn modelId="{93819B05-69E5-4347-B8EC-65EE38993F03}" type="presOf" srcId="{72C4CCDF-9F1A-4137-840F-49AC989B3E11}" destId="{5456A841-BF8C-45D7-8499-BD674A1459A4}" srcOrd="0" destOrd="0" presId="urn:microsoft.com/office/officeart/2005/8/layout/radial6"/>
    <dgm:cxn modelId="{1E33A425-7C43-4B86-9193-4D05120297DF}" srcId="{30E1A18E-F6D1-4FBE-99C5-AC9CB6D674B4}" destId="{72C4CCDF-9F1A-4137-840F-49AC989B3E11}" srcOrd="7" destOrd="0" parTransId="{5689A6FC-679C-41B2-8FAF-110A73C8537C}" sibTransId="{D40E66DC-3F12-46DC-B9CC-5857DF88E108}"/>
    <dgm:cxn modelId="{97ED4C09-DDFF-4CA3-840B-7F0A05B800D0}" type="presOf" srcId="{833F04FC-34B9-436F-87DE-29FFC8793E00}" destId="{26632219-282D-49B6-ABFE-4407DFBC250D}" srcOrd="0" destOrd="0" presId="urn:microsoft.com/office/officeart/2005/8/layout/radial6"/>
    <dgm:cxn modelId="{EDC1E595-B8DF-4BA6-B23B-5D12D0B89BD9}" type="presOf" srcId="{72A19E33-60BF-4FF1-AE02-F7FB0B8DCCF8}" destId="{C7105FDB-66B2-4278-97D0-614BC89E0F41}" srcOrd="0" destOrd="0" presId="urn:microsoft.com/office/officeart/2005/8/layout/radial6"/>
    <dgm:cxn modelId="{7EA527DD-3C71-45FD-A6FF-541FBB0D8D73}" type="presOf" srcId="{D40E66DC-3F12-46DC-B9CC-5857DF88E108}" destId="{6BFB5C54-C5C0-416B-9879-6A9129E21BFD}" srcOrd="0" destOrd="0" presId="urn:microsoft.com/office/officeart/2005/8/layout/radial6"/>
    <dgm:cxn modelId="{60BB4144-DE21-49DA-AC0E-CA9793C8BC04}" type="presOf" srcId="{30E1A18E-F6D1-4FBE-99C5-AC9CB6D674B4}" destId="{27A022AE-53D1-450B-AEEA-83F45CAEB483}" srcOrd="0" destOrd="0" presId="urn:microsoft.com/office/officeart/2005/8/layout/radial6"/>
    <dgm:cxn modelId="{DDCE5E22-1C25-4E29-BB72-B2335C5A84E8}" type="presOf" srcId="{569242F4-04FD-43DD-93D3-DAA7384D5AC7}" destId="{F2D8A358-E768-4173-9CA4-D87C1EDFD688}" srcOrd="0" destOrd="0" presId="urn:microsoft.com/office/officeart/2005/8/layout/radial6"/>
    <dgm:cxn modelId="{5B6E349D-A8E9-4E0F-8D0F-E55F5F2EA3D7}" srcId="{30E1A18E-F6D1-4FBE-99C5-AC9CB6D674B4}" destId="{F2C83EE7-A133-47F1-896E-D57584D5D47A}" srcOrd="2" destOrd="0" parTransId="{D205B2A2-D809-4947-B739-9AC30A6BA731}" sibTransId="{554CCEB2-D471-4CE0-99D7-28754D0119A2}"/>
    <dgm:cxn modelId="{4F28488A-B564-48FA-BFEE-3F333FFA1E77}" type="presOf" srcId="{0DCB1307-5C27-43FA-A7BB-1FD2352E05AC}" destId="{938E61D3-0293-4E13-8B22-DB2C378A16F8}" srcOrd="0" destOrd="0" presId="urn:microsoft.com/office/officeart/2005/8/layout/radial6"/>
    <dgm:cxn modelId="{E48A0387-3E05-4117-9C4B-B315423A4E13}" type="presOf" srcId="{96120C81-CBDD-4BA0-A0DB-026DD56C2FBA}" destId="{2C99A070-DA52-4EF8-9084-6013D41894A7}" srcOrd="0" destOrd="0" presId="urn:microsoft.com/office/officeart/2005/8/layout/radial6"/>
    <dgm:cxn modelId="{ECDA1316-E41E-486E-A416-1A8131F9D40F}" srcId="{30E1A18E-F6D1-4FBE-99C5-AC9CB6D674B4}" destId="{569242F4-04FD-43DD-93D3-DAA7384D5AC7}" srcOrd="3" destOrd="0" parTransId="{0750227B-02F0-4E8D-999B-ADBC490FCD78}" sibTransId="{0DCB1307-5C27-43FA-A7BB-1FD2352E05AC}"/>
    <dgm:cxn modelId="{A0A4FF35-E213-4D5E-B8D3-08C500BD825E}" srcId="{30E1A18E-F6D1-4FBE-99C5-AC9CB6D674B4}" destId="{DC8B5BED-D00A-47E1-B4BF-317C1D5655FB}" srcOrd="5" destOrd="0" parTransId="{2BDB3ED6-5E2D-42E7-BC3D-D05EE057B45C}" sibTransId="{5C3B3068-C44C-47D6-BB9F-84F12078A6B7}"/>
    <dgm:cxn modelId="{90664979-2600-407E-8E3C-DB53F2F2292A}" srcId="{30E1A18E-F6D1-4FBE-99C5-AC9CB6D674B4}" destId="{833F04FC-34B9-436F-87DE-29FFC8793E00}" srcOrd="4" destOrd="0" parTransId="{4880BD89-0955-40FD-8806-1B1097AA616F}" sibTransId="{96120C81-CBDD-4BA0-A0DB-026DD56C2FBA}"/>
    <dgm:cxn modelId="{2587731D-E4B2-43C0-B4E3-2280A7B9C0D3}" type="presOf" srcId="{DC8B5BED-D00A-47E1-B4BF-317C1D5655FB}" destId="{0528CFE3-DCAB-4240-A056-A6C4DD5477A9}" srcOrd="0" destOrd="0" presId="urn:microsoft.com/office/officeart/2005/8/layout/radial6"/>
    <dgm:cxn modelId="{50C23867-A0E9-415F-89DB-40CA4AADDC07}" type="presParOf" srcId="{C7105FDB-66B2-4278-97D0-614BC89E0F41}" destId="{27A022AE-53D1-450B-AEEA-83F45CAEB483}" srcOrd="0" destOrd="0" presId="urn:microsoft.com/office/officeart/2005/8/layout/radial6"/>
    <dgm:cxn modelId="{ECB4A568-61CE-4CCA-AEC8-985EDC2B10CC}" type="presParOf" srcId="{C7105FDB-66B2-4278-97D0-614BC89E0F41}" destId="{6C5392C8-BA7E-4871-A385-4AD6287583C9}" srcOrd="1" destOrd="0" presId="urn:microsoft.com/office/officeart/2005/8/layout/radial6"/>
    <dgm:cxn modelId="{718943D8-2EBE-42F3-9049-6000BD4105AF}" type="presParOf" srcId="{C7105FDB-66B2-4278-97D0-614BC89E0F41}" destId="{01499651-7AF3-44BA-94AB-A5273442D836}" srcOrd="2" destOrd="0" presId="urn:microsoft.com/office/officeart/2005/8/layout/radial6"/>
    <dgm:cxn modelId="{E81C14CB-F31A-4899-BE4D-ED123AE92253}" type="presParOf" srcId="{C7105FDB-66B2-4278-97D0-614BC89E0F41}" destId="{9B1A2572-2F9D-43B0-A109-C101B79FC55B}" srcOrd="3" destOrd="0" presId="urn:microsoft.com/office/officeart/2005/8/layout/radial6"/>
    <dgm:cxn modelId="{6BB414F0-0A00-447A-88C2-CB3E96E17553}" type="presParOf" srcId="{C7105FDB-66B2-4278-97D0-614BC89E0F41}" destId="{7AC9F438-C12D-4AE8-AC45-4437D8CBC28A}" srcOrd="4" destOrd="0" presId="urn:microsoft.com/office/officeart/2005/8/layout/radial6"/>
    <dgm:cxn modelId="{288F25CE-D2A9-4082-9E2E-EA370D46F2FD}" type="presParOf" srcId="{C7105FDB-66B2-4278-97D0-614BC89E0F41}" destId="{2B99D93B-D22F-482C-AA26-67468BC9EBA1}" srcOrd="5" destOrd="0" presId="urn:microsoft.com/office/officeart/2005/8/layout/radial6"/>
    <dgm:cxn modelId="{3AB2D4C0-6278-483C-884D-0D662F558166}" type="presParOf" srcId="{C7105FDB-66B2-4278-97D0-614BC89E0F41}" destId="{31D3A889-EAAA-4696-B2C1-908A6431E8B1}" srcOrd="6" destOrd="0" presId="urn:microsoft.com/office/officeart/2005/8/layout/radial6"/>
    <dgm:cxn modelId="{B1FE6BCF-1C8A-4D41-B74B-5D2B1D1E6889}" type="presParOf" srcId="{C7105FDB-66B2-4278-97D0-614BC89E0F41}" destId="{E1C56583-13D7-45C4-83F7-6F197EEBE26B}" srcOrd="7" destOrd="0" presId="urn:microsoft.com/office/officeart/2005/8/layout/radial6"/>
    <dgm:cxn modelId="{56911DB0-4949-4EED-8E0C-CDD792485B4D}" type="presParOf" srcId="{C7105FDB-66B2-4278-97D0-614BC89E0F41}" destId="{0A7931B6-ADC2-4118-8DF6-6B8BCA8B6099}" srcOrd="8" destOrd="0" presId="urn:microsoft.com/office/officeart/2005/8/layout/radial6"/>
    <dgm:cxn modelId="{69097886-486C-4AA4-9127-8221E780C129}" type="presParOf" srcId="{C7105FDB-66B2-4278-97D0-614BC89E0F41}" destId="{B2EB0173-03B8-406E-B0EE-0D40B575DCD2}" srcOrd="9" destOrd="0" presId="urn:microsoft.com/office/officeart/2005/8/layout/radial6"/>
    <dgm:cxn modelId="{56AC1A22-82A5-479F-9261-3AD82B2A5D14}" type="presParOf" srcId="{C7105FDB-66B2-4278-97D0-614BC89E0F41}" destId="{F2D8A358-E768-4173-9CA4-D87C1EDFD688}" srcOrd="10" destOrd="0" presId="urn:microsoft.com/office/officeart/2005/8/layout/radial6"/>
    <dgm:cxn modelId="{00A959E0-D262-459F-993B-84CC15FA099C}" type="presParOf" srcId="{C7105FDB-66B2-4278-97D0-614BC89E0F41}" destId="{A83B46F9-6648-49F5-9EC3-CD7AD476C238}" srcOrd="11" destOrd="0" presId="urn:microsoft.com/office/officeart/2005/8/layout/radial6"/>
    <dgm:cxn modelId="{B1487F66-EABE-466F-B07B-FE24F1761672}" type="presParOf" srcId="{C7105FDB-66B2-4278-97D0-614BC89E0F41}" destId="{938E61D3-0293-4E13-8B22-DB2C378A16F8}" srcOrd="12" destOrd="0" presId="urn:microsoft.com/office/officeart/2005/8/layout/radial6"/>
    <dgm:cxn modelId="{986D7408-87E4-4A46-8FBC-7B0342993940}" type="presParOf" srcId="{C7105FDB-66B2-4278-97D0-614BC89E0F41}" destId="{26632219-282D-49B6-ABFE-4407DFBC250D}" srcOrd="13" destOrd="0" presId="urn:microsoft.com/office/officeart/2005/8/layout/radial6"/>
    <dgm:cxn modelId="{09AC4819-E90E-441E-9A49-AD600978F637}" type="presParOf" srcId="{C7105FDB-66B2-4278-97D0-614BC89E0F41}" destId="{B0234D31-4948-47D0-9CD8-772C6EB9FA7C}" srcOrd="14" destOrd="0" presId="urn:microsoft.com/office/officeart/2005/8/layout/radial6"/>
    <dgm:cxn modelId="{1E3DCAB4-58A5-4231-94A0-3F043045EEEE}" type="presParOf" srcId="{C7105FDB-66B2-4278-97D0-614BC89E0F41}" destId="{2C99A070-DA52-4EF8-9084-6013D41894A7}" srcOrd="15" destOrd="0" presId="urn:microsoft.com/office/officeart/2005/8/layout/radial6"/>
    <dgm:cxn modelId="{FA0170AE-C93C-4DAB-9C88-57F119CF2DD1}" type="presParOf" srcId="{C7105FDB-66B2-4278-97D0-614BC89E0F41}" destId="{0528CFE3-DCAB-4240-A056-A6C4DD5477A9}" srcOrd="16" destOrd="0" presId="urn:microsoft.com/office/officeart/2005/8/layout/radial6"/>
    <dgm:cxn modelId="{AE4BAC69-88FD-4319-93AB-3724421CED33}" type="presParOf" srcId="{C7105FDB-66B2-4278-97D0-614BC89E0F41}" destId="{0D40EDDA-A4BF-4078-9B1C-3FE9E8DFFF81}" srcOrd="17" destOrd="0" presId="urn:microsoft.com/office/officeart/2005/8/layout/radial6"/>
    <dgm:cxn modelId="{CD4D929A-0BF9-475D-926C-63FC1D34B86D}" type="presParOf" srcId="{C7105FDB-66B2-4278-97D0-614BC89E0F41}" destId="{A7DF0944-69D5-43FA-96A0-E18AA8F0E273}" srcOrd="18" destOrd="0" presId="urn:microsoft.com/office/officeart/2005/8/layout/radial6"/>
    <dgm:cxn modelId="{AFAD61C0-7EAB-4C70-AD93-9D7710CDBB97}" type="presParOf" srcId="{C7105FDB-66B2-4278-97D0-614BC89E0F41}" destId="{8F485162-634C-407E-A1C5-0B6F9697054C}" srcOrd="19" destOrd="0" presId="urn:microsoft.com/office/officeart/2005/8/layout/radial6"/>
    <dgm:cxn modelId="{993F1CFF-290D-4C6B-A2F6-2670CA4E889B}" type="presParOf" srcId="{C7105FDB-66B2-4278-97D0-614BC89E0F41}" destId="{AC169317-1201-46C0-BF2C-118F9B0AFC6E}" srcOrd="20" destOrd="0" presId="urn:microsoft.com/office/officeart/2005/8/layout/radial6"/>
    <dgm:cxn modelId="{32F1C4AF-FE65-46F9-9CC7-6AFFA3761F05}" type="presParOf" srcId="{C7105FDB-66B2-4278-97D0-614BC89E0F41}" destId="{EC3D4BD6-B67C-4CAB-8DEF-8E3633FB2807}" srcOrd="21" destOrd="0" presId="urn:microsoft.com/office/officeart/2005/8/layout/radial6"/>
    <dgm:cxn modelId="{C442F43F-E1C8-45BE-858F-F59CECF5A6E1}" type="presParOf" srcId="{C7105FDB-66B2-4278-97D0-614BC89E0F41}" destId="{5456A841-BF8C-45D7-8499-BD674A1459A4}" srcOrd="22" destOrd="0" presId="urn:microsoft.com/office/officeart/2005/8/layout/radial6"/>
    <dgm:cxn modelId="{4CFC8A00-6E39-4789-8AD7-4884E5D4B5D7}" type="presParOf" srcId="{C7105FDB-66B2-4278-97D0-614BC89E0F41}" destId="{3271F64C-5515-4BB9-BED7-8102923E69A5}" srcOrd="23" destOrd="0" presId="urn:microsoft.com/office/officeart/2005/8/layout/radial6"/>
    <dgm:cxn modelId="{C4AB4A5C-89C4-42AC-AA14-A69BC6ADFF1D}" type="presParOf" srcId="{C7105FDB-66B2-4278-97D0-614BC89E0F41}" destId="{6BFB5C54-C5C0-416B-9879-6A9129E21BFD}"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8A822B1-DD97-409A-A86A-02F6DA1E474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DBBDA7FA-E705-4F97-868F-38DB8AE35CE7}">
      <dgm:prSet phldrT="[Text]" custT="1"/>
      <dgm:spPr/>
      <dgm:t>
        <a:bodyPr/>
        <a:lstStyle/>
        <a:p>
          <a:pPr rtl="1"/>
          <a:r>
            <a:rPr lang="fa-IR" sz="2000" dirty="0">
              <a:solidFill>
                <a:srgbClr val="FFFF00"/>
              </a:solidFill>
              <a:cs typeface="B Titr" panose="00000700000000000000" pitchFamily="2" charset="-78"/>
            </a:rPr>
            <a:t>شیوه های برنامه ریزی عملیاتی :</a:t>
          </a:r>
        </a:p>
      </dgm:t>
    </dgm:pt>
    <dgm:pt modelId="{447EA62D-6DEF-48AC-A889-1E05E851D6BD}" type="parTrans" cxnId="{DC4C0225-A977-446A-943A-0394E898B07B}">
      <dgm:prSet/>
      <dgm:spPr/>
      <dgm:t>
        <a:bodyPr/>
        <a:lstStyle/>
        <a:p>
          <a:pPr rtl="1"/>
          <a:endParaRPr lang="fa-IR"/>
        </a:p>
      </dgm:t>
    </dgm:pt>
    <dgm:pt modelId="{DA594B5A-CFCB-4ABE-9BC0-FAC1054145F4}" type="sibTrans" cxnId="{DC4C0225-A977-446A-943A-0394E898B07B}">
      <dgm:prSet/>
      <dgm:spPr/>
      <dgm:t>
        <a:bodyPr/>
        <a:lstStyle/>
        <a:p>
          <a:pPr rtl="1"/>
          <a:endParaRPr lang="fa-IR"/>
        </a:p>
      </dgm:t>
    </dgm:pt>
    <dgm:pt modelId="{B2CDBF38-9716-4622-80DA-F92294766BC0}">
      <dgm:prSet phldrT="[Text]" custT="1"/>
      <dgm:spPr/>
      <dgm:t>
        <a:bodyPr/>
        <a:lstStyle/>
        <a:p>
          <a:pPr rtl="1"/>
          <a:r>
            <a:rPr lang="fa-IR" sz="1400" dirty="0">
              <a:cs typeface="B Titr" panose="00000700000000000000" pitchFamily="2" charset="-78"/>
            </a:rPr>
            <a:t>تجزیه و تحلیل سر به سر رابطه بین درآمد ها . هزینه ها و سود را نشان می دهد</a:t>
          </a:r>
        </a:p>
      </dgm:t>
    </dgm:pt>
    <dgm:pt modelId="{65D35E0F-EE6F-4673-8E69-4E7FB5AC4FDA}" type="parTrans" cxnId="{E7EB7357-DEDD-445A-BCB4-CEAFA91ABEB8}">
      <dgm:prSet/>
      <dgm:spPr/>
      <dgm:t>
        <a:bodyPr/>
        <a:lstStyle/>
        <a:p>
          <a:pPr rtl="1"/>
          <a:endParaRPr lang="fa-IR"/>
        </a:p>
      </dgm:t>
    </dgm:pt>
    <dgm:pt modelId="{5DACEF0E-B5B3-4502-AC6F-EEE7CAA0E5D5}" type="sibTrans" cxnId="{E7EB7357-DEDD-445A-BCB4-CEAFA91ABEB8}">
      <dgm:prSet/>
      <dgm:spPr/>
      <dgm:t>
        <a:bodyPr/>
        <a:lstStyle/>
        <a:p>
          <a:pPr rtl="1"/>
          <a:endParaRPr lang="fa-IR"/>
        </a:p>
      </dgm:t>
    </dgm:pt>
    <dgm:pt modelId="{A0664681-864E-4A79-87F6-042C24AEB700}">
      <dgm:prSet phldrT="[Text]" custT="1"/>
      <dgm:spPr/>
      <dgm:t>
        <a:bodyPr/>
        <a:lstStyle/>
        <a:p>
          <a:pPr rtl="1"/>
          <a:r>
            <a:rPr lang="fa-IR" sz="1600" dirty="0">
              <a:cs typeface="B Titr" panose="00000700000000000000" pitchFamily="2" charset="-78"/>
            </a:rPr>
            <a:t>خط زمانی فرآیند : در برخی از رویداد های جهانی مانند المپیک</a:t>
          </a:r>
        </a:p>
      </dgm:t>
    </dgm:pt>
    <dgm:pt modelId="{F6F74BE7-47E1-4829-BC08-A99FF84AF775}" type="parTrans" cxnId="{B637A695-ADFA-4C48-8CB3-A1F99EA56F86}">
      <dgm:prSet/>
      <dgm:spPr/>
      <dgm:t>
        <a:bodyPr/>
        <a:lstStyle/>
        <a:p>
          <a:pPr rtl="1"/>
          <a:endParaRPr lang="fa-IR"/>
        </a:p>
      </dgm:t>
    </dgm:pt>
    <dgm:pt modelId="{4737459B-18FD-4E9C-BA69-ADB7EF7223B1}" type="sibTrans" cxnId="{B637A695-ADFA-4C48-8CB3-A1F99EA56F86}">
      <dgm:prSet/>
      <dgm:spPr/>
      <dgm:t>
        <a:bodyPr/>
        <a:lstStyle/>
        <a:p>
          <a:pPr rtl="1"/>
          <a:endParaRPr lang="fa-IR"/>
        </a:p>
      </dgm:t>
    </dgm:pt>
    <dgm:pt modelId="{2BA0F94C-B3D6-48E3-831E-A82BD33BFC14}">
      <dgm:prSet phldrT="[Text]" custT="1"/>
      <dgm:spPr/>
      <dgm:t>
        <a:bodyPr/>
        <a:lstStyle/>
        <a:p>
          <a:pPr rtl="1"/>
          <a:r>
            <a:rPr lang="fa-IR" sz="1400" dirty="0" smtClean="0">
              <a:cs typeface="B Titr" panose="00000700000000000000" pitchFamily="2" charset="-78"/>
            </a:rPr>
            <a:t> </a:t>
          </a:r>
          <a:r>
            <a:rPr lang="fa-IR" sz="1800" dirty="0" smtClean="0">
              <a:cs typeface="B Titr" panose="00000700000000000000" pitchFamily="2" charset="-78"/>
            </a:rPr>
            <a:t>تقویم ورزشی</a:t>
          </a:r>
          <a:endParaRPr lang="fa-IR" sz="1800" dirty="0">
            <a:cs typeface="B Titr" panose="00000700000000000000" pitchFamily="2" charset="-78"/>
          </a:endParaRPr>
        </a:p>
      </dgm:t>
    </dgm:pt>
    <dgm:pt modelId="{E396513D-5662-4695-ACC1-22F59680C8D9}" type="parTrans" cxnId="{9429FCEF-E98A-44C2-AFFA-9407A0B33014}">
      <dgm:prSet/>
      <dgm:spPr/>
      <dgm:t>
        <a:bodyPr/>
        <a:lstStyle/>
        <a:p>
          <a:pPr rtl="1"/>
          <a:endParaRPr lang="fa-IR"/>
        </a:p>
      </dgm:t>
    </dgm:pt>
    <dgm:pt modelId="{88C90E22-6153-4E4D-AF65-F6651C7EAEEA}" type="sibTrans" cxnId="{9429FCEF-E98A-44C2-AFFA-9407A0B33014}">
      <dgm:prSet/>
      <dgm:spPr/>
      <dgm:t>
        <a:bodyPr/>
        <a:lstStyle/>
        <a:p>
          <a:pPr rtl="1"/>
          <a:endParaRPr lang="fa-IR"/>
        </a:p>
      </dgm:t>
    </dgm:pt>
    <dgm:pt modelId="{6DC46CFB-175C-42A5-824E-289E9E42BFC5}">
      <dgm:prSet phldrT="[Text]" custT="1"/>
      <dgm:spPr/>
      <dgm:t>
        <a:bodyPr/>
        <a:lstStyle/>
        <a:p>
          <a:pPr rtl="1"/>
          <a:r>
            <a:rPr lang="fa-IR" sz="2000" dirty="0">
              <a:cs typeface="B Titr" panose="00000700000000000000" pitchFamily="2" charset="-78"/>
            </a:rPr>
            <a:t>جدول </a:t>
          </a:r>
          <a:r>
            <a:rPr lang="fa-IR" sz="2000" dirty="0" err="1">
              <a:cs typeface="B Titr" panose="00000700000000000000" pitchFamily="2" charset="-78"/>
            </a:rPr>
            <a:t>کارنما</a:t>
          </a:r>
          <a:r>
            <a:rPr lang="fa-IR" sz="2000" dirty="0">
              <a:cs typeface="B Titr" panose="00000700000000000000" pitchFamily="2" charset="-78"/>
            </a:rPr>
            <a:t> :</a:t>
          </a:r>
        </a:p>
      </dgm:t>
    </dgm:pt>
    <dgm:pt modelId="{72AAD678-E4F4-4C98-BAAD-3EE38020334A}" type="parTrans" cxnId="{8EDF48ED-CFD7-4834-BC2D-825A37659AD0}">
      <dgm:prSet/>
      <dgm:spPr/>
      <dgm:t>
        <a:bodyPr/>
        <a:lstStyle/>
        <a:p>
          <a:pPr rtl="1"/>
          <a:endParaRPr lang="fa-IR"/>
        </a:p>
      </dgm:t>
    </dgm:pt>
    <dgm:pt modelId="{8C82460E-53AF-413A-8F5A-EF44D3DAF3B9}" type="sibTrans" cxnId="{8EDF48ED-CFD7-4834-BC2D-825A37659AD0}">
      <dgm:prSet/>
      <dgm:spPr/>
      <dgm:t>
        <a:bodyPr/>
        <a:lstStyle/>
        <a:p>
          <a:pPr rtl="1"/>
          <a:endParaRPr lang="fa-IR"/>
        </a:p>
      </dgm:t>
    </dgm:pt>
    <dgm:pt modelId="{E7096A49-D39E-44C5-8BBB-7E39190717FA}">
      <dgm:prSet custT="1"/>
      <dgm:spPr/>
      <dgm:t>
        <a:bodyPr/>
        <a:lstStyle/>
        <a:p>
          <a:pPr rtl="1"/>
          <a:r>
            <a:rPr lang="fa-IR" sz="1600" dirty="0">
              <a:cs typeface="B Titr" panose="00000700000000000000" pitchFamily="2" charset="-78"/>
            </a:rPr>
            <a:t>شبکه پرت : به صورت شبکه ای انجام می شود</a:t>
          </a:r>
        </a:p>
      </dgm:t>
    </dgm:pt>
    <dgm:pt modelId="{148B2421-7BCC-412C-A7E5-B73A9E198348}" type="parTrans" cxnId="{6C745812-EE18-42F8-9F8F-4DA97907E8E3}">
      <dgm:prSet/>
      <dgm:spPr/>
      <dgm:t>
        <a:bodyPr/>
        <a:lstStyle/>
        <a:p>
          <a:pPr rtl="1"/>
          <a:endParaRPr lang="fa-IR"/>
        </a:p>
      </dgm:t>
    </dgm:pt>
    <dgm:pt modelId="{9455B690-2A07-4662-B073-678C01386FF6}" type="sibTrans" cxnId="{6C745812-EE18-42F8-9F8F-4DA97907E8E3}">
      <dgm:prSet/>
      <dgm:spPr/>
      <dgm:t>
        <a:bodyPr/>
        <a:lstStyle/>
        <a:p>
          <a:pPr rtl="1"/>
          <a:endParaRPr lang="fa-IR"/>
        </a:p>
      </dgm:t>
    </dgm:pt>
    <dgm:pt modelId="{0A897E6B-76FE-48F3-8AA7-55D5A6782AC2}">
      <dgm:prSet custT="1"/>
      <dgm:spPr/>
      <dgm:t>
        <a:bodyPr/>
        <a:lstStyle/>
        <a:p>
          <a:pPr rtl="1"/>
          <a:r>
            <a:rPr lang="fa-IR" sz="1600" dirty="0">
              <a:cs typeface="B Titr" panose="00000700000000000000" pitchFamily="2" charset="-78"/>
            </a:rPr>
            <a:t>برنامه ریزی بحرانی  </a:t>
          </a:r>
          <a:r>
            <a:rPr lang="en-US" sz="1600" dirty="0">
              <a:cs typeface="B Titr" panose="00000700000000000000" pitchFamily="2" charset="-78"/>
            </a:rPr>
            <a:t>CRM </a:t>
          </a:r>
          <a:endParaRPr lang="fa-IR" sz="1600" dirty="0">
            <a:cs typeface="B Titr" panose="00000700000000000000" pitchFamily="2" charset="-78"/>
          </a:endParaRPr>
        </a:p>
      </dgm:t>
    </dgm:pt>
    <dgm:pt modelId="{52A83F4C-ADA3-4B67-B3D8-040C22303BD1}" type="parTrans" cxnId="{A17332AE-55D6-4E75-A72C-285ED4B1B10C}">
      <dgm:prSet/>
      <dgm:spPr/>
      <dgm:t>
        <a:bodyPr/>
        <a:lstStyle/>
        <a:p>
          <a:pPr rtl="1"/>
          <a:endParaRPr lang="fa-IR"/>
        </a:p>
      </dgm:t>
    </dgm:pt>
    <dgm:pt modelId="{61266497-2C33-4180-BD38-669F8C327F83}" type="sibTrans" cxnId="{A17332AE-55D6-4E75-A72C-285ED4B1B10C}">
      <dgm:prSet/>
      <dgm:spPr/>
      <dgm:t>
        <a:bodyPr/>
        <a:lstStyle/>
        <a:p>
          <a:pPr rtl="1"/>
          <a:endParaRPr lang="fa-IR"/>
        </a:p>
      </dgm:t>
    </dgm:pt>
    <dgm:pt modelId="{CC2AD74C-32C3-43C3-A2A8-C9B4616F083E}">
      <dgm:prSet custT="1"/>
      <dgm:spPr/>
      <dgm:t>
        <a:bodyPr/>
        <a:lstStyle/>
        <a:p>
          <a:pPr rtl="1"/>
          <a:r>
            <a:rPr lang="fa-IR" sz="1400" dirty="0">
              <a:cs typeface="B Titr" panose="00000700000000000000" pitchFamily="2" charset="-78"/>
            </a:rPr>
            <a:t>جدول زمانبندی( در طول ماه)</a:t>
          </a:r>
        </a:p>
      </dgm:t>
    </dgm:pt>
    <dgm:pt modelId="{8BBFBA47-ADF2-485D-8052-87AE3C6BDACB}" type="parTrans" cxnId="{B345F176-09A4-4E08-B350-EC82F76D0937}">
      <dgm:prSet/>
      <dgm:spPr/>
      <dgm:t>
        <a:bodyPr/>
        <a:lstStyle/>
        <a:p>
          <a:pPr rtl="1"/>
          <a:endParaRPr lang="fa-IR"/>
        </a:p>
      </dgm:t>
    </dgm:pt>
    <dgm:pt modelId="{DBAD39C1-0C70-4649-B056-2184AEC07E6E}" type="sibTrans" cxnId="{B345F176-09A4-4E08-B350-EC82F76D0937}">
      <dgm:prSet/>
      <dgm:spPr/>
      <dgm:t>
        <a:bodyPr/>
        <a:lstStyle/>
        <a:p>
          <a:pPr rtl="1"/>
          <a:endParaRPr lang="fa-IR"/>
        </a:p>
      </dgm:t>
    </dgm:pt>
    <dgm:pt modelId="{5CF84B02-77A9-4C29-A0EE-4BC9423E26DB}" type="pres">
      <dgm:prSet presAssocID="{58A822B1-DD97-409A-A86A-02F6DA1E474B}" presName="Name0" presStyleCnt="0">
        <dgm:presLayoutVars>
          <dgm:chMax val="1"/>
          <dgm:dir/>
          <dgm:animLvl val="ctr"/>
          <dgm:resizeHandles val="exact"/>
        </dgm:presLayoutVars>
      </dgm:prSet>
      <dgm:spPr/>
      <dgm:t>
        <a:bodyPr/>
        <a:lstStyle/>
        <a:p>
          <a:endParaRPr lang="en-US"/>
        </a:p>
      </dgm:t>
    </dgm:pt>
    <dgm:pt modelId="{44129898-7A52-46AE-9B6C-929E4CB67CB0}" type="pres">
      <dgm:prSet presAssocID="{DBBDA7FA-E705-4F97-868F-38DB8AE35CE7}" presName="centerShape" presStyleLbl="node0" presStyleIdx="0" presStyleCnt="1"/>
      <dgm:spPr/>
      <dgm:t>
        <a:bodyPr/>
        <a:lstStyle/>
        <a:p>
          <a:endParaRPr lang="en-US"/>
        </a:p>
      </dgm:t>
    </dgm:pt>
    <dgm:pt modelId="{9852CFE8-9296-4635-A291-9E9F8A81B097}" type="pres">
      <dgm:prSet presAssocID="{B2CDBF38-9716-4622-80DA-F92294766BC0}" presName="node" presStyleLbl="node1" presStyleIdx="0" presStyleCnt="7" custScaleX="208553">
        <dgm:presLayoutVars>
          <dgm:bulletEnabled val="1"/>
        </dgm:presLayoutVars>
      </dgm:prSet>
      <dgm:spPr/>
      <dgm:t>
        <a:bodyPr/>
        <a:lstStyle/>
        <a:p>
          <a:endParaRPr lang="en-US"/>
        </a:p>
      </dgm:t>
    </dgm:pt>
    <dgm:pt modelId="{37B5DF1C-0A61-4F86-B7B4-BB4DA0700FF8}" type="pres">
      <dgm:prSet presAssocID="{B2CDBF38-9716-4622-80DA-F92294766BC0}" presName="dummy" presStyleCnt="0"/>
      <dgm:spPr/>
    </dgm:pt>
    <dgm:pt modelId="{9A078C4E-4589-4D7A-ADC4-9E94329A0D79}" type="pres">
      <dgm:prSet presAssocID="{5DACEF0E-B5B3-4502-AC6F-EEE7CAA0E5D5}" presName="sibTrans" presStyleLbl="sibTrans2D1" presStyleIdx="0" presStyleCnt="7"/>
      <dgm:spPr/>
      <dgm:t>
        <a:bodyPr/>
        <a:lstStyle/>
        <a:p>
          <a:endParaRPr lang="en-US"/>
        </a:p>
      </dgm:t>
    </dgm:pt>
    <dgm:pt modelId="{B4C81AEE-9FF6-4241-B328-A8EF8E28EAC4}" type="pres">
      <dgm:prSet presAssocID="{CC2AD74C-32C3-43C3-A2A8-C9B4616F083E}" presName="node" presStyleLbl="node1" presStyleIdx="1" presStyleCnt="7">
        <dgm:presLayoutVars>
          <dgm:bulletEnabled val="1"/>
        </dgm:presLayoutVars>
      </dgm:prSet>
      <dgm:spPr/>
      <dgm:t>
        <a:bodyPr/>
        <a:lstStyle/>
        <a:p>
          <a:endParaRPr lang="en-US"/>
        </a:p>
      </dgm:t>
    </dgm:pt>
    <dgm:pt modelId="{E0FA03EC-23D3-44BA-AE0D-9A770C2617D5}" type="pres">
      <dgm:prSet presAssocID="{CC2AD74C-32C3-43C3-A2A8-C9B4616F083E}" presName="dummy" presStyleCnt="0"/>
      <dgm:spPr/>
    </dgm:pt>
    <dgm:pt modelId="{B8503A4A-5497-4FA5-95F7-5890A6315F27}" type="pres">
      <dgm:prSet presAssocID="{DBAD39C1-0C70-4649-B056-2184AEC07E6E}" presName="sibTrans" presStyleLbl="sibTrans2D1" presStyleIdx="1" presStyleCnt="7"/>
      <dgm:spPr/>
      <dgm:t>
        <a:bodyPr/>
        <a:lstStyle/>
        <a:p>
          <a:endParaRPr lang="en-US"/>
        </a:p>
      </dgm:t>
    </dgm:pt>
    <dgm:pt modelId="{5C8DBC0C-793B-44DC-87CF-31C1EB742C79}" type="pres">
      <dgm:prSet presAssocID="{0A897E6B-76FE-48F3-8AA7-55D5A6782AC2}" presName="node" presStyleLbl="node1" presStyleIdx="2" presStyleCnt="7">
        <dgm:presLayoutVars>
          <dgm:bulletEnabled val="1"/>
        </dgm:presLayoutVars>
      </dgm:prSet>
      <dgm:spPr/>
      <dgm:t>
        <a:bodyPr/>
        <a:lstStyle/>
        <a:p>
          <a:endParaRPr lang="en-US"/>
        </a:p>
      </dgm:t>
    </dgm:pt>
    <dgm:pt modelId="{280DCE00-A2F6-4C10-B417-80A653DF428A}" type="pres">
      <dgm:prSet presAssocID="{0A897E6B-76FE-48F3-8AA7-55D5A6782AC2}" presName="dummy" presStyleCnt="0"/>
      <dgm:spPr/>
    </dgm:pt>
    <dgm:pt modelId="{8CF5B08A-27A6-46FE-9435-4E5C02E05116}" type="pres">
      <dgm:prSet presAssocID="{61266497-2C33-4180-BD38-669F8C327F83}" presName="sibTrans" presStyleLbl="sibTrans2D1" presStyleIdx="2" presStyleCnt="7"/>
      <dgm:spPr/>
      <dgm:t>
        <a:bodyPr/>
        <a:lstStyle/>
        <a:p>
          <a:endParaRPr lang="en-US"/>
        </a:p>
      </dgm:t>
    </dgm:pt>
    <dgm:pt modelId="{C5D69B71-007E-4D70-BCDF-D1F8D73C0E97}" type="pres">
      <dgm:prSet presAssocID="{E7096A49-D39E-44C5-8BBB-7E39190717FA}" presName="node" presStyleLbl="node1" presStyleIdx="3" presStyleCnt="7" custScaleX="123006" custScaleY="141144">
        <dgm:presLayoutVars>
          <dgm:bulletEnabled val="1"/>
        </dgm:presLayoutVars>
      </dgm:prSet>
      <dgm:spPr/>
      <dgm:t>
        <a:bodyPr/>
        <a:lstStyle/>
        <a:p>
          <a:endParaRPr lang="en-US"/>
        </a:p>
      </dgm:t>
    </dgm:pt>
    <dgm:pt modelId="{C565B641-C399-4FD7-BC59-EE79EBFC8584}" type="pres">
      <dgm:prSet presAssocID="{E7096A49-D39E-44C5-8BBB-7E39190717FA}" presName="dummy" presStyleCnt="0"/>
      <dgm:spPr/>
    </dgm:pt>
    <dgm:pt modelId="{10248A06-E5AA-4943-9624-BA817243F22C}" type="pres">
      <dgm:prSet presAssocID="{9455B690-2A07-4662-B073-678C01386FF6}" presName="sibTrans" presStyleLbl="sibTrans2D1" presStyleIdx="3" presStyleCnt="7"/>
      <dgm:spPr/>
      <dgm:t>
        <a:bodyPr/>
        <a:lstStyle/>
        <a:p>
          <a:endParaRPr lang="en-US"/>
        </a:p>
      </dgm:t>
    </dgm:pt>
    <dgm:pt modelId="{C473C6EE-2561-4685-B74B-D6472CCCB33B}" type="pres">
      <dgm:prSet presAssocID="{A0664681-864E-4A79-87F6-042C24AEB700}" presName="node" presStyleLbl="node1" presStyleIdx="4" presStyleCnt="7" custScaleX="193673">
        <dgm:presLayoutVars>
          <dgm:bulletEnabled val="1"/>
        </dgm:presLayoutVars>
      </dgm:prSet>
      <dgm:spPr/>
      <dgm:t>
        <a:bodyPr/>
        <a:lstStyle/>
        <a:p>
          <a:endParaRPr lang="en-US"/>
        </a:p>
      </dgm:t>
    </dgm:pt>
    <dgm:pt modelId="{94E618AB-F189-4174-9F02-E6D7AC755097}" type="pres">
      <dgm:prSet presAssocID="{A0664681-864E-4A79-87F6-042C24AEB700}" presName="dummy" presStyleCnt="0"/>
      <dgm:spPr/>
    </dgm:pt>
    <dgm:pt modelId="{CA2CAD85-58A1-4A01-8242-298FF21F4A85}" type="pres">
      <dgm:prSet presAssocID="{4737459B-18FD-4E9C-BA69-ADB7EF7223B1}" presName="sibTrans" presStyleLbl="sibTrans2D1" presStyleIdx="4" presStyleCnt="7"/>
      <dgm:spPr/>
      <dgm:t>
        <a:bodyPr/>
        <a:lstStyle/>
        <a:p>
          <a:endParaRPr lang="en-US"/>
        </a:p>
      </dgm:t>
    </dgm:pt>
    <dgm:pt modelId="{3D3DE5B4-2E9A-4BD5-8800-39E463412279}" type="pres">
      <dgm:prSet presAssocID="{2BA0F94C-B3D6-48E3-831E-A82BD33BFC14}" presName="node" presStyleLbl="node1" presStyleIdx="5" presStyleCnt="7">
        <dgm:presLayoutVars>
          <dgm:bulletEnabled val="1"/>
        </dgm:presLayoutVars>
      </dgm:prSet>
      <dgm:spPr/>
      <dgm:t>
        <a:bodyPr/>
        <a:lstStyle/>
        <a:p>
          <a:endParaRPr lang="en-US"/>
        </a:p>
      </dgm:t>
    </dgm:pt>
    <dgm:pt modelId="{E1F04B0C-CC8D-47DB-BF7B-096A144A2EB7}" type="pres">
      <dgm:prSet presAssocID="{2BA0F94C-B3D6-48E3-831E-A82BD33BFC14}" presName="dummy" presStyleCnt="0"/>
      <dgm:spPr/>
    </dgm:pt>
    <dgm:pt modelId="{D4843E0E-5DF2-42D6-AECE-271E79EE1B94}" type="pres">
      <dgm:prSet presAssocID="{88C90E22-6153-4E4D-AF65-F6651C7EAEEA}" presName="sibTrans" presStyleLbl="sibTrans2D1" presStyleIdx="5" presStyleCnt="7"/>
      <dgm:spPr/>
      <dgm:t>
        <a:bodyPr/>
        <a:lstStyle/>
        <a:p>
          <a:endParaRPr lang="en-US"/>
        </a:p>
      </dgm:t>
    </dgm:pt>
    <dgm:pt modelId="{5FC84708-28C7-4E9D-91F0-093FFACDFE9A}" type="pres">
      <dgm:prSet presAssocID="{6DC46CFB-175C-42A5-824E-289E9E42BFC5}" presName="node" presStyleLbl="node1" presStyleIdx="6" presStyleCnt="7">
        <dgm:presLayoutVars>
          <dgm:bulletEnabled val="1"/>
        </dgm:presLayoutVars>
      </dgm:prSet>
      <dgm:spPr/>
      <dgm:t>
        <a:bodyPr/>
        <a:lstStyle/>
        <a:p>
          <a:endParaRPr lang="en-US"/>
        </a:p>
      </dgm:t>
    </dgm:pt>
    <dgm:pt modelId="{F6911B68-4610-4099-BAE5-FE7DB6B0B5F4}" type="pres">
      <dgm:prSet presAssocID="{6DC46CFB-175C-42A5-824E-289E9E42BFC5}" presName="dummy" presStyleCnt="0"/>
      <dgm:spPr/>
    </dgm:pt>
    <dgm:pt modelId="{94725FE3-A351-4E3C-83BE-292330FEFCF7}" type="pres">
      <dgm:prSet presAssocID="{8C82460E-53AF-413A-8F5A-EF44D3DAF3B9}" presName="sibTrans" presStyleLbl="sibTrans2D1" presStyleIdx="6" presStyleCnt="7"/>
      <dgm:spPr/>
      <dgm:t>
        <a:bodyPr/>
        <a:lstStyle/>
        <a:p>
          <a:endParaRPr lang="en-US"/>
        </a:p>
      </dgm:t>
    </dgm:pt>
  </dgm:ptLst>
  <dgm:cxnLst>
    <dgm:cxn modelId="{79AAC4E9-D0C4-47BB-9364-C918C2073448}" type="presOf" srcId="{9455B690-2A07-4662-B073-678C01386FF6}" destId="{10248A06-E5AA-4943-9624-BA817243F22C}" srcOrd="0" destOrd="0" presId="urn:microsoft.com/office/officeart/2005/8/layout/radial6"/>
    <dgm:cxn modelId="{82931AD0-8EEE-4DA7-BAAD-E6B767FFC572}" type="presOf" srcId="{A0664681-864E-4A79-87F6-042C24AEB700}" destId="{C473C6EE-2561-4685-B74B-D6472CCCB33B}" srcOrd="0" destOrd="0" presId="urn:microsoft.com/office/officeart/2005/8/layout/radial6"/>
    <dgm:cxn modelId="{47FAA6D6-791C-451F-B913-71C66AB339CC}" type="presOf" srcId="{6DC46CFB-175C-42A5-824E-289E9E42BFC5}" destId="{5FC84708-28C7-4E9D-91F0-093FFACDFE9A}" srcOrd="0" destOrd="0" presId="urn:microsoft.com/office/officeart/2005/8/layout/radial6"/>
    <dgm:cxn modelId="{A17332AE-55D6-4E75-A72C-285ED4B1B10C}" srcId="{DBBDA7FA-E705-4F97-868F-38DB8AE35CE7}" destId="{0A897E6B-76FE-48F3-8AA7-55D5A6782AC2}" srcOrd="2" destOrd="0" parTransId="{52A83F4C-ADA3-4B67-B3D8-040C22303BD1}" sibTransId="{61266497-2C33-4180-BD38-669F8C327F83}"/>
    <dgm:cxn modelId="{2C9928B8-76F5-4CA1-94CF-5425E7C3ADE4}" type="presOf" srcId="{DBBDA7FA-E705-4F97-868F-38DB8AE35CE7}" destId="{44129898-7A52-46AE-9B6C-929E4CB67CB0}" srcOrd="0" destOrd="0" presId="urn:microsoft.com/office/officeart/2005/8/layout/radial6"/>
    <dgm:cxn modelId="{13CD1C50-2CBF-4145-9551-144A080DC8D7}" type="presOf" srcId="{88C90E22-6153-4E4D-AF65-F6651C7EAEEA}" destId="{D4843E0E-5DF2-42D6-AECE-271E79EE1B94}" srcOrd="0" destOrd="0" presId="urn:microsoft.com/office/officeart/2005/8/layout/radial6"/>
    <dgm:cxn modelId="{2A52E88F-4920-4D84-8105-5EA39B28DCB8}" type="presOf" srcId="{E7096A49-D39E-44C5-8BBB-7E39190717FA}" destId="{C5D69B71-007E-4D70-BCDF-D1F8D73C0E97}" srcOrd="0" destOrd="0" presId="urn:microsoft.com/office/officeart/2005/8/layout/radial6"/>
    <dgm:cxn modelId="{D1D534DB-F2B1-460C-9809-A58BB49BED09}" type="presOf" srcId="{0A897E6B-76FE-48F3-8AA7-55D5A6782AC2}" destId="{5C8DBC0C-793B-44DC-87CF-31C1EB742C79}" srcOrd="0" destOrd="0" presId="urn:microsoft.com/office/officeart/2005/8/layout/radial6"/>
    <dgm:cxn modelId="{8EDF48ED-CFD7-4834-BC2D-825A37659AD0}" srcId="{DBBDA7FA-E705-4F97-868F-38DB8AE35CE7}" destId="{6DC46CFB-175C-42A5-824E-289E9E42BFC5}" srcOrd="6" destOrd="0" parTransId="{72AAD678-E4F4-4C98-BAAD-3EE38020334A}" sibTransId="{8C82460E-53AF-413A-8F5A-EF44D3DAF3B9}"/>
    <dgm:cxn modelId="{164BB4A0-9EED-4019-82B0-F60A652325A9}" type="presOf" srcId="{8C82460E-53AF-413A-8F5A-EF44D3DAF3B9}" destId="{94725FE3-A351-4E3C-83BE-292330FEFCF7}" srcOrd="0" destOrd="0" presId="urn:microsoft.com/office/officeart/2005/8/layout/radial6"/>
    <dgm:cxn modelId="{59E476BD-AA45-4824-AECD-2BB82E7B3A20}" type="presOf" srcId="{2BA0F94C-B3D6-48E3-831E-A82BD33BFC14}" destId="{3D3DE5B4-2E9A-4BD5-8800-39E463412279}" srcOrd="0" destOrd="0" presId="urn:microsoft.com/office/officeart/2005/8/layout/radial6"/>
    <dgm:cxn modelId="{FBAF5835-82DA-4C8D-96EB-3701F4BE05DC}" type="presOf" srcId="{CC2AD74C-32C3-43C3-A2A8-C9B4616F083E}" destId="{B4C81AEE-9FF6-4241-B328-A8EF8E28EAC4}" srcOrd="0" destOrd="0" presId="urn:microsoft.com/office/officeart/2005/8/layout/radial6"/>
    <dgm:cxn modelId="{05245FA7-98AB-4B09-8324-1E11635AE53F}" type="presOf" srcId="{4737459B-18FD-4E9C-BA69-ADB7EF7223B1}" destId="{CA2CAD85-58A1-4A01-8242-298FF21F4A85}" srcOrd="0" destOrd="0" presId="urn:microsoft.com/office/officeart/2005/8/layout/radial6"/>
    <dgm:cxn modelId="{E7EB7357-DEDD-445A-BCB4-CEAFA91ABEB8}" srcId="{DBBDA7FA-E705-4F97-868F-38DB8AE35CE7}" destId="{B2CDBF38-9716-4622-80DA-F92294766BC0}" srcOrd="0" destOrd="0" parTransId="{65D35E0F-EE6F-4673-8E69-4E7FB5AC4FDA}" sibTransId="{5DACEF0E-B5B3-4502-AC6F-EEE7CAA0E5D5}"/>
    <dgm:cxn modelId="{CDC57BA1-7A3C-4047-B7CE-8F3B086FEED8}" type="presOf" srcId="{DBAD39C1-0C70-4649-B056-2184AEC07E6E}" destId="{B8503A4A-5497-4FA5-95F7-5890A6315F27}" srcOrd="0" destOrd="0" presId="urn:microsoft.com/office/officeart/2005/8/layout/radial6"/>
    <dgm:cxn modelId="{3F916A7D-FAC2-496A-98D2-1DD63B01465A}" type="presOf" srcId="{5DACEF0E-B5B3-4502-AC6F-EEE7CAA0E5D5}" destId="{9A078C4E-4589-4D7A-ADC4-9E94329A0D79}" srcOrd="0" destOrd="0" presId="urn:microsoft.com/office/officeart/2005/8/layout/radial6"/>
    <dgm:cxn modelId="{9429FCEF-E98A-44C2-AFFA-9407A0B33014}" srcId="{DBBDA7FA-E705-4F97-868F-38DB8AE35CE7}" destId="{2BA0F94C-B3D6-48E3-831E-A82BD33BFC14}" srcOrd="5" destOrd="0" parTransId="{E396513D-5662-4695-ACC1-22F59680C8D9}" sibTransId="{88C90E22-6153-4E4D-AF65-F6651C7EAEEA}"/>
    <dgm:cxn modelId="{C50E549E-9D7E-48A8-9309-FB4A12D4702C}" type="presOf" srcId="{58A822B1-DD97-409A-A86A-02F6DA1E474B}" destId="{5CF84B02-77A9-4C29-A0EE-4BC9423E26DB}" srcOrd="0" destOrd="0" presId="urn:microsoft.com/office/officeart/2005/8/layout/radial6"/>
    <dgm:cxn modelId="{B637A695-ADFA-4C48-8CB3-A1F99EA56F86}" srcId="{DBBDA7FA-E705-4F97-868F-38DB8AE35CE7}" destId="{A0664681-864E-4A79-87F6-042C24AEB700}" srcOrd="4" destOrd="0" parTransId="{F6F74BE7-47E1-4829-BC08-A99FF84AF775}" sibTransId="{4737459B-18FD-4E9C-BA69-ADB7EF7223B1}"/>
    <dgm:cxn modelId="{DC4C0225-A977-446A-943A-0394E898B07B}" srcId="{58A822B1-DD97-409A-A86A-02F6DA1E474B}" destId="{DBBDA7FA-E705-4F97-868F-38DB8AE35CE7}" srcOrd="0" destOrd="0" parTransId="{447EA62D-6DEF-48AC-A889-1E05E851D6BD}" sibTransId="{DA594B5A-CFCB-4ABE-9BC0-FAC1054145F4}"/>
    <dgm:cxn modelId="{6C745812-EE18-42F8-9F8F-4DA97907E8E3}" srcId="{DBBDA7FA-E705-4F97-868F-38DB8AE35CE7}" destId="{E7096A49-D39E-44C5-8BBB-7E39190717FA}" srcOrd="3" destOrd="0" parTransId="{148B2421-7BCC-412C-A7E5-B73A9E198348}" sibTransId="{9455B690-2A07-4662-B073-678C01386FF6}"/>
    <dgm:cxn modelId="{1636386F-69C4-4B30-B7BB-28E40A45DCAF}" type="presOf" srcId="{B2CDBF38-9716-4622-80DA-F92294766BC0}" destId="{9852CFE8-9296-4635-A291-9E9F8A81B097}" srcOrd="0" destOrd="0" presId="urn:microsoft.com/office/officeart/2005/8/layout/radial6"/>
    <dgm:cxn modelId="{B345F176-09A4-4E08-B350-EC82F76D0937}" srcId="{DBBDA7FA-E705-4F97-868F-38DB8AE35CE7}" destId="{CC2AD74C-32C3-43C3-A2A8-C9B4616F083E}" srcOrd="1" destOrd="0" parTransId="{8BBFBA47-ADF2-485D-8052-87AE3C6BDACB}" sibTransId="{DBAD39C1-0C70-4649-B056-2184AEC07E6E}"/>
    <dgm:cxn modelId="{150A2921-5D41-4DE9-BE27-DC370AF8B5AE}" type="presOf" srcId="{61266497-2C33-4180-BD38-669F8C327F83}" destId="{8CF5B08A-27A6-46FE-9435-4E5C02E05116}" srcOrd="0" destOrd="0" presId="urn:microsoft.com/office/officeart/2005/8/layout/radial6"/>
    <dgm:cxn modelId="{AA63A9A5-4F63-488D-9E60-F46F38EDF5C9}" type="presParOf" srcId="{5CF84B02-77A9-4C29-A0EE-4BC9423E26DB}" destId="{44129898-7A52-46AE-9B6C-929E4CB67CB0}" srcOrd="0" destOrd="0" presId="urn:microsoft.com/office/officeart/2005/8/layout/radial6"/>
    <dgm:cxn modelId="{B2402B0D-8127-4D37-B462-4A5E804256EF}" type="presParOf" srcId="{5CF84B02-77A9-4C29-A0EE-4BC9423E26DB}" destId="{9852CFE8-9296-4635-A291-9E9F8A81B097}" srcOrd="1" destOrd="0" presId="urn:microsoft.com/office/officeart/2005/8/layout/radial6"/>
    <dgm:cxn modelId="{28E3B610-0C76-471B-A146-AA68B8BE0D04}" type="presParOf" srcId="{5CF84B02-77A9-4C29-A0EE-4BC9423E26DB}" destId="{37B5DF1C-0A61-4F86-B7B4-BB4DA0700FF8}" srcOrd="2" destOrd="0" presId="urn:microsoft.com/office/officeart/2005/8/layout/radial6"/>
    <dgm:cxn modelId="{F95268DA-1DE5-49DD-99DA-7D5F9F1A6A70}" type="presParOf" srcId="{5CF84B02-77A9-4C29-A0EE-4BC9423E26DB}" destId="{9A078C4E-4589-4D7A-ADC4-9E94329A0D79}" srcOrd="3" destOrd="0" presId="urn:microsoft.com/office/officeart/2005/8/layout/radial6"/>
    <dgm:cxn modelId="{A81F064F-CF1F-42B8-B963-2E818038ED52}" type="presParOf" srcId="{5CF84B02-77A9-4C29-A0EE-4BC9423E26DB}" destId="{B4C81AEE-9FF6-4241-B328-A8EF8E28EAC4}" srcOrd="4" destOrd="0" presId="urn:microsoft.com/office/officeart/2005/8/layout/radial6"/>
    <dgm:cxn modelId="{CB6910B5-B0C1-4E86-8843-A6ED668BAEF1}" type="presParOf" srcId="{5CF84B02-77A9-4C29-A0EE-4BC9423E26DB}" destId="{E0FA03EC-23D3-44BA-AE0D-9A770C2617D5}" srcOrd="5" destOrd="0" presId="urn:microsoft.com/office/officeart/2005/8/layout/radial6"/>
    <dgm:cxn modelId="{B2BBD2D1-9514-444A-940A-746CF144DCC5}" type="presParOf" srcId="{5CF84B02-77A9-4C29-A0EE-4BC9423E26DB}" destId="{B8503A4A-5497-4FA5-95F7-5890A6315F27}" srcOrd="6" destOrd="0" presId="urn:microsoft.com/office/officeart/2005/8/layout/radial6"/>
    <dgm:cxn modelId="{C96D0A37-C5BD-4355-8B6C-A34FA4F56032}" type="presParOf" srcId="{5CF84B02-77A9-4C29-A0EE-4BC9423E26DB}" destId="{5C8DBC0C-793B-44DC-87CF-31C1EB742C79}" srcOrd="7" destOrd="0" presId="urn:microsoft.com/office/officeart/2005/8/layout/radial6"/>
    <dgm:cxn modelId="{E1FE4AA8-FD04-43B9-9D8B-9DB52DDB9BE1}" type="presParOf" srcId="{5CF84B02-77A9-4C29-A0EE-4BC9423E26DB}" destId="{280DCE00-A2F6-4C10-B417-80A653DF428A}" srcOrd="8" destOrd="0" presId="urn:microsoft.com/office/officeart/2005/8/layout/radial6"/>
    <dgm:cxn modelId="{533693A8-237A-4B6D-98EF-053D0D7A2C90}" type="presParOf" srcId="{5CF84B02-77A9-4C29-A0EE-4BC9423E26DB}" destId="{8CF5B08A-27A6-46FE-9435-4E5C02E05116}" srcOrd="9" destOrd="0" presId="urn:microsoft.com/office/officeart/2005/8/layout/radial6"/>
    <dgm:cxn modelId="{EE3D9989-E1D2-430F-A175-86F3DD92AD97}" type="presParOf" srcId="{5CF84B02-77A9-4C29-A0EE-4BC9423E26DB}" destId="{C5D69B71-007E-4D70-BCDF-D1F8D73C0E97}" srcOrd="10" destOrd="0" presId="urn:microsoft.com/office/officeart/2005/8/layout/radial6"/>
    <dgm:cxn modelId="{342C3CD9-F42F-4A63-8861-C2E02A365A0A}" type="presParOf" srcId="{5CF84B02-77A9-4C29-A0EE-4BC9423E26DB}" destId="{C565B641-C399-4FD7-BC59-EE79EBFC8584}" srcOrd="11" destOrd="0" presId="urn:microsoft.com/office/officeart/2005/8/layout/radial6"/>
    <dgm:cxn modelId="{5EB0D772-1180-419D-BD1B-A1BEF7335282}" type="presParOf" srcId="{5CF84B02-77A9-4C29-A0EE-4BC9423E26DB}" destId="{10248A06-E5AA-4943-9624-BA817243F22C}" srcOrd="12" destOrd="0" presId="urn:microsoft.com/office/officeart/2005/8/layout/radial6"/>
    <dgm:cxn modelId="{D5A5CDB2-BA85-4259-A168-CA03DE9A70FB}" type="presParOf" srcId="{5CF84B02-77A9-4C29-A0EE-4BC9423E26DB}" destId="{C473C6EE-2561-4685-B74B-D6472CCCB33B}" srcOrd="13" destOrd="0" presId="urn:microsoft.com/office/officeart/2005/8/layout/radial6"/>
    <dgm:cxn modelId="{17BDFAC6-2451-4C71-B883-AED8010529EA}" type="presParOf" srcId="{5CF84B02-77A9-4C29-A0EE-4BC9423E26DB}" destId="{94E618AB-F189-4174-9F02-E6D7AC755097}" srcOrd="14" destOrd="0" presId="urn:microsoft.com/office/officeart/2005/8/layout/radial6"/>
    <dgm:cxn modelId="{3E6417ED-6C85-41E2-A8B2-25A352A6FE96}" type="presParOf" srcId="{5CF84B02-77A9-4C29-A0EE-4BC9423E26DB}" destId="{CA2CAD85-58A1-4A01-8242-298FF21F4A85}" srcOrd="15" destOrd="0" presId="urn:microsoft.com/office/officeart/2005/8/layout/radial6"/>
    <dgm:cxn modelId="{3B90AFC1-ACE6-4646-96F7-C9CFD82F924B}" type="presParOf" srcId="{5CF84B02-77A9-4C29-A0EE-4BC9423E26DB}" destId="{3D3DE5B4-2E9A-4BD5-8800-39E463412279}" srcOrd="16" destOrd="0" presId="urn:microsoft.com/office/officeart/2005/8/layout/radial6"/>
    <dgm:cxn modelId="{0A9F4F84-D3C4-449C-9BE4-FCE0B1F4402E}" type="presParOf" srcId="{5CF84B02-77A9-4C29-A0EE-4BC9423E26DB}" destId="{E1F04B0C-CC8D-47DB-BF7B-096A144A2EB7}" srcOrd="17" destOrd="0" presId="urn:microsoft.com/office/officeart/2005/8/layout/radial6"/>
    <dgm:cxn modelId="{326C2827-2808-4EC9-9E5E-39B61FD7F9B7}" type="presParOf" srcId="{5CF84B02-77A9-4C29-A0EE-4BC9423E26DB}" destId="{D4843E0E-5DF2-42D6-AECE-271E79EE1B94}" srcOrd="18" destOrd="0" presId="urn:microsoft.com/office/officeart/2005/8/layout/radial6"/>
    <dgm:cxn modelId="{670E0557-136F-493E-AFFD-023256D0F3A6}" type="presParOf" srcId="{5CF84B02-77A9-4C29-A0EE-4BC9423E26DB}" destId="{5FC84708-28C7-4E9D-91F0-093FFACDFE9A}" srcOrd="19" destOrd="0" presId="urn:microsoft.com/office/officeart/2005/8/layout/radial6"/>
    <dgm:cxn modelId="{58C65BA1-0DAA-4D93-A9A0-3035AD4FC5E4}" type="presParOf" srcId="{5CF84B02-77A9-4C29-A0EE-4BC9423E26DB}" destId="{F6911B68-4610-4099-BAE5-FE7DB6B0B5F4}" srcOrd="20" destOrd="0" presId="urn:microsoft.com/office/officeart/2005/8/layout/radial6"/>
    <dgm:cxn modelId="{BD3FCF67-CC68-4DAC-B7B9-72E68CDBE05B}" type="presParOf" srcId="{5CF84B02-77A9-4C29-A0EE-4BC9423E26DB}" destId="{94725FE3-A351-4E3C-83BE-292330FEFCF7}"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4C1949A-593C-4868-9437-253C307E7898}"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80099379-2112-4AB8-BF5C-C8371D77288D}">
      <dgm:prSet phldrT="[Text]" custT="1"/>
      <dgm:spPr/>
      <dgm:t>
        <a:bodyPr/>
        <a:lstStyle/>
        <a:p>
          <a:pPr rtl="1"/>
          <a:r>
            <a:rPr lang="fa-IR" sz="2000" dirty="0">
              <a:solidFill>
                <a:srgbClr val="FFFF00"/>
              </a:solidFill>
              <a:cs typeface="B Titr" panose="00000700000000000000" pitchFamily="2" charset="-78"/>
            </a:rPr>
            <a:t>موانع برنامه ریزی :</a:t>
          </a:r>
        </a:p>
      </dgm:t>
    </dgm:pt>
    <dgm:pt modelId="{0CFABED2-37B8-4DED-A5E6-BDB7B4FE2078}" type="parTrans" cxnId="{37C6BA2D-A11C-4290-B66C-1826E1724213}">
      <dgm:prSet/>
      <dgm:spPr/>
      <dgm:t>
        <a:bodyPr/>
        <a:lstStyle/>
        <a:p>
          <a:pPr rtl="1"/>
          <a:endParaRPr lang="fa-IR"/>
        </a:p>
      </dgm:t>
    </dgm:pt>
    <dgm:pt modelId="{C2721038-73C3-4A23-929A-DE73E9A95337}" type="sibTrans" cxnId="{37C6BA2D-A11C-4290-B66C-1826E1724213}">
      <dgm:prSet/>
      <dgm:spPr/>
      <dgm:t>
        <a:bodyPr/>
        <a:lstStyle/>
        <a:p>
          <a:pPr rtl="1"/>
          <a:endParaRPr lang="fa-IR"/>
        </a:p>
      </dgm:t>
    </dgm:pt>
    <dgm:pt modelId="{133C22F2-7211-4220-9329-846DF1BD0225}">
      <dgm:prSet phldrT="[Text]" custT="1"/>
      <dgm:spPr/>
      <dgm:t>
        <a:bodyPr/>
        <a:lstStyle/>
        <a:p>
          <a:pPr rtl="1"/>
          <a:r>
            <a:rPr lang="fa-IR" sz="2000" dirty="0">
              <a:cs typeface="B Titr" panose="00000700000000000000" pitchFamily="2" charset="-78"/>
            </a:rPr>
            <a:t>1 – عدم دقت در پیش بینی </a:t>
          </a:r>
        </a:p>
      </dgm:t>
    </dgm:pt>
    <dgm:pt modelId="{ECDBE56B-A7CE-48F4-91EF-94C77E0DF60B}" type="parTrans" cxnId="{B1A39C07-09B6-43B6-8528-AC9F533CC224}">
      <dgm:prSet/>
      <dgm:spPr/>
      <dgm:t>
        <a:bodyPr/>
        <a:lstStyle/>
        <a:p>
          <a:pPr rtl="1"/>
          <a:endParaRPr lang="fa-IR"/>
        </a:p>
      </dgm:t>
    </dgm:pt>
    <dgm:pt modelId="{887210D7-7237-469F-A367-9E3A3807733A}" type="sibTrans" cxnId="{B1A39C07-09B6-43B6-8528-AC9F533CC224}">
      <dgm:prSet/>
      <dgm:spPr/>
      <dgm:t>
        <a:bodyPr/>
        <a:lstStyle/>
        <a:p>
          <a:pPr rtl="1"/>
          <a:endParaRPr lang="fa-IR"/>
        </a:p>
      </dgm:t>
    </dgm:pt>
    <dgm:pt modelId="{1A902CF9-889C-4556-80F1-035002193067}">
      <dgm:prSet phldrT="[Text]" custT="1"/>
      <dgm:spPr/>
      <dgm:t>
        <a:bodyPr/>
        <a:lstStyle/>
        <a:p>
          <a:pPr rtl="1"/>
          <a:r>
            <a:rPr lang="fa-IR" sz="1600" dirty="0">
              <a:cs typeface="B Titr" panose="00000700000000000000" pitchFamily="2" charset="-78"/>
            </a:rPr>
            <a:t>4 – خطا در برنامه ریزی </a:t>
          </a:r>
        </a:p>
      </dgm:t>
    </dgm:pt>
    <dgm:pt modelId="{1B318E6F-0863-427F-86B9-91DA18253B6C}" type="parTrans" cxnId="{96C961BB-08B0-4FD3-B940-B8702F8B92D5}">
      <dgm:prSet/>
      <dgm:spPr/>
      <dgm:t>
        <a:bodyPr/>
        <a:lstStyle/>
        <a:p>
          <a:pPr rtl="1"/>
          <a:endParaRPr lang="fa-IR"/>
        </a:p>
      </dgm:t>
    </dgm:pt>
    <dgm:pt modelId="{C1039CB0-CADF-4906-9EFF-941039A84D39}" type="sibTrans" cxnId="{96C961BB-08B0-4FD3-B940-B8702F8B92D5}">
      <dgm:prSet/>
      <dgm:spPr/>
      <dgm:t>
        <a:bodyPr/>
        <a:lstStyle/>
        <a:p>
          <a:pPr rtl="1"/>
          <a:endParaRPr lang="fa-IR"/>
        </a:p>
      </dgm:t>
    </dgm:pt>
    <dgm:pt modelId="{187A1FD3-F284-44FB-840D-14A276B9CE24}">
      <dgm:prSet phldrT="[Text]" custT="1"/>
      <dgm:spPr/>
      <dgm:t>
        <a:bodyPr/>
        <a:lstStyle/>
        <a:p>
          <a:pPr rtl="1"/>
          <a:r>
            <a:rPr lang="fa-IR" sz="1800" dirty="0">
              <a:cs typeface="B Titr" panose="00000700000000000000" pitchFamily="2" charset="-78"/>
            </a:rPr>
            <a:t>5 – عدم مقبولیت در برنامه</a:t>
          </a:r>
        </a:p>
      </dgm:t>
    </dgm:pt>
    <dgm:pt modelId="{2A9E50D8-871E-49A9-BA93-A02CF97B416F}" type="parTrans" cxnId="{37C321A8-63BE-4D2B-A079-9733DDD6F246}">
      <dgm:prSet/>
      <dgm:spPr/>
      <dgm:t>
        <a:bodyPr/>
        <a:lstStyle/>
        <a:p>
          <a:pPr rtl="1"/>
          <a:endParaRPr lang="fa-IR"/>
        </a:p>
      </dgm:t>
    </dgm:pt>
    <dgm:pt modelId="{F7304FE1-C8F8-4D58-B613-1DA5A94EC693}" type="sibTrans" cxnId="{37C321A8-63BE-4D2B-A079-9733DDD6F246}">
      <dgm:prSet/>
      <dgm:spPr/>
      <dgm:t>
        <a:bodyPr/>
        <a:lstStyle/>
        <a:p>
          <a:pPr rtl="1"/>
          <a:endParaRPr lang="fa-IR"/>
        </a:p>
      </dgm:t>
    </dgm:pt>
    <dgm:pt modelId="{E1E0E607-3ED9-4426-B617-D58ACD523A58}">
      <dgm:prSet phldrT="[Text]" custT="1"/>
      <dgm:spPr/>
      <dgm:t>
        <a:bodyPr/>
        <a:lstStyle/>
        <a:p>
          <a:pPr rtl="1"/>
          <a:r>
            <a:rPr lang="fa-IR" sz="1600" dirty="0">
              <a:cs typeface="B Titr" panose="00000700000000000000" pitchFamily="2" charset="-78"/>
            </a:rPr>
            <a:t>6 – گران بودن برنامه ریزی</a:t>
          </a:r>
        </a:p>
      </dgm:t>
    </dgm:pt>
    <dgm:pt modelId="{D0456B15-E5F6-41A3-B96F-70439CAA138F}" type="parTrans" cxnId="{80678B12-9762-4062-BC62-B5F60FB1B440}">
      <dgm:prSet/>
      <dgm:spPr/>
      <dgm:t>
        <a:bodyPr/>
        <a:lstStyle/>
        <a:p>
          <a:pPr rtl="1"/>
          <a:endParaRPr lang="fa-IR"/>
        </a:p>
      </dgm:t>
    </dgm:pt>
    <dgm:pt modelId="{FC94872D-8009-450F-9960-B895CCCA0E2C}" type="sibTrans" cxnId="{80678B12-9762-4062-BC62-B5F60FB1B440}">
      <dgm:prSet/>
      <dgm:spPr/>
      <dgm:t>
        <a:bodyPr/>
        <a:lstStyle/>
        <a:p>
          <a:pPr rtl="1"/>
          <a:endParaRPr lang="fa-IR"/>
        </a:p>
      </dgm:t>
    </dgm:pt>
    <dgm:pt modelId="{E405D383-A6A3-4982-923F-8164B1E328E4}">
      <dgm:prSet custT="1"/>
      <dgm:spPr/>
      <dgm:t>
        <a:bodyPr/>
        <a:lstStyle/>
        <a:p>
          <a:pPr rtl="1"/>
          <a:r>
            <a:rPr lang="fa-IR" sz="1600" dirty="0">
              <a:cs typeface="B Titr" panose="00000700000000000000" pitchFamily="2" charset="-78"/>
            </a:rPr>
            <a:t>2 – قصور در اجرای برنامه ریزی </a:t>
          </a:r>
        </a:p>
      </dgm:t>
    </dgm:pt>
    <dgm:pt modelId="{D88AB1C5-F6D2-4EFC-A3D8-F20ABEE4C131}" type="parTrans" cxnId="{F70FDB0B-63D2-45F0-9631-F5A3EA8A8F19}">
      <dgm:prSet/>
      <dgm:spPr/>
      <dgm:t>
        <a:bodyPr/>
        <a:lstStyle/>
        <a:p>
          <a:pPr rtl="1"/>
          <a:endParaRPr lang="fa-IR"/>
        </a:p>
      </dgm:t>
    </dgm:pt>
    <dgm:pt modelId="{1A98BBE6-C616-4058-AB46-2E1AB97F0E69}" type="sibTrans" cxnId="{F70FDB0B-63D2-45F0-9631-F5A3EA8A8F19}">
      <dgm:prSet/>
      <dgm:spPr/>
      <dgm:t>
        <a:bodyPr/>
        <a:lstStyle/>
        <a:p>
          <a:pPr rtl="1"/>
          <a:endParaRPr lang="fa-IR"/>
        </a:p>
      </dgm:t>
    </dgm:pt>
    <dgm:pt modelId="{14BF81CA-E2DD-4F7D-BF22-84DCED549A55}">
      <dgm:prSet custT="1"/>
      <dgm:spPr/>
      <dgm:t>
        <a:bodyPr/>
        <a:lstStyle/>
        <a:p>
          <a:pPr rtl="1"/>
          <a:r>
            <a:rPr lang="fa-IR" sz="2000" dirty="0">
              <a:cs typeface="B Titr" panose="00000700000000000000" pitchFamily="2" charset="-78"/>
            </a:rPr>
            <a:t>3 – ترس از تغییر </a:t>
          </a:r>
        </a:p>
      </dgm:t>
    </dgm:pt>
    <dgm:pt modelId="{DFDB6223-388A-4C43-8539-8514FE8CCB1F}" type="parTrans" cxnId="{5E1B4381-B8F6-4F15-8C06-7F33BD37771E}">
      <dgm:prSet/>
      <dgm:spPr/>
      <dgm:t>
        <a:bodyPr/>
        <a:lstStyle/>
        <a:p>
          <a:pPr rtl="1"/>
          <a:endParaRPr lang="fa-IR"/>
        </a:p>
      </dgm:t>
    </dgm:pt>
    <dgm:pt modelId="{B25346B1-3F2A-4A70-AD86-A89638AC4F4B}" type="sibTrans" cxnId="{5E1B4381-B8F6-4F15-8C06-7F33BD37771E}">
      <dgm:prSet/>
      <dgm:spPr/>
      <dgm:t>
        <a:bodyPr/>
        <a:lstStyle/>
        <a:p>
          <a:pPr rtl="1"/>
          <a:endParaRPr lang="fa-IR"/>
        </a:p>
      </dgm:t>
    </dgm:pt>
    <dgm:pt modelId="{AEEFB1C2-C1C9-45D8-8C1D-62B05E7641A9}" type="pres">
      <dgm:prSet presAssocID="{A4C1949A-593C-4868-9437-253C307E7898}" presName="Name0" presStyleCnt="0">
        <dgm:presLayoutVars>
          <dgm:chMax val="1"/>
          <dgm:dir/>
          <dgm:animLvl val="ctr"/>
          <dgm:resizeHandles val="exact"/>
        </dgm:presLayoutVars>
      </dgm:prSet>
      <dgm:spPr/>
      <dgm:t>
        <a:bodyPr/>
        <a:lstStyle/>
        <a:p>
          <a:endParaRPr lang="en-US"/>
        </a:p>
      </dgm:t>
    </dgm:pt>
    <dgm:pt modelId="{AAA2606B-138A-4BB7-88D4-68D6FB186322}" type="pres">
      <dgm:prSet presAssocID="{80099379-2112-4AB8-BF5C-C8371D77288D}" presName="centerShape" presStyleLbl="node0" presStyleIdx="0" presStyleCnt="1"/>
      <dgm:spPr/>
      <dgm:t>
        <a:bodyPr/>
        <a:lstStyle/>
        <a:p>
          <a:endParaRPr lang="en-US"/>
        </a:p>
      </dgm:t>
    </dgm:pt>
    <dgm:pt modelId="{0A4EF7E0-A6C8-47FE-A780-48F8765C5C47}" type="pres">
      <dgm:prSet presAssocID="{133C22F2-7211-4220-9329-846DF1BD0225}" presName="node" presStyleLbl="node1" presStyleIdx="0" presStyleCnt="6">
        <dgm:presLayoutVars>
          <dgm:bulletEnabled val="1"/>
        </dgm:presLayoutVars>
      </dgm:prSet>
      <dgm:spPr/>
      <dgm:t>
        <a:bodyPr/>
        <a:lstStyle/>
        <a:p>
          <a:endParaRPr lang="en-US"/>
        </a:p>
      </dgm:t>
    </dgm:pt>
    <dgm:pt modelId="{D6D9D100-A3CF-4DB9-BD0E-F753A95C65FB}" type="pres">
      <dgm:prSet presAssocID="{133C22F2-7211-4220-9329-846DF1BD0225}" presName="dummy" presStyleCnt="0"/>
      <dgm:spPr/>
    </dgm:pt>
    <dgm:pt modelId="{71F65AC9-69E3-435E-BF7D-B5A7B35D74B7}" type="pres">
      <dgm:prSet presAssocID="{887210D7-7237-469F-A367-9E3A3807733A}" presName="sibTrans" presStyleLbl="sibTrans2D1" presStyleIdx="0" presStyleCnt="6"/>
      <dgm:spPr/>
      <dgm:t>
        <a:bodyPr/>
        <a:lstStyle/>
        <a:p>
          <a:endParaRPr lang="en-US"/>
        </a:p>
      </dgm:t>
    </dgm:pt>
    <dgm:pt modelId="{99F1B722-88E7-4654-BBBE-B83AB04E45DD}" type="pres">
      <dgm:prSet presAssocID="{E405D383-A6A3-4982-923F-8164B1E328E4}" presName="node" presStyleLbl="node1" presStyleIdx="1" presStyleCnt="6">
        <dgm:presLayoutVars>
          <dgm:bulletEnabled val="1"/>
        </dgm:presLayoutVars>
      </dgm:prSet>
      <dgm:spPr/>
      <dgm:t>
        <a:bodyPr/>
        <a:lstStyle/>
        <a:p>
          <a:endParaRPr lang="en-US"/>
        </a:p>
      </dgm:t>
    </dgm:pt>
    <dgm:pt modelId="{E0CD594C-DC9A-494B-AF2F-46343859CD43}" type="pres">
      <dgm:prSet presAssocID="{E405D383-A6A3-4982-923F-8164B1E328E4}" presName="dummy" presStyleCnt="0"/>
      <dgm:spPr/>
    </dgm:pt>
    <dgm:pt modelId="{F4B4AE8F-848E-4A83-B0BE-48C0BB14AD6B}" type="pres">
      <dgm:prSet presAssocID="{1A98BBE6-C616-4058-AB46-2E1AB97F0E69}" presName="sibTrans" presStyleLbl="sibTrans2D1" presStyleIdx="1" presStyleCnt="6"/>
      <dgm:spPr/>
      <dgm:t>
        <a:bodyPr/>
        <a:lstStyle/>
        <a:p>
          <a:endParaRPr lang="en-US"/>
        </a:p>
      </dgm:t>
    </dgm:pt>
    <dgm:pt modelId="{F63AB09F-E2CF-4A4F-841C-101AA37F67B0}" type="pres">
      <dgm:prSet presAssocID="{14BF81CA-E2DD-4F7D-BF22-84DCED549A55}" presName="node" presStyleLbl="node1" presStyleIdx="2" presStyleCnt="6">
        <dgm:presLayoutVars>
          <dgm:bulletEnabled val="1"/>
        </dgm:presLayoutVars>
      </dgm:prSet>
      <dgm:spPr/>
      <dgm:t>
        <a:bodyPr/>
        <a:lstStyle/>
        <a:p>
          <a:endParaRPr lang="en-US"/>
        </a:p>
      </dgm:t>
    </dgm:pt>
    <dgm:pt modelId="{42BCAB8D-0B93-4A48-A0AD-F37840471DCC}" type="pres">
      <dgm:prSet presAssocID="{14BF81CA-E2DD-4F7D-BF22-84DCED549A55}" presName="dummy" presStyleCnt="0"/>
      <dgm:spPr/>
    </dgm:pt>
    <dgm:pt modelId="{7142C223-1D4D-4746-900F-965CD2FB56D1}" type="pres">
      <dgm:prSet presAssocID="{B25346B1-3F2A-4A70-AD86-A89638AC4F4B}" presName="sibTrans" presStyleLbl="sibTrans2D1" presStyleIdx="2" presStyleCnt="6"/>
      <dgm:spPr/>
      <dgm:t>
        <a:bodyPr/>
        <a:lstStyle/>
        <a:p>
          <a:endParaRPr lang="en-US"/>
        </a:p>
      </dgm:t>
    </dgm:pt>
    <dgm:pt modelId="{00282BE8-A739-4607-874F-3DA7B29B0571}" type="pres">
      <dgm:prSet presAssocID="{1A902CF9-889C-4556-80F1-035002193067}" presName="node" presStyleLbl="node1" presStyleIdx="3" presStyleCnt="6">
        <dgm:presLayoutVars>
          <dgm:bulletEnabled val="1"/>
        </dgm:presLayoutVars>
      </dgm:prSet>
      <dgm:spPr/>
      <dgm:t>
        <a:bodyPr/>
        <a:lstStyle/>
        <a:p>
          <a:endParaRPr lang="en-US"/>
        </a:p>
      </dgm:t>
    </dgm:pt>
    <dgm:pt modelId="{3CD1F7D7-0C93-4E64-81AD-DA9405D7C7F1}" type="pres">
      <dgm:prSet presAssocID="{1A902CF9-889C-4556-80F1-035002193067}" presName="dummy" presStyleCnt="0"/>
      <dgm:spPr/>
    </dgm:pt>
    <dgm:pt modelId="{D38F12C6-E815-4471-86F8-6681E2BD13EB}" type="pres">
      <dgm:prSet presAssocID="{C1039CB0-CADF-4906-9EFF-941039A84D39}" presName="sibTrans" presStyleLbl="sibTrans2D1" presStyleIdx="3" presStyleCnt="6"/>
      <dgm:spPr/>
      <dgm:t>
        <a:bodyPr/>
        <a:lstStyle/>
        <a:p>
          <a:endParaRPr lang="en-US"/>
        </a:p>
      </dgm:t>
    </dgm:pt>
    <dgm:pt modelId="{F26D8688-C8CA-4699-8A86-2EC78277A354}" type="pres">
      <dgm:prSet presAssocID="{187A1FD3-F284-44FB-840D-14A276B9CE24}" presName="node" presStyleLbl="node1" presStyleIdx="4" presStyleCnt="6">
        <dgm:presLayoutVars>
          <dgm:bulletEnabled val="1"/>
        </dgm:presLayoutVars>
      </dgm:prSet>
      <dgm:spPr/>
      <dgm:t>
        <a:bodyPr/>
        <a:lstStyle/>
        <a:p>
          <a:endParaRPr lang="en-US"/>
        </a:p>
      </dgm:t>
    </dgm:pt>
    <dgm:pt modelId="{BF58E6CF-C504-40CD-98FE-534A094962EF}" type="pres">
      <dgm:prSet presAssocID="{187A1FD3-F284-44FB-840D-14A276B9CE24}" presName="dummy" presStyleCnt="0"/>
      <dgm:spPr/>
    </dgm:pt>
    <dgm:pt modelId="{6FE058F7-7251-40C3-AEDF-F81C52B2E9B7}" type="pres">
      <dgm:prSet presAssocID="{F7304FE1-C8F8-4D58-B613-1DA5A94EC693}" presName="sibTrans" presStyleLbl="sibTrans2D1" presStyleIdx="4" presStyleCnt="6"/>
      <dgm:spPr/>
      <dgm:t>
        <a:bodyPr/>
        <a:lstStyle/>
        <a:p>
          <a:endParaRPr lang="en-US"/>
        </a:p>
      </dgm:t>
    </dgm:pt>
    <dgm:pt modelId="{94788304-5DB0-4B0F-B1CE-29F10E55BDAF}" type="pres">
      <dgm:prSet presAssocID="{E1E0E607-3ED9-4426-B617-D58ACD523A58}" presName="node" presStyleLbl="node1" presStyleIdx="5" presStyleCnt="6">
        <dgm:presLayoutVars>
          <dgm:bulletEnabled val="1"/>
        </dgm:presLayoutVars>
      </dgm:prSet>
      <dgm:spPr/>
      <dgm:t>
        <a:bodyPr/>
        <a:lstStyle/>
        <a:p>
          <a:endParaRPr lang="en-US"/>
        </a:p>
      </dgm:t>
    </dgm:pt>
    <dgm:pt modelId="{6ADD3F01-D8DF-4C39-8138-5BB1524EA882}" type="pres">
      <dgm:prSet presAssocID="{E1E0E607-3ED9-4426-B617-D58ACD523A58}" presName="dummy" presStyleCnt="0"/>
      <dgm:spPr/>
    </dgm:pt>
    <dgm:pt modelId="{5AB7E44B-222B-4E10-AF8E-E038673774D9}" type="pres">
      <dgm:prSet presAssocID="{FC94872D-8009-450F-9960-B895CCCA0E2C}" presName="sibTrans" presStyleLbl="sibTrans2D1" presStyleIdx="5" presStyleCnt="6"/>
      <dgm:spPr/>
      <dgm:t>
        <a:bodyPr/>
        <a:lstStyle/>
        <a:p>
          <a:endParaRPr lang="en-US"/>
        </a:p>
      </dgm:t>
    </dgm:pt>
  </dgm:ptLst>
  <dgm:cxnLst>
    <dgm:cxn modelId="{7BECE078-4474-48F5-B1A6-19A0EB8933D1}" type="presOf" srcId="{F7304FE1-C8F8-4D58-B613-1DA5A94EC693}" destId="{6FE058F7-7251-40C3-AEDF-F81C52B2E9B7}" srcOrd="0" destOrd="0" presId="urn:microsoft.com/office/officeart/2005/8/layout/radial6"/>
    <dgm:cxn modelId="{B1A39C07-09B6-43B6-8528-AC9F533CC224}" srcId="{80099379-2112-4AB8-BF5C-C8371D77288D}" destId="{133C22F2-7211-4220-9329-846DF1BD0225}" srcOrd="0" destOrd="0" parTransId="{ECDBE56B-A7CE-48F4-91EF-94C77E0DF60B}" sibTransId="{887210D7-7237-469F-A367-9E3A3807733A}"/>
    <dgm:cxn modelId="{E8C4B2DA-273A-4EA6-9503-4B2BC75007CF}" type="presOf" srcId="{887210D7-7237-469F-A367-9E3A3807733A}" destId="{71F65AC9-69E3-435E-BF7D-B5A7B35D74B7}" srcOrd="0" destOrd="0" presId="urn:microsoft.com/office/officeart/2005/8/layout/radial6"/>
    <dgm:cxn modelId="{E29E4F13-8915-45E7-B1CB-E7090937280A}" type="presOf" srcId="{1A98BBE6-C616-4058-AB46-2E1AB97F0E69}" destId="{F4B4AE8F-848E-4A83-B0BE-48C0BB14AD6B}" srcOrd="0" destOrd="0" presId="urn:microsoft.com/office/officeart/2005/8/layout/radial6"/>
    <dgm:cxn modelId="{C218433F-A176-445C-9938-BA3B1CC0CF73}" type="presOf" srcId="{A4C1949A-593C-4868-9437-253C307E7898}" destId="{AEEFB1C2-C1C9-45D8-8C1D-62B05E7641A9}" srcOrd="0" destOrd="0" presId="urn:microsoft.com/office/officeart/2005/8/layout/radial6"/>
    <dgm:cxn modelId="{48AB4E95-9780-49F7-83E9-8A8A6FDDC37B}" type="presOf" srcId="{E1E0E607-3ED9-4426-B617-D58ACD523A58}" destId="{94788304-5DB0-4B0F-B1CE-29F10E55BDAF}" srcOrd="0" destOrd="0" presId="urn:microsoft.com/office/officeart/2005/8/layout/radial6"/>
    <dgm:cxn modelId="{37C6BA2D-A11C-4290-B66C-1826E1724213}" srcId="{A4C1949A-593C-4868-9437-253C307E7898}" destId="{80099379-2112-4AB8-BF5C-C8371D77288D}" srcOrd="0" destOrd="0" parTransId="{0CFABED2-37B8-4DED-A5E6-BDB7B4FE2078}" sibTransId="{C2721038-73C3-4A23-929A-DE73E9A95337}"/>
    <dgm:cxn modelId="{A480A8A5-44E3-47F8-874E-7C053C0592A8}" type="presOf" srcId="{14BF81CA-E2DD-4F7D-BF22-84DCED549A55}" destId="{F63AB09F-E2CF-4A4F-841C-101AA37F67B0}" srcOrd="0" destOrd="0" presId="urn:microsoft.com/office/officeart/2005/8/layout/radial6"/>
    <dgm:cxn modelId="{37C321A8-63BE-4D2B-A079-9733DDD6F246}" srcId="{80099379-2112-4AB8-BF5C-C8371D77288D}" destId="{187A1FD3-F284-44FB-840D-14A276B9CE24}" srcOrd="4" destOrd="0" parTransId="{2A9E50D8-871E-49A9-BA93-A02CF97B416F}" sibTransId="{F7304FE1-C8F8-4D58-B613-1DA5A94EC693}"/>
    <dgm:cxn modelId="{5E1B4381-B8F6-4F15-8C06-7F33BD37771E}" srcId="{80099379-2112-4AB8-BF5C-C8371D77288D}" destId="{14BF81CA-E2DD-4F7D-BF22-84DCED549A55}" srcOrd="2" destOrd="0" parTransId="{DFDB6223-388A-4C43-8539-8514FE8CCB1F}" sibTransId="{B25346B1-3F2A-4A70-AD86-A89638AC4F4B}"/>
    <dgm:cxn modelId="{251F948F-EAA0-4B48-84DC-7980157DB55D}" type="presOf" srcId="{B25346B1-3F2A-4A70-AD86-A89638AC4F4B}" destId="{7142C223-1D4D-4746-900F-965CD2FB56D1}" srcOrd="0" destOrd="0" presId="urn:microsoft.com/office/officeart/2005/8/layout/radial6"/>
    <dgm:cxn modelId="{F70FDB0B-63D2-45F0-9631-F5A3EA8A8F19}" srcId="{80099379-2112-4AB8-BF5C-C8371D77288D}" destId="{E405D383-A6A3-4982-923F-8164B1E328E4}" srcOrd="1" destOrd="0" parTransId="{D88AB1C5-F6D2-4EFC-A3D8-F20ABEE4C131}" sibTransId="{1A98BBE6-C616-4058-AB46-2E1AB97F0E69}"/>
    <dgm:cxn modelId="{96C961BB-08B0-4FD3-B940-B8702F8B92D5}" srcId="{80099379-2112-4AB8-BF5C-C8371D77288D}" destId="{1A902CF9-889C-4556-80F1-035002193067}" srcOrd="3" destOrd="0" parTransId="{1B318E6F-0863-427F-86B9-91DA18253B6C}" sibTransId="{C1039CB0-CADF-4906-9EFF-941039A84D39}"/>
    <dgm:cxn modelId="{2AB0429B-0F36-4031-B3EC-AA7520D03649}" type="presOf" srcId="{C1039CB0-CADF-4906-9EFF-941039A84D39}" destId="{D38F12C6-E815-4471-86F8-6681E2BD13EB}" srcOrd="0" destOrd="0" presId="urn:microsoft.com/office/officeart/2005/8/layout/radial6"/>
    <dgm:cxn modelId="{80678B12-9762-4062-BC62-B5F60FB1B440}" srcId="{80099379-2112-4AB8-BF5C-C8371D77288D}" destId="{E1E0E607-3ED9-4426-B617-D58ACD523A58}" srcOrd="5" destOrd="0" parTransId="{D0456B15-E5F6-41A3-B96F-70439CAA138F}" sibTransId="{FC94872D-8009-450F-9960-B895CCCA0E2C}"/>
    <dgm:cxn modelId="{61F41231-9E59-4522-B593-74553B128E32}" type="presOf" srcId="{FC94872D-8009-450F-9960-B895CCCA0E2C}" destId="{5AB7E44B-222B-4E10-AF8E-E038673774D9}" srcOrd="0" destOrd="0" presId="urn:microsoft.com/office/officeart/2005/8/layout/radial6"/>
    <dgm:cxn modelId="{19548B01-B719-4917-ACA1-7A59D625638C}" type="presOf" srcId="{1A902CF9-889C-4556-80F1-035002193067}" destId="{00282BE8-A739-4607-874F-3DA7B29B0571}" srcOrd="0" destOrd="0" presId="urn:microsoft.com/office/officeart/2005/8/layout/radial6"/>
    <dgm:cxn modelId="{921208CC-46F0-4BE5-B7F3-73421C15E4B7}" type="presOf" srcId="{80099379-2112-4AB8-BF5C-C8371D77288D}" destId="{AAA2606B-138A-4BB7-88D4-68D6FB186322}" srcOrd="0" destOrd="0" presId="urn:microsoft.com/office/officeart/2005/8/layout/radial6"/>
    <dgm:cxn modelId="{F13590DF-A211-420B-9355-E4FE3B67CC9B}" type="presOf" srcId="{E405D383-A6A3-4982-923F-8164B1E328E4}" destId="{99F1B722-88E7-4654-BBBE-B83AB04E45DD}" srcOrd="0" destOrd="0" presId="urn:microsoft.com/office/officeart/2005/8/layout/radial6"/>
    <dgm:cxn modelId="{09553834-DA68-4587-A2F1-C6016AB28686}" type="presOf" srcId="{187A1FD3-F284-44FB-840D-14A276B9CE24}" destId="{F26D8688-C8CA-4699-8A86-2EC78277A354}" srcOrd="0" destOrd="0" presId="urn:microsoft.com/office/officeart/2005/8/layout/radial6"/>
    <dgm:cxn modelId="{D470B423-E0D9-47F6-A20A-1A9F3B7E2B3C}" type="presOf" srcId="{133C22F2-7211-4220-9329-846DF1BD0225}" destId="{0A4EF7E0-A6C8-47FE-A780-48F8765C5C47}" srcOrd="0" destOrd="0" presId="urn:microsoft.com/office/officeart/2005/8/layout/radial6"/>
    <dgm:cxn modelId="{869C1369-6FC9-45C9-BB7C-9F167427E5EA}" type="presParOf" srcId="{AEEFB1C2-C1C9-45D8-8C1D-62B05E7641A9}" destId="{AAA2606B-138A-4BB7-88D4-68D6FB186322}" srcOrd="0" destOrd="0" presId="urn:microsoft.com/office/officeart/2005/8/layout/radial6"/>
    <dgm:cxn modelId="{282DB358-809B-4DAF-A43A-3312DCEAB609}" type="presParOf" srcId="{AEEFB1C2-C1C9-45D8-8C1D-62B05E7641A9}" destId="{0A4EF7E0-A6C8-47FE-A780-48F8765C5C47}" srcOrd="1" destOrd="0" presId="urn:microsoft.com/office/officeart/2005/8/layout/radial6"/>
    <dgm:cxn modelId="{6F06F471-E07D-41A0-B909-A6792B326C70}" type="presParOf" srcId="{AEEFB1C2-C1C9-45D8-8C1D-62B05E7641A9}" destId="{D6D9D100-A3CF-4DB9-BD0E-F753A95C65FB}" srcOrd="2" destOrd="0" presId="urn:microsoft.com/office/officeart/2005/8/layout/radial6"/>
    <dgm:cxn modelId="{954FD9BF-AF90-4752-9D13-3307D7668E7D}" type="presParOf" srcId="{AEEFB1C2-C1C9-45D8-8C1D-62B05E7641A9}" destId="{71F65AC9-69E3-435E-BF7D-B5A7B35D74B7}" srcOrd="3" destOrd="0" presId="urn:microsoft.com/office/officeart/2005/8/layout/radial6"/>
    <dgm:cxn modelId="{7CB4A517-4108-4659-995F-AF9456ECB56C}" type="presParOf" srcId="{AEEFB1C2-C1C9-45D8-8C1D-62B05E7641A9}" destId="{99F1B722-88E7-4654-BBBE-B83AB04E45DD}" srcOrd="4" destOrd="0" presId="urn:microsoft.com/office/officeart/2005/8/layout/radial6"/>
    <dgm:cxn modelId="{D7519049-64A8-4E28-A05A-C0C98BFED56A}" type="presParOf" srcId="{AEEFB1C2-C1C9-45D8-8C1D-62B05E7641A9}" destId="{E0CD594C-DC9A-494B-AF2F-46343859CD43}" srcOrd="5" destOrd="0" presId="urn:microsoft.com/office/officeart/2005/8/layout/radial6"/>
    <dgm:cxn modelId="{CB3D31EA-0DA3-4BA2-ADA8-D0DC38449310}" type="presParOf" srcId="{AEEFB1C2-C1C9-45D8-8C1D-62B05E7641A9}" destId="{F4B4AE8F-848E-4A83-B0BE-48C0BB14AD6B}" srcOrd="6" destOrd="0" presId="urn:microsoft.com/office/officeart/2005/8/layout/radial6"/>
    <dgm:cxn modelId="{9B3127E4-56D5-4AA5-AE80-7234402DF1A6}" type="presParOf" srcId="{AEEFB1C2-C1C9-45D8-8C1D-62B05E7641A9}" destId="{F63AB09F-E2CF-4A4F-841C-101AA37F67B0}" srcOrd="7" destOrd="0" presId="urn:microsoft.com/office/officeart/2005/8/layout/radial6"/>
    <dgm:cxn modelId="{D3D0B3CC-3342-4C98-93FD-2BFFFB7CEE02}" type="presParOf" srcId="{AEEFB1C2-C1C9-45D8-8C1D-62B05E7641A9}" destId="{42BCAB8D-0B93-4A48-A0AD-F37840471DCC}" srcOrd="8" destOrd="0" presId="urn:microsoft.com/office/officeart/2005/8/layout/radial6"/>
    <dgm:cxn modelId="{0CBEBA1B-ABC4-4F12-BC63-78F51152F60F}" type="presParOf" srcId="{AEEFB1C2-C1C9-45D8-8C1D-62B05E7641A9}" destId="{7142C223-1D4D-4746-900F-965CD2FB56D1}" srcOrd="9" destOrd="0" presId="urn:microsoft.com/office/officeart/2005/8/layout/radial6"/>
    <dgm:cxn modelId="{C3C5BD62-2DF5-4C25-AF33-A567485A0BF1}" type="presParOf" srcId="{AEEFB1C2-C1C9-45D8-8C1D-62B05E7641A9}" destId="{00282BE8-A739-4607-874F-3DA7B29B0571}" srcOrd="10" destOrd="0" presId="urn:microsoft.com/office/officeart/2005/8/layout/radial6"/>
    <dgm:cxn modelId="{8CFA16A2-82FC-4192-B5EA-456324358443}" type="presParOf" srcId="{AEEFB1C2-C1C9-45D8-8C1D-62B05E7641A9}" destId="{3CD1F7D7-0C93-4E64-81AD-DA9405D7C7F1}" srcOrd="11" destOrd="0" presId="urn:microsoft.com/office/officeart/2005/8/layout/radial6"/>
    <dgm:cxn modelId="{7AE99762-F21D-4689-89FE-7284EDC9AF26}" type="presParOf" srcId="{AEEFB1C2-C1C9-45D8-8C1D-62B05E7641A9}" destId="{D38F12C6-E815-4471-86F8-6681E2BD13EB}" srcOrd="12" destOrd="0" presId="urn:microsoft.com/office/officeart/2005/8/layout/radial6"/>
    <dgm:cxn modelId="{6A111BE6-A1C0-43EA-92C0-E4454B23762F}" type="presParOf" srcId="{AEEFB1C2-C1C9-45D8-8C1D-62B05E7641A9}" destId="{F26D8688-C8CA-4699-8A86-2EC78277A354}" srcOrd="13" destOrd="0" presId="urn:microsoft.com/office/officeart/2005/8/layout/radial6"/>
    <dgm:cxn modelId="{469C8A5A-5BD0-4D68-BA3E-CDF40E1D308A}" type="presParOf" srcId="{AEEFB1C2-C1C9-45D8-8C1D-62B05E7641A9}" destId="{BF58E6CF-C504-40CD-98FE-534A094962EF}" srcOrd="14" destOrd="0" presId="urn:microsoft.com/office/officeart/2005/8/layout/radial6"/>
    <dgm:cxn modelId="{C2315BA8-3335-4DD5-84BA-2C9A9E75E2C5}" type="presParOf" srcId="{AEEFB1C2-C1C9-45D8-8C1D-62B05E7641A9}" destId="{6FE058F7-7251-40C3-AEDF-F81C52B2E9B7}" srcOrd="15" destOrd="0" presId="urn:microsoft.com/office/officeart/2005/8/layout/radial6"/>
    <dgm:cxn modelId="{329EF9C2-7810-449A-9510-1D29EB9551FC}" type="presParOf" srcId="{AEEFB1C2-C1C9-45D8-8C1D-62B05E7641A9}" destId="{94788304-5DB0-4B0F-B1CE-29F10E55BDAF}" srcOrd="16" destOrd="0" presId="urn:microsoft.com/office/officeart/2005/8/layout/radial6"/>
    <dgm:cxn modelId="{BE6FCCFB-D890-469F-AF50-0B123B8BCF06}" type="presParOf" srcId="{AEEFB1C2-C1C9-45D8-8C1D-62B05E7641A9}" destId="{6ADD3F01-D8DF-4C39-8138-5BB1524EA882}" srcOrd="17" destOrd="0" presId="urn:microsoft.com/office/officeart/2005/8/layout/radial6"/>
    <dgm:cxn modelId="{4E86299A-83EC-42F2-8995-C3323D79C7F2}" type="presParOf" srcId="{AEEFB1C2-C1C9-45D8-8C1D-62B05E7641A9}" destId="{5AB7E44B-222B-4E10-AF8E-E038673774D9}"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BBEEF8D-EEFA-45A8-8D14-351AC64A55BB}"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fa-IR"/>
        </a:p>
      </dgm:t>
    </dgm:pt>
    <dgm:pt modelId="{A4BF618E-0E18-4B47-B5D3-5D4BD2354292}">
      <dgm:prSet phldrT="[Text]" custT="1"/>
      <dgm:spPr/>
      <dgm:t>
        <a:bodyPr/>
        <a:lstStyle/>
        <a:p>
          <a:pPr rtl="1"/>
          <a:r>
            <a:rPr lang="fa-IR" sz="2800" dirty="0">
              <a:solidFill>
                <a:srgbClr val="FFFF00"/>
              </a:solidFill>
              <a:cs typeface="B Titr" panose="00000700000000000000" pitchFamily="2" charset="-78"/>
            </a:rPr>
            <a:t>سازماندهی</a:t>
          </a:r>
        </a:p>
      </dgm:t>
    </dgm:pt>
    <dgm:pt modelId="{625DDA13-ABB2-4614-82B0-FB071BFF7280}" type="parTrans" cxnId="{0FF20165-DE0F-416B-AA6D-9310FDB6D583}">
      <dgm:prSet/>
      <dgm:spPr/>
      <dgm:t>
        <a:bodyPr/>
        <a:lstStyle/>
        <a:p>
          <a:pPr rtl="1"/>
          <a:endParaRPr lang="fa-IR"/>
        </a:p>
      </dgm:t>
    </dgm:pt>
    <dgm:pt modelId="{D729B4BF-C1FD-470D-AB86-1567C11AEAF9}" type="sibTrans" cxnId="{0FF20165-DE0F-416B-AA6D-9310FDB6D583}">
      <dgm:prSet/>
      <dgm:spPr/>
      <dgm:t>
        <a:bodyPr/>
        <a:lstStyle/>
        <a:p>
          <a:pPr rtl="1"/>
          <a:endParaRPr lang="fa-IR"/>
        </a:p>
      </dgm:t>
    </dgm:pt>
    <dgm:pt modelId="{C888F931-200A-4A75-A75C-42E47B5BE077}">
      <dgm:prSet phldrT="[Text]" custT="1"/>
      <dgm:spPr/>
      <dgm:t>
        <a:bodyPr/>
        <a:lstStyle/>
        <a:p>
          <a:pPr rtl="1"/>
          <a:r>
            <a:rPr lang="fa-IR" sz="1400" dirty="0">
              <a:cs typeface="B Titr" panose="00000700000000000000" pitchFamily="2" charset="-78"/>
            </a:rPr>
            <a:t>1</a:t>
          </a:r>
          <a:r>
            <a:rPr lang="fa-IR" sz="2000" dirty="0">
              <a:cs typeface="B Titr" panose="00000700000000000000" pitchFamily="2" charset="-78"/>
            </a:rPr>
            <a:t> – تقسیم کار و تعیین شرح وظایف و طبقه بندی آن ها بر حسب افراد یا واحد های مختلف سازمانی است</a:t>
          </a:r>
        </a:p>
      </dgm:t>
    </dgm:pt>
    <dgm:pt modelId="{C103E50C-E9F7-46D8-A76A-B2A8A77DBBE1}" type="parTrans" cxnId="{341CF00E-597C-49EF-A7B7-F30EB2CB13BB}">
      <dgm:prSet/>
      <dgm:spPr/>
      <dgm:t>
        <a:bodyPr/>
        <a:lstStyle/>
        <a:p>
          <a:pPr rtl="1"/>
          <a:endParaRPr lang="fa-IR"/>
        </a:p>
      </dgm:t>
    </dgm:pt>
    <dgm:pt modelId="{FADF62FD-DA04-44FF-904E-5A2EB0851BCD}" type="sibTrans" cxnId="{341CF00E-597C-49EF-A7B7-F30EB2CB13BB}">
      <dgm:prSet/>
      <dgm:spPr/>
      <dgm:t>
        <a:bodyPr/>
        <a:lstStyle/>
        <a:p>
          <a:pPr rtl="1"/>
          <a:endParaRPr lang="fa-IR"/>
        </a:p>
      </dgm:t>
    </dgm:pt>
    <dgm:pt modelId="{48C9D519-9E2A-48A7-9680-7714D60EDC15}">
      <dgm:prSet phldrT="[Text]" custT="1"/>
      <dgm:spPr/>
      <dgm:t>
        <a:bodyPr/>
        <a:lstStyle/>
        <a:p>
          <a:pPr rtl="1"/>
          <a:r>
            <a:rPr lang="fa-IR" sz="1800" dirty="0">
              <a:cs typeface="B Titr" panose="00000700000000000000" pitchFamily="2" charset="-78"/>
            </a:rPr>
            <a:t>2 – سازماندهی هدف نیست بلکه وسیله ای موثر برای رسیدن به هدف است</a:t>
          </a:r>
        </a:p>
      </dgm:t>
    </dgm:pt>
    <dgm:pt modelId="{FC4114BA-52BB-4C10-B118-FA9468252F1E}" type="parTrans" cxnId="{F0D73769-86DF-4005-9FA5-3594949B0692}">
      <dgm:prSet/>
      <dgm:spPr/>
      <dgm:t>
        <a:bodyPr/>
        <a:lstStyle/>
        <a:p>
          <a:pPr rtl="1"/>
          <a:endParaRPr lang="fa-IR"/>
        </a:p>
      </dgm:t>
    </dgm:pt>
    <dgm:pt modelId="{A281C1DD-DE2F-4F0E-900C-4F9564699564}" type="sibTrans" cxnId="{F0D73769-86DF-4005-9FA5-3594949B0692}">
      <dgm:prSet/>
      <dgm:spPr/>
      <dgm:t>
        <a:bodyPr/>
        <a:lstStyle/>
        <a:p>
          <a:pPr rtl="1"/>
          <a:endParaRPr lang="fa-IR"/>
        </a:p>
      </dgm:t>
    </dgm:pt>
    <dgm:pt modelId="{155CB8B8-B629-4984-A3A3-20BC34DEAD3C}">
      <dgm:prSet phldrT="[Text]" custT="1"/>
      <dgm:spPr/>
      <dgm:t>
        <a:bodyPr/>
        <a:lstStyle/>
        <a:p>
          <a:pPr rtl="1"/>
          <a:r>
            <a:rPr lang="fa-IR" sz="1800" dirty="0">
              <a:cs typeface="B Titr" panose="00000700000000000000" pitchFamily="2" charset="-78"/>
            </a:rPr>
            <a:t>3 – سازماندهی از طریق نمودار سازمانی صورت می پذیرد</a:t>
          </a:r>
        </a:p>
      </dgm:t>
    </dgm:pt>
    <dgm:pt modelId="{77BB126B-979A-44D0-805C-E72B53E994B1}" type="parTrans" cxnId="{740677A8-2C05-4BA8-99BC-F57FF1B6DE65}">
      <dgm:prSet/>
      <dgm:spPr/>
      <dgm:t>
        <a:bodyPr/>
        <a:lstStyle/>
        <a:p>
          <a:pPr rtl="1"/>
          <a:endParaRPr lang="fa-IR"/>
        </a:p>
      </dgm:t>
    </dgm:pt>
    <dgm:pt modelId="{CF59B49D-CD44-4824-AC9F-AA35B5DCE55D}" type="sibTrans" cxnId="{740677A8-2C05-4BA8-99BC-F57FF1B6DE65}">
      <dgm:prSet/>
      <dgm:spPr/>
      <dgm:t>
        <a:bodyPr/>
        <a:lstStyle/>
        <a:p>
          <a:pPr rtl="1"/>
          <a:endParaRPr lang="fa-IR"/>
        </a:p>
      </dgm:t>
    </dgm:pt>
    <dgm:pt modelId="{B1EC91B8-1CB3-4739-92D5-F5DEC2FB32E8}">
      <dgm:prSet phldrT="[Text]" custT="1"/>
      <dgm:spPr/>
      <dgm:t>
        <a:bodyPr/>
        <a:lstStyle/>
        <a:p>
          <a:pPr rtl="1"/>
          <a:r>
            <a:rPr lang="fa-IR" sz="1800" dirty="0">
              <a:cs typeface="B Titr" panose="00000700000000000000" pitchFamily="2" charset="-78"/>
            </a:rPr>
            <a:t>4 – مشتمل بر تعیین فعالیت های اجرایی و تعویض اختیارات و مسئولیت </a:t>
          </a:r>
          <a:r>
            <a:rPr lang="fa-IR" sz="1800" dirty="0" err="1">
              <a:cs typeface="B Titr" panose="00000700000000000000" pitchFamily="2" charset="-78"/>
            </a:rPr>
            <a:t>هایی</a:t>
          </a:r>
          <a:r>
            <a:rPr lang="fa-IR" sz="1800" dirty="0">
              <a:cs typeface="B Titr" panose="00000700000000000000" pitchFamily="2" charset="-78"/>
            </a:rPr>
            <a:t> از طرف مدیران و مدیر سازمان است</a:t>
          </a:r>
        </a:p>
      </dgm:t>
    </dgm:pt>
    <dgm:pt modelId="{CDAB4B8F-F0B9-4C04-AB71-81359DA2544D}" type="parTrans" cxnId="{7E455834-C63D-47CF-A95A-CA7139CAC8CE}">
      <dgm:prSet/>
      <dgm:spPr/>
      <dgm:t>
        <a:bodyPr/>
        <a:lstStyle/>
        <a:p>
          <a:pPr rtl="1"/>
          <a:endParaRPr lang="fa-IR"/>
        </a:p>
      </dgm:t>
    </dgm:pt>
    <dgm:pt modelId="{CDF22991-E477-411F-BA2C-1519DF294772}" type="sibTrans" cxnId="{7E455834-C63D-47CF-A95A-CA7139CAC8CE}">
      <dgm:prSet/>
      <dgm:spPr/>
      <dgm:t>
        <a:bodyPr/>
        <a:lstStyle/>
        <a:p>
          <a:pPr rtl="1"/>
          <a:endParaRPr lang="fa-IR"/>
        </a:p>
      </dgm:t>
    </dgm:pt>
    <dgm:pt modelId="{810E6E69-0697-42CD-AF57-F72EC5DDC7C9}" type="pres">
      <dgm:prSet presAssocID="{FBBEEF8D-EEFA-45A8-8D14-351AC64A55BB}" presName="Name0" presStyleCnt="0">
        <dgm:presLayoutVars>
          <dgm:chMax val="1"/>
          <dgm:dir/>
          <dgm:animLvl val="ctr"/>
          <dgm:resizeHandles val="exact"/>
        </dgm:presLayoutVars>
      </dgm:prSet>
      <dgm:spPr/>
      <dgm:t>
        <a:bodyPr/>
        <a:lstStyle/>
        <a:p>
          <a:endParaRPr lang="en-US"/>
        </a:p>
      </dgm:t>
    </dgm:pt>
    <dgm:pt modelId="{BC248219-EE42-4944-BDAB-3E8759A36E74}" type="pres">
      <dgm:prSet presAssocID="{A4BF618E-0E18-4B47-B5D3-5D4BD2354292}" presName="centerShape" presStyleLbl="node0" presStyleIdx="0" presStyleCnt="1"/>
      <dgm:spPr/>
      <dgm:t>
        <a:bodyPr/>
        <a:lstStyle/>
        <a:p>
          <a:endParaRPr lang="en-US"/>
        </a:p>
      </dgm:t>
    </dgm:pt>
    <dgm:pt modelId="{0996D603-B6C0-4B0A-BAA5-0B353704D018}" type="pres">
      <dgm:prSet presAssocID="{C103E50C-E9F7-46D8-A76A-B2A8A77DBBE1}" presName="parTrans" presStyleLbl="sibTrans2D1" presStyleIdx="0" presStyleCnt="4"/>
      <dgm:spPr/>
      <dgm:t>
        <a:bodyPr/>
        <a:lstStyle/>
        <a:p>
          <a:endParaRPr lang="en-US"/>
        </a:p>
      </dgm:t>
    </dgm:pt>
    <dgm:pt modelId="{D87DE204-1DAE-458E-AEC8-52D4844C39B2}" type="pres">
      <dgm:prSet presAssocID="{C103E50C-E9F7-46D8-A76A-B2A8A77DBBE1}" presName="connectorText" presStyleLbl="sibTrans2D1" presStyleIdx="0" presStyleCnt="4"/>
      <dgm:spPr/>
      <dgm:t>
        <a:bodyPr/>
        <a:lstStyle/>
        <a:p>
          <a:endParaRPr lang="en-US"/>
        </a:p>
      </dgm:t>
    </dgm:pt>
    <dgm:pt modelId="{F666F8A4-FFE0-45D3-9222-D7EF4CE09970}" type="pres">
      <dgm:prSet presAssocID="{C888F931-200A-4A75-A75C-42E47B5BE077}" presName="node" presStyleLbl="node1" presStyleIdx="0" presStyleCnt="4" custScaleX="241530" custScaleY="166247">
        <dgm:presLayoutVars>
          <dgm:bulletEnabled val="1"/>
        </dgm:presLayoutVars>
      </dgm:prSet>
      <dgm:spPr/>
      <dgm:t>
        <a:bodyPr/>
        <a:lstStyle/>
        <a:p>
          <a:endParaRPr lang="en-US"/>
        </a:p>
      </dgm:t>
    </dgm:pt>
    <dgm:pt modelId="{864E4EE6-31D3-4CED-A8A5-D6BF5962CFA1}" type="pres">
      <dgm:prSet presAssocID="{FC4114BA-52BB-4C10-B118-FA9468252F1E}" presName="parTrans" presStyleLbl="sibTrans2D1" presStyleIdx="1" presStyleCnt="4"/>
      <dgm:spPr/>
      <dgm:t>
        <a:bodyPr/>
        <a:lstStyle/>
        <a:p>
          <a:endParaRPr lang="en-US"/>
        </a:p>
      </dgm:t>
    </dgm:pt>
    <dgm:pt modelId="{F20D4D2D-12F6-461E-B784-5CE6E3892ADC}" type="pres">
      <dgm:prSet presAssocID="{FC4114BA-52BB-4C10-B118-FA9468252F1E}" presName="connectorText" presStyleLbl="sibTrans2D1" presStyleIdx="1" presStyleCnt="4"/>
      <dgm:spPr/>
      <dgm:t>
        <a:bodyPr/>
        <a:lstStyle/>
        <a:p>
          <a:endParaRPr lang="en-US"/>
        </a:p>
      </dgm:t>
    </dgm:pt>
    <dgm:pt modelId="{F095D477-756B-4B33-9D5A-FC5988CB45F3}" type="pres">
      <dgm:prSet presAssocID="{48C9D519-9E2A-48A7-9680-7714D60EDC15}" presName="node" presStyleLbl="node1" presStyleIdx="1" presStyleCnt="4" custScaleX="133252" custScaleY="165491">
        <dgm:presLayoutVars>
          <dgm:bulletEnabled val="1"/>
        </dgm:presLayoutVars>
      </dgm:prSet>
      <dgm:spPr/>
      <dgm:t>
        <a:bodyPr/>
        <a:lstStyle/>
        <a:p>
          <a:endParaRPr lang="en-US"/>
        </a:p>
      </dgm:t>
    </dgm:pt>
    <dgm:pt modelId="{201F0011-0F37-4341-935A-66340B7B8F03}" type="pres">
      <dgm:prSet presAssocID="{77BB126B-979A-44D0-805C-E72B53E994B1}" presName="parTrans" presStyleLbl="sibTrans2D1" presStyleIdx="2" presStyleCnt="4"/>
      <dgm:spPr/>
      <dgm:t>
        <a:bodyPr/>
        <a:lstStyle/>
        <a:p>
          <a:endParaRPr lang="en-US"/>
        </a:p>
      </dgm:t>
    </dgm:pt>
    <dgm:pt modelId="{C90D27E9-DC03-4BD3-84C2-39A1C3AD486D}" type="pres">
      <dgm:prSet presAssocID="{77BB126B-979A-44D0-805C-E72B53E994B1}" presName="connectorText" presStyleLbl="sibTrans2D1" presStyleIdx="2" presStyleCnt="4"/>
      <dgm:spPr/>
      <dgm:t>
        <a:bodyPr/>
        <a:lstStyle/>
        <a:p>
          <a:endParaRPr lang="en-US"/>
        </a:p>
      </dgm:t>
    </dgm:pt>
    <dgm:pt modelId="{284EDE90-2171-458C-BB44-398C832445BB}" type="pres">
      <dgm:prSet presAssocID="{155CB8B8-B629-4984-A3A3-20BC34DEAD3C}" presName="node" presStyleLbl="node1" presStyleIdx="2" presStyleCnt="4" custScaleX="137134" custScaleY="146471">
        <dgm:presLayoutVars>
          <dgm:bulletEnabled val="1"/>
        </dgm:presLayoutVars>
      </dgm:prSet>
      <dgm:spPr/>
      <dgm:t>
        <a:bodyPr/>
        <a:lstStyle/>
        <a:p>
          <a:endParaRPr lang="en-US"/>
        </a:p>
      </dgm:t>
    </dgm:pt>
    <dgm:pt modelId="{7147EC7F-A2F6-4AD4-A6EC-56386E550B24}" type="pres">
      <dgm:prSet presAssocID="{CDAB4B8F-F0B9-4C04-AB71-81359DA2544D}" presName="parTrans" presStyleLbl="sibTrans2D1" presStyleIdx="3" presStyleCnt="4"/>
      <dgm:spPr/>
      <dgm:t>
        <a:bodyPr/>
        <a:lstStyle/>
        <a:p>
          <a:endParaRPr lang="en-US"/>
        </a:p>
      </dgm:t>
    </dgm:pt>
    <dgm:pt modelId="{6CA8B977-60DD-48F6-AF29-35AA7B459853}" type="pres">
      <dgm:prSet presAssocID="{CDAB4B8F-F0B9-4C04-AB71-81359DA2544D}" presName="connectorText" presStyleLbl="sibTrans2D1" presStyleIdx="3" presStyleCnt="4"/>
      <dgm:spPr/>
      <dgm:t>
        <a:bodyPr/>
        <a:lstStyle/>
        <a:p>
          <a:endParaRPr lang="en-US"/>
        </a:p>
      </dgm:t>
    </dgm:pt>
    <dgm:pt modelId="{27649709-A0EE-4250-9C84-0AFBC4597F35}" type="pres">
      <dgm:prSet presAssocID="{B1EC91B8-1CB3-4739-92D5-F5DEC2FB32E8}" presName="node" presStyleLbl="node1" presStyleIdx="3" presStyleCnt="4" custScaleX="143104" custScaleY="222021">
        <dgm:presLayoutVars>
          <dgm:bulletEnabled val="1"/>
        </dgm:presLayoutVars>
      </dgm:prSet>
      <dgm:spPr/>
      <dgm:t>
        <a:bodyPr/>
        <a:lstStyle/>
        <a:p>
          <a:endParaRPr lang="en-US"/>
        </a:p>
      </dgm:t>
    </dgm:pt>
  </dgm:ptLst>
  <dgm:cxnLst>
    <dgm:cxn modelId="{0FF20165-DE0F-416B-AA6D-9310FDB6D583}" srcId="{FBBEEF8D-EEFA-45A8-8D14-351AC64A55BB}" destId="{A4BF618E-0E18-4B47-B5D3-5D4BD2354292}" srcOrd="0" destOrd="0" parTransId="{625DDA13-ABB2-4614-82B0-FB071BFF7280}" sibTransId="{D729B4BF-C1FD-470D-AB86-1567C11AEAF9}"/>
    <dgm:cxn modelId="{6704FE71-2317-48BC-BCB0-E9BB1C4896EC}" type="presOf" srcId="{48C9D519-9E2A-48A7-9680-7714D60EDC15}" destId="{F095D477-756B-4B33-9D5A-FC5988CB45F3}" srcOrd="0" destOrd="0" presId="urn:microsoft.com/office/officeart/2005/8/layout/radial5"/>
    <dgm:cxn modelId="{302112A1-A907-47DD-9C1F-A92FD10E13A8}" type="presOf" srcId="{77BB126B-979A-44D0-805C-E72B53E994B1}" destId="{201F0011-0F37-4341-935A-66340B7B8F03}" srcOrd="0" destOrd="0" presId="urn:microsoft.com/office/officeart/2005/8/layout/radial5"/>
    <dgm:cxn modelId="{01FAD34E-1125-4F9D-8F1F-D203E6F87A05}" type="presOf" srcId="{C103E50C-E9F7-46D8-A76A-B2A8A77DBBE1}" destId="{D87DE204-1DAE-458E-AEC8-52D4844C39B2}" srcOrd="1" destOrd="0" presId="urn:microsoft.com/office/officeart/2005/8/layout/radial5"/>
    <dgm:cxn modelId="{8703D7D3-1D58-49AD-AFB7-C476E5F7F52D}" type="presOf" srcId="{C888F931-200A-4A75-A75C-42E47B5BE077}" destId="{F666F8A4-FFE0-45D3-9222-D7EF4CE09970}" srcOrd="0" destOrd="0" presId="urn:microsoft.com/office/officeart/2005/8/layout/radial5"/>
    <dgm:cxn modelId="{7E455834-C63D-47CF-A95A-CA7139CAC8CE}" srcId="{A4BF618E-0E18-4B47-B5D3-5D4BD2354292}" destId="{B1EC91B8-1CB3-4739-92D5-F5DEC2FB32E8}" srcOrd="3" destOrd="0" parTransId="{CDAB4B8F-F0B9-4C04-AB71-81359DA2544D}" sibTransId="{CDF22991-E477-411F-BA2C-1519DF294772}"/>
    <dgm:cxn modelId="{341CF00E-597C-49EF-A7B7-F30EB2CB13BB}" srcId="{A4BF618E-0E18-4B47-B5D3-5D4BD2354292}" destId="{C888F931-200A-4A75-A75C-42E47B5BE077}" srcOrd="0" destOrd="0" parTransId="{C103E50C-E9F7-46D8-A76A-B2A8A77DBBE1}" sibTransId="{FADF62FD-DA04-44FF-904E-5A2EB0851BCD}"/>
    <dgm:cxn modelId="{A6D3889F-322A-4C61-9BFF-B4859F5469DA}" type="presOf" srcId="{CDAB4B8F-F0B9-4C04-AB71-81359DA2544D}" destId="{7147EC7F-A2F6-4AD4-A6EC-56386E550B24}" srcOrd="0" destOrd="0" presId="urn:microsoft.com/office/officeart/2005/8/layout/radial5"/>
    <dgm:cxn modelId="{99BD7B4A-BB44-4538-B2C2-9A347AE7978C}" type="presOf" srcId="{A4BF618E-0E18-4B47-B5D3-5D4BD2354292}" destId="{BC248219-EE42-4944-BDAB-3E8759A36E74}" srcOrd="0" destOrd="0" presId="urn:microsoft.com/office/officeart/2005/8/layout/radial5"/>
    <dgm:cxn modelId="{B36C675E-3610-4A41-839A-8EAE125994B3}" type="presOf" srcId="{B1EC91B8-1CB3-4739-92D5-F5DEC2FB32E8}" destId="{27649709-A0EE-4250-9C84-0AFBC4597F35}" srcOrd="0" destOrd="0" presId="urn:microsoft.com/office/officeart/2005/8/layout/radial5"/>
    <dgm:cxn modelId="{4DE81175-FF48-4D26-AA9E-DBA4AA5782F0}" type="presOf" srcId="{FC4114BA-52BB-4C10-B118-FA9468252F1E}" destId="{864E4EE6-31D3-4CED-A8A5-D6BF5962CFA1}" srcOrd="0" destOrd="0" presId="urn:microsoft.com/office/officeart/2005/8/layout/radial5"/>
    <dgm:cxn modelId="{687F03D2-6808-4F1A-9997-9F46ACB6FFC0}" type="presOf" srcId="{CDAB4B8F-F0B9-4C04-AB71-81359DA2544D}" destId="{6CA8B977-60DD-48F6-AF29-35AA7B459853}" srcOrd="1" destOrd="0" presId="urn:microsoft.com/office/officeart/2005/8/layout/radial5"/>
    <dgm:cxn modelId="{F0D73769-86DF-4005-9FA5-3594949B0692}" srcId="{A4BF618E-0E18-4B47-B5D3-5D4BD2354292}" destId="{48C9D519-9E2A-48A7-9680-7714D60EDC15}" srcOrd="1" destOrd="0" parTransId="{FC4114BA-52BB-4C10-B118-FA9468252F1E}" sibTransId="{A281C1DD-DE2F-4F0E-900C-4F9564699564}"/>
    <dgm:cxn modelId="{A9E21BFF-CADE-4FE2-A07E-09A8246AD0B4}" type="presOf" srcId="{C103E50C-E9F7-46D8-A76A-B2A8A77DBBE1}" destId="{0996D603-B6C0-4B0A-BAA5-0B353704D018}" srcOrd="0" destOrd="0" presId="urn:microsoft.com/office/officeart/2005/8/layout/radial5"/>
    <dgm:cxn modelId="{740677A8-2C05-4BA8-99BC-F57FF1B6DE65}" srcId="{A4BF618E-0E18-4B47-B5D3-5D4BD2354292}" destId="{155CB8B8-B629-4984-A3A3-20BC34DEAD3C}" srcOrd="2" destOrd="0" parTransId="{77BB126B-979A-44D0-805C-E72B53E994B1}" sibTransId="{CF59B49D-CD44-4824-AC9F-AA35B5DCE55D}"/>
    <dgm:cxn modelId="{417C582C-D8D5-4699-958F-9D4773EB7068}" type="presOf" srcId="{77BB126B-979A-44D0-805C-E72B53E994B1}" destId="{C90D27E9-DC03-4BD3-84C2-39A1C3AD486D}" srcOrd="1" destOrd="0" presId="urn:microsoft.com/office/officeart/2005/8/layout/radial5"/>
    <dgm:cxn modelId="{332C4CC7-117B-41AB-9D36-E6DCECF324EC}" type="presOf" srcId="{FBBEEF8D-EEFA-45A8-8D14-351AC64A55BB}" destId="{810E6E69-0697-42CD-AF57-F72EC5DDC7C9}" srcOrd="0" destOrd="0" presId="urn:microsoft.com/office/officeart/2005/8/layout/radial5"/>
    <dgm:cxn modelId="{F1A70FF7-5500-4C5B-9F52-AEE298E09B12}" type="presOf" srcId="{155CB8B8-B629-4984-A3A3-20BC34DEAD3C}" destId="{284EDE90-2171-458C-BB44-398C832445BB}" srcOrd="0" destOrd="0" presId="urn:microsoft.com/office/officeart/2005/8/layout/radial5"/>
    <dgm:cxn modelId="{1CED6D2B-774B-45B3-ACE1-82527AC37825}" type="presOf" srcId="{FC4114BA-52BB-4C10-B118-FA9468252F1E}" destId="{F20D4D2D-12F6-461E-B784-5CE6E3892ADC}" srcOrd="1" destOrd="0" presId="urn:microsoft.com/office/officeart/2005/8/layout/radial5"/>
    <dgm:cxn modelId="{024FCBB7-FA11-4110-A6AE-FD8E170135FF}" type="presParOf" srcId="{810E6E69-0697-42CD-AF57-F72EC5DDC7C9}" destId="{BC248219-EE42-4944-BDAB-3E8759A36E74}" srcOrd="0" destOrd="0" presId="urn:microsoft.com/office/officeart/2005/8/layout/radial5"/>
    <dgm:cxn modelId="{74499795-4872-411C-A534-59241C76E8CC}" type="presParOf" srcId="{810E6E69-0697-42CD-AF57-F72EC5DDC7C9}" destId="{0996D603-B6C0-4B0A-BAA5-0B353704D018}" srcOrd="1" destOrd="0" presId="urn:microsoft.com/office/officeart/2005/8/layout/radial5"/>
    <dgm:cxn modelId="{83802A89-0465-444E-A1E2-6B72D535C9AF}" type="presParOf" srcId="{0996D603-B6C0-4B0A-BAA5-0B353704D018}" destId="{D87DE204-1DAE-458E-AEC8-52D4844C39B2}" srcOrd="0" destOrd="0" presId="urn:microsoft.com/office/officeart/2005/8/layout/radial5"/>
    <dgm:cxn modelId="{EC5013C5-C71F-4A7C-8AC9-AA97A410CC58}" type="presParOf" srcId="{810E6E69-0697-42CD-AF57-F72EC5DDC7C9}" destId="{F666F8A4-FFE0-45D3-9222-D7EF4CE09970}" srcOrd="2" destOrd="0" presId="urn:microsoft.com/office/officeart/2005/8/layout/radial5"/>
    <dgm:cxn modelId="{1B1977CB-C696-4958-B38D-20EB481E7A39}" type="presParOf" srcId="{810E6E69-0697-42CD-AF57-F72EC5DDC7C9}" destId="{864E4EE6-31D3-4CED-A8A5-D6BF5962CFA1}" srcOrd="3" destOrd="0" presId="urn:microsoft.com/office/officeart/2005/8/layout/radial5"/>
    <dgm:cxn modelId="{742A4018-832D-43A8-8CF5-719B5576C9C7}" type="presParOf" srcId="{864E4EE6-31D3-4CED-A8A5-D6BF5962CFA1}" destId="{F20D4D2D-12F6-461E-B784-5CE6E3892ADC}" srcOrd="0" destOrd="0" presId="urn:microsoft.com/office/officeart/2005/8/layout/radial5"/>
    <dgm:cxn modelId="{A5247E0C-ED45-4BFB-BEEB-A06259CF206B}" type="presParOf" srcId="{810E6E69-0697-42CD-AF57-F72EC5DDC7C9}" destId="{F095D477-756B-4B33-9D5A-FC5988CB45F3}" srcOrd="4" destOrd="0" presId="urn:microsoft.com/office/officeart/2005/8/layout/radial5"/>
    <dgm:cxn modelId="{A8549C29-C5EF-4E4F-A0D8-9D613FECF83F}" type="presParOf" srcId="{810E6E69-0697-42CD-AF57-F72EC5DDC7C9}" destId="{201F0011-0F37-4341-935A-66340B7B8F03}" srcOrd="5" destOrd="0" presId="urn:microsoft.com/office/officeart/2005/8/layout/radial5"/>
    <dgm:cxn modelId="{768AE670-CF7D-4582-867B-6DA39F207F45}" type="presParOf" srcId="{201F0011-0F37-4341-935A-66340B7B8F03}" destId="{C90D27E9-DC03-4BD3-84C2-39A1C3AD486D}" srcOrd="0" destOrd="0" presId="urn:microsoft.com/office/officeart/2005/8/layout/radial5"/>
    <dgm:cxn modelId="{287CCC20-B423-4693-8FDA-0817901B2465}" type="presParOf" srcId="{810E6E69-0697-42CD-AF57-F72EC5DDC7C9}" destId="{284EDE90-2171-458C-BB44-398C832445BB}" srcOrd="6" destOrd="0" presId="urn:microsoft.com/office/officeart/2005/8/layout/radial5"/>
    <dgm:cxn modelId="{B80F347B-7CC2-49C7-ADB5-7532CD3B17F1}" type="presParOf" srcId="{810E6E69-0697-42CD-AF57-F72EC5DDC7C9}" destId="{7147EC7F-A2F6-4AD4-A6EC-56386E550B24}" srcOrd="7" destOrd="0" presId="urn:microsoft.com/office/officeart/2005/8/layout/radial5"/>
    <dgm:cxn modelId="{98C5CF90-9A76-49FA-9C28-8D30B9DCFE53}" type="presParOf" srcId="{7147EC7F-A2F6-4AD4-A6EC-56386E550B24}" destId="{6CA8B977-60DD-48F6-AF29-35AA7B459853}" srcOrd="0" destOrd="0" presId="urn:microsoft.com/office/officeart/2005/8/layout/radial5"/>
    <dgm:cxn modelId="{60CF25C6-E22A-4C4C-8355-92891C36DD20}" type="presParOf" srcId="{810E6E69-0697-42CD-AF57-F72EC5DDC7C9}" destId="{27649709-A0EE-4250-9C84-0AFBC4597F3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BDB2C4D-0AA4-422C-8B15-ABD479217750}"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pPr rtl="1"/>
          <a:endParaRPr lang="fa-IR"/>
        </a:p>
      </dgm:t>
    </dgm:pt>
    <dgm:pt modelId="{F88102D9-6B06-43EB-9689-01313E47DBE3}">
      <dgm:prSet phldrT="[Text]" custT="1"/>
      <dgm:spPr/>
      <dgm:t>
        <a:bodyPr/>
        <a:lstStyle/>
        <a:p>
          <a:pPr rtl="1"/>
          <a:r>
            <a:rPr lang="fa-IR" sz="2400" dirty="0">
              <a:solidFill>
                <a:srgbClr val="FFFF00"/>
              </a:solidFill>
              <a:cs typeface="B Titr" panose="00000700000000000000" pitchFamily="2" charset="-78"/>
            </a:rPr>
            <a:t>گام های بنیادین برای سازماندهی :</a:t>
          </a:r>
        </a:p>
      </dgm:t>
    </dgm:pt>
    <dgm:pt modelId="{83BC0874-2276-4499-9E34-9BEA2C6AD95E}" type="parTrans" cxnId="{3149649A-31EE-4215-9068-B0B35E2F7B05}">
      <dgm:prSet/>
      <dgm:spPr/>
      <dgm:t>
        <a:bodyPr/>
        <a:lstStyle/>
        <a:p>
          <a:pPr rtl="1"/>
          <a:endParaRPr lang="fa-IR"/>
        </a:p>
      </dgm:t>
    </dgm:pt>
    <dgm:pt modelId="{DAB54A37-934E-4DA9-8638-ABA1C58D7661}" type="sibTrans" cxnId="{3149649A-31EE-4215-9068-B0B35E2F7B05}">
      <dgm:prSet/>
      <dgm:spPr/>
      <dgm:t>
        <a:bodyPr/>
        <a:lstStyle/>
        <a:p>
          <a:pPr rtl="1"/>
          <a:endParaRPr lang="fa-IR"/>
        </a:p>
      </dgm:t>
    </dgm:pt>
    <dgm:pt modelId="{49820ECD-2300-4EF9-9532-203D52561FD7}">
      <dgm:prSet phldrT="[Text]" custT="1"/>
      <dgm:spPr/>
      <dgm:t>
        <a:bodyPr/>
        <a:lstStyle/>
        <a:p>
          <a:pPr rtl="1"/>
          <a:r>
            <a:rPr lang="fa-IR" sz="2000" dirty="0">
              <a:cs typeface="B Titr" panose="00000700000000000000" pitchFamily="2" charset="-78"/>
            </a:rPr>
            <a:t>1 – استقرار هدف های سازمان</a:t>
          </a:r>
        </a:p>
      </dgm:t>
    </dgm:pt>
    <dgm:pt modelId="{0D66C6A9-5AB6-4BE1-A28B-244488F3A953}" type="parTrans" cxnId="{7BF34006-A1D7-42C9-89DE-B155E78F185D}">
      <dgm:prSet/>
      <dgm:spPr/>
      <dgm:t>
        <a:bodyPr/>
        <a:lstStyle/>
        <a:p>
          <a:pPr rtl="1"/>
          <a:endParaRPr lang="fa-IR"/>
        </a:p>
      </dgm:t>
    </dgm:pt>
    <dgm:pt modelId="{C1C7AF5D-5C19-43A8-B98F-CE1A97EF027A}" type="sibTrans" cxnId="{7BF34006-A1D7-42C9-89DE-B155E78F185D}">
      <dgm:prSet/>
      <dgm:spPr/>
      <dgm:t>
        <a:bodyPr/>
        <a:lstStyle/>
        <a:p>
          <a:pPr rtl="1"/>
          <a:endParaRPr lang="fa-IR"/>
        </a:p>
      </dgm:t>
    </dgm:pt>
    <dgm:pt modelId="{54F370A4-DD9D-4556-B71A-F61021238337}">
      <dgm:prSet phldrT="[Text]" custT="1"/>
      <dgm:spPr/>
      <dgm:t>
        <a:bodyPr/>
        <a:lstStyle/>
        <a:p>
          <a:pPr rtl="1"/>
          <a:r>
            <a:rPr lang="fa-IR" sz="2000" dirty="0">
              <a:cs typeface="B Titr" panose="00000700000000000000" pitchFamily="2" charset="-78"/>
            </a:rPr>
            <a:t>2 – تعیین و تشکیل هدف های پشتیبانی . خط مشی ها و برنامه ها</a:t>
          </a:r>
        </a:p>
      </dgm:t>
    </dgm:pt>
    <dgm:pt modelId="{DEBDE21F-6326-4A6E-970A-B8F92B015491}" type="parTrans" cxnId="{0EC6CD0B-E353-45C8-8ACB-EF59CB4E0702}">
      <dgm:prSet/>
      <dgm:spPr/>
      <dgm:t>
        <a:bodyPr/>
        <a:lstStyle/>
        <a:p>
          <a:pPr rtl="1"/>
          <a:endParaRPr lang="fa-IR"/>
        </a:p>
      </dgm:t>
    </dgm:pt>
    <dgm:pt modelId="{C42F4806-5887-497C-9730-9BA322C17071}" type="sibTrans" cxnId="{0EC6CD0B-E353-45C8-8ACB-EF59CB4E0702}">
      <dgm:prSet/>
      <dgm:spPr/>
      <dgm:t>
        <a:bodyPr/>
        <a:lstStyle/>
        <a:p>
          <a:pPr rtl="1"/>
          <a:endParaRPr lang="fa-IR"/>
        </a:p>
      </dgm:t>
    </dgm:pt>
    <dgm:pt modelId="{7D60D155-5C7A-4716-9B2D-537294926637}">
      <dgm:prSet phldrT="[Text]" custT="1"/>
      <dgm:spPr/>
      <dgm:t>
        <a:bodyPr/>
        <a:lstStyle/>
        <a:p>
          <a:pPr rtl="1"/>
          <a:r>
            <a:rPr lang="fa-IR" sz="1400" dirty="0">
              <a:cs typeface="B Titr" panose="00000700000000000000" pitchFamily="2" charset="-78"/>
            </a:rPr>
            <a:t>3</a:t>
          </a:r>
          <a:r>
            <a:rPr lang="fa-IR" sz="1800" dirty="0">
              <a:cs typeface="B Titr" panose="00000700000000000000" pitchFamily="2" charset="-78"/>
            </a:rPr>
            <a:t> – تشخیص و طبقه بندی فعالیت های ضروری برای تحقق آن ها</a:t>
          </a:r>
        </a:p>
      </dgm:t>
    </dgm:pt>
    <dgm:pt modelId="{498FE8D7-8EE1-4DDB-B3D0-E936CC7678FF}" type="parTrans" cxnId="{027F34E0-AC68-426B-95F1-2F376C21A6E3}">
      <dgm:prSet/>
      <dgm:spPr/>
      <dgm:t>
        <a:bodyPr/>
        <a:lstStyle/>
        <a:p>
          <a:pPr rtl="1"/>
          <a:endParaRPr lang="fa-IR"/>
        </a:p>
      </dgm:t>
    </dgm:pt>
    <dgm:pt modelId="{8619AC67-A3F6-4AF9-8095-FAB25BA2F51A}" type="sibTrans" cxnId="{027F34E0-AC68-426B-95F1-2F376C21A6E3}">
      <dgm:prSet/>
      <dgm:spPr/>
      <dgm:t>
        <a:bodyPr/>
        <a:lstStyle/>
        <a:p>
          <a:pPr rtl="1"/>
          <a:endParaRPr lang="fa-IR"/>
        </a:p>
      </dgm:t>
    </dgm:pt>
    <dgm:pt modelId="{4484B569-D4F7-4DB5-89DF-0313DA357136}">
      <dgm:prSet phldrT="[Text]" custT="1"/>
      <dgm:spPr/>
      <dgm:t>
        <a:bodyPr/>
        <a:lstStyle/>
        <a:p>
          <a:pPr rtl="1"/>
          <a:r>
            <a:rPr lang="fa-IR" sz="1100" dirty="0">
              <a:cs typeface="B Titr" panose="00000700000000000000" pitchFamily="2" charset="-78"/>
            </a:rPr>
            <a:t>4</a:t>
          </a:r>
          <a:r>
            <a:rPr lang="fa-IR" sz="1600" dirty="0">
              <a:cs typeface="B Titr" panose="00000700000000000000" pitchFamily="2" charset="-78"/>
            </a:rPr>
            <a:t> – دسته بندی فعالیت ها و پرتو منابع انسانی و امکانات مادی به منظور بهره گیری از آن ها در موقعیت های مختلف</a:t>
          </a:r>
        </a:p>
      </dgm:t>
    </dgm:pt>
    <dgm:pt modelId="{55124FF2-1DF7-4511-A225-662E27080FE7}" type="parTrans" cxnId="{AA34E080-28CF-4D0D-A653-D942055C424C}">
      <dgm:prSet/>
      <dgm:spPr/>
      <dgm:t>
        <a:bodyPr/>
        <a:lstStyle/>
        <a:p>
          <a:pPr rtl="1"/>
          <a:endParaRPr lang="fa-IR"/>
        </a:p>
      </dgm:t>
    </dgm:pt>
    <dgm:pt modelId="{0268F404-1E9D-4A05-B024-3A1BC05AD069}" type="sibTrans" cxnId="{AA34E080-28CF-4D0D-A653-D942055C424C}">
      <dgm:prSet/>
      <dgm:spPr/>
      <dgm:t>
        <a:bodyPr/>
        <a:lstStyle/>
        <a:p>
          <a:pPr rtl="1"/>
          <a:endParaRPr lang="fa-IR"/>
        </a:p>
      </dgm:t>
    </dgm:pt>
    <dgm:pt modelId="{90C0C827-2C33-4ABC-B023-AB937E00938E}">
      <dgm:prSet phldrT="[Text]" custT="1"/>
      <dgm:spPr/>
      <dgm:t>
        <a:bodyPr/>
        <a:lstStyle/>
        <a:p>
          <a:pPr rtl="1"/>
          <a:r>
            <a:rPr lang="fa-IR" sz="1600" dirty="0">
              <a:cs typeface="B Titr" panose="00000700000000000000" pitchFamily="2" charset="-78"/>
            </a:rPr>
            <a:t>5</a:t>
          </a:r>
          <a:r>
            <a:rPr lang="fa-IR" sz="1800" dirty="0">
              <a:cs typeface="B Titr" panose="00000700000000000000" pitchFamily="2" charset="-78"/>
            </a:rPr>
            <a:t> – واگذاری اختیارات مناسب به سرپرست هر گروه برای انجام کار ها</a:t>
          </a:r>
        </a:p>
      </dgm:t>
    </dgm:pt>
    <dgm:pt modelId="{625708D8-31ED-42FC-A3DC-65D3BF54AEB6}" type="parTrans" cxnId="{A7F4C658-592B-4754-A975-8D6C72CD55BD}">
      <dgm:prSet/>
      <dgm:spPr/>
      <dgm:t>
        <a:bodyPr/>
        <a:lstStyle/>
        <a:p>
          <a:pPr rtl="1"/>
          <a:endParaRPr lang="fa-IR"/>
        </a:p>
      </dgm:t>
    </dgm:pt>
    <dgm:pt modelId="{DA41A6F6-6D53-4815-9FE0-36F7B80ADF38}" type="sibTrans" cxnId="{A7F4C658-592B-4754-A975-8D6C72CD55BD}">
      <dgm:prSet/>
      <dgm:spPr/>
      <dgm:t>
        <a:bodyPr/>
        <a:lstStyle/>
        <a:p>
          <a:pPr rtl="1"/>
          <a:endParaRPr lang="fa-IR"/>
        </a:p>
      </dgm:t>
    </dgm:pt>
    <dgm:pt modelId="{09322A0F-FA11-4649-966E-F40E1696F006}">
      <dgm:prSet phldrT="[Text]" custT="1"/>
      <dgm:spPr/>
      <dgm:t>
        <a:bodyPr/>
        <a:lstStyle/>
        <a:p>
          <a:pPr rtl="1"/>
          <a:r>
            <a:rPr lang="fa-IR" sz="1800" dirty="0">
              <a:cs typeface="B Titr" panose="00000700000000000000" pitchFamily="2" charset="-78"/>
            </a:rPr>
            <a:t>6 – ایجاد ارتباط و هماهنگی بین بخش ها به صورت افقی و عمودی از راه پیوند اختیارات و اطلاعات</a:t>
          </a:r>
        </a:p>
      </dgm:t>
    </dgm:pt>
    <dgm:pt modelId="{77F96AB8-AC94-48A4-BA05-143DA4B4520B}" type="parTrans" cxnId="{13DDFEBC-4937-4EEA-A697-BE68E7B0B3EB}">
      <dgm:prSet/>
      <dgm:spPr/>
      <dgm:t>
        <a:bodyPr/>
        <a:lstStyle/>
        <a:p>
          <a:pPr rtl="1"/>
          <a:endParaRPr lang="fa-IR"/>
        </a:p>
      </dgm:t>
    </dgm:pt>
    <dgm:pt modelId="{DB5EAF61-72CB-4B59-A7EC-655E1AD4C60C}" type="sibTrans" cxnId="{13DDFEBC-4937-4EEA-A697-BE68E7B0B3EB}">
      <dgm:prSet/>
      <dgm:spPr/>
      <dgm:t>
        <a:bodyPr/>
        <a:lstStyle/>
        <a:p>
          <a:pPr rtl="1"/>
          <a:endParaRPr lang="fa-IR"/>
        </a:p>
      </dgm:t>
    </dgm:pt>
    <dgm:pt modelId="{96537F5A-1D02-4A8A-B458-53D9153A497D}" type="pres">
      <dgm:prSet presAssocID="{1BDB2C4D-0AA4-422C-8B15-ABD479217750}" presName="Name0" presStyleCnt="0">
        <dgm:presLayoutVars>
          <dgm:chMax val="1"/>
          <dgm:chPref val="1"/>
          <dgm:dir/>
          <dgm:animOne val="branch"/>
          <dgm:animLvl val="lvl"/>
        </dgm:presLayoutVars>
      </dgm:prSet>
      <dgm:spPr/>
      <dgm:t>
        <a:bodyPr/>
        <a:lstStyle/>
        <a:p>
          <a:endParaRPr lang="en-US"/>
        </a:p>
      </dgm:t>
    </dgm:pt>
    <dgm:pt modelId="{474B1D81-C673-4291-8BD0-AFC3095983DE}" type="pres">
      <dgm:prSet presAssocID="{F88102D9-6B06-43EB-9689-01313E47DBE3}" presName="Parent" presStyleLbl="node0" presStyleIdx="0" presStyleCnt="1">
        <dgm:presLayoutVars>
          <dgm:chMax val="6"/>
          <dgm:chPref val="6"/>
        </dgm:presLayoutVars>
      </dgm:prSet>
      <dgm:spPr/>
      <dgm:t>
        <a:bodyPr/>
        <a:lstStyle/>
        <a:p>
          <a:endParaRPr lang="en-US"/>
        </a:p>
      </dgm:t>
    </dgm:pt>
    <dgm:pt modelId="{839ABAC2-DF8D-4684-BADD-5732BE28A0E9}" type="pres">
      <dgm:prSet presAssocID="{49820ECD-2300-4EF9-9532-203D52561FD7}" presName="Accent1" presStyleCnt="0"/>
      <dgm:spPr/>
    </dgm:pt>
    <dgm:pt modelId="{D9270E2D-826F-4409-8782-369B4E791588}" type="pres">
      <dgm:prSet presAssocID="{49820ECD-2300-4EF9-9532-203D52561FD7}" presName="Accent" presStyleLbl="bgShp" presStyleIdx="0" presStyleCnt="6"/>
      <dgm:spPr/>
    </dgm:pt>
    <dgm:pt modelId="{A91786F5-048F-40EF-82F8-D9A6AFF5AB16}" type="pres">
      <dgm:prSet presAssocID="{49820ECD-2300-4EF9-9532-203D52561FD7}" presName="Child1" presStyleLbl="node1" presStyleIdx="0" presStyleCnt="6">
        <dgm:presLayoutVars>
          <dgm:chMax val="0"/>
          <dgm:chPref val="0"/>
          <dgm:bulletEnabled val="1"/>
        </dgm:presLayoutVars>
      </dgm:prSet>
      <dgm:spPr/>
      <dgm:t>
        <a:bodyPr/>
        <a:lstStyle/>
        <a:p>
          <a:endParaRPr lang="en-US"/>
        </a:p>
      </dgm:t>
    </dgm:pt>
    <dgm:pt modelId="{4305235E-2F8B-4D02-ABA4-B3DC98B7338C}" type="pres">
      <dgm:prSet presAssocID="{54F370A4-DD9D-4556-B71A-F61021238337}" presName="Accent2" presStyleCnt="0"/>
      <dgm:spPr/>
    </dgm:pt>
    <dgm:pt modelId="{A835BFBE-739D-4BF1-851D-53A6DB5E5E73}" type="pres">
      <dgm:prSet presAssocID="{54F370A4-DD9D-4556-B71A-F61021238337}" presName="Accent" presStyleLbl="bgShp" presStyleIdx="1" presStyleCnt="6"/>
      <dgm:spPr/>
    </dgm:pt>
    <dgm:pt modelId="{33B2436A-C1F7-4E60-A551-8AA804DE662D}" type="pres">
      <dgm:prSet presAssocID="{54F370A4-DD9D-4556-B71A-F61021238337}" presName="Child2" presStyleLbl="node1" presStyleIdx="1" presStyleCnt="6" custScaleX="141936" custLinFactNeighborX="11609" custLinFactNeighborY="-7157">
        <dgm:presLayoutVars>
          <dgm:chMax val="0"/>
          <dgm:chPref val="0"/>
          <dgm:bulletEnabled val="1"/>
        </dgm:presLayoutVars>
      </dgm:prSet>
      <dgm:spPr/>
      <dgm:t>
        <a:bodyPr/>
        <a:lstStyle/>
        <a:p>
          <a:endParaRPr lang="en-US"/>
        </a:p>
      </dgm:t>
    </dgm:pt>
    <dgm:pt modelId="{A712EA97-84A3-419C-93CF-3D00128A3BDF}" type="pres">
      <dgm:prSet presAssocID="{7D60D155-5C7A-4716-9B2D-537294926637}" presName="Accent3" presStyleCnt="0"/>
      <dgm:spPr/>
    </dgm:pt>
    <dgm:pt modelId="{C158333C-3AE6-42E6-8DB1-BFBC26A90B4D}" type="pres">
      <dgm:prSet presAssocID="{7D60D155-5C7A-4716-9B2D-537294926637}" presName="Accent" presStyleLbl="bgShp" presStyleIdx="2" presStyleCnt="6"/>
      <dgm:spPr/>
    </dgm:pt>
    <dgm:pt modelId="{CCA8D62D-B62F-42AC-B545-4CA10015FD7B}" type="pres">
      <dgm:prSet presAssocID="{7D60D155-5C7A-4716-9B2D-537294926637}" presName="Child3" presStyleLbl="node1" presStyleIdx="2" presStyleCnt="6" custScaleX="122502" custLinFactNeighborX="10835" custLinFactNeighborY="-6262">
        <dgm:presLayoutVars>
          <dgm:chMax val="0"/>
          <dgm:chPref val="0"/>
          <dgm:bulletEnabled val="1"/>
        </dgm:presLayoutVars>
      </dgm:prSet>
      <dgm:spPr/>
      <dgm:t>
        <a:bodyPr/>
        <a:lstStyle/>
        <a:p>
          <a:endParaRPr lang="en-US"/>
        </a:p>
      </dgm:t>
    </dgm:pt>
    <dgm:pt modelId="{2468A675-3FEF-4F77-BDEF-AC6826C598D9}" type="pres">
      <dgm:prSet presAssocID="{4484B569-D4F7-4DB5-89DF-0313DA357136}" presName="Accent4" presStyleCnt="0"/>
      <dgm:spPr/>
    </dgm:pt>
    <dgm:pt modelId="{D364C6A5-BA19-41E6-BDA1-C7E76514CCE0}" type="pres">
      <dgm:prSet presAssocID="{4484B569-D4F7-4DB5-89DF-0313DA357136}" presName="Accent" presStyleLbl="bgShp" presStyleIdx="3" presStyleCnt="6"/>
      <dgm:spPr/>
    </dgm:pt>
    <dgm:pt modelId="{8539957A-ADE3-46D6-8631-81378078BE69}" type="pres">
      <dgm:prSet presAssocID="{4484B569-D4F7-4DB5-89DF-0313DA357136}" presName="Child4" presStyleLbl="node1" presStyleIdx="3" presStyleCnt="6" custScaleX="130507">
        <dgm:presLayoutVars>
          <dgm:chMax val="0"/>
          <dgm:chPref val="0"/>
          <dgm:bulletEnabled val="1"/>
        </dgm:presLayoutVars>
      </dgm:prSet>
      <dgm:spPr/>
      <dgm:t>
        <a:bodyPr/>
        <a:lstStyle/>
        <a:p>
          <a:endParaRPr lang="en-US"/>
        </a:p>
      </dgm:t>
    </dgm:pt>
    <dgm:pt modelId="{9FFCFA98-A32F-42EE-A039-98B006F3A695}" type="pres">
      <dgm:prSet presAssocID="{90C0C827-2C33-4ABC-B023-AB937E00938E}" presName="Accent5" presStyleCnt="0"/>
      <dgm:spPr/>
    </dgm:pt>
    <dgm:pt modelId="{4EB653AA-51E6-4241-886F-7A90D6BDDB1F}" type="pres">
      <dgm:prSet presAssocID="{90C0C827-2C33-4ABC-B023-AB937E00938E}" presName="Accent" presStyleLbl="bgShp" presStyleIdx="4" presStyleCnt="6"/>
      <dgm:spPr/>
    </dgm:pt>
    <dgm:pt modelId="{D79232E7-CFC6-4216-B31B-12EC5812E51C}" type="pres">
      <dgm:prSet presAssocID="{90C0C827-2C33-4ABC-B023-AB937E00938E}" presName="Child5" presStyleLbl="node1" presStyleIdx="4" presStyleCnt="6" custScaleX="119598" custLinFactNeighborX="-7739" custLinFactNeighborY="-895">
        <dgm:presLayoutVars>
          <dgm:chMax val="0"/>
          <dgm:chPref val="0"/>
          <dgm:bulletEnabled val="1"/>
        </dgm:presLayoutVars>
      </dgm:prSet>
      <dgm:spPr/>
      <dgm:t>
        <a:bodyPr/>
        <a:lstStyle/>
        <a:p>
          <a:endParaRPr lang="en-US"/>
        </a:p>
      </dgm:t>
    </dgm:pt>
    <dgm:pt modelId="{9981C0B7-A8D9-464A-9DED-1938176B1806}" type="pres">
      <dgm:prSet presAssocID="{09322A0F-FA11-4649-966E-F40E1696F006}" presName="Accent6" presStyleCnt="0"/>
      <dgm:spPr/>
    </dgm:pt>
    <dgm:pt modelId="{9BDDA493-7F24-413E-99FB-D90C72392DBE}" type="pres">
      <dgm:prSet presAssocID="{09322A0F-FA11-4649-966E-F40E1696F006}" presName="Accent" presStyleLbl="bgShp" presStyleIdx="5" presStyleCnt="6"/>
      <dgm:spPr/>
    </dgm:pt>
    <dgm:pt modelId="{32E2D34A-8316-4776-AE15-58813E949EAE}" type="pres">
      <dgm:prSet presAssocID="{09322A0F-FA11-4649-966E-F40E1696F006}" presName="Child6" presStyleLbl="node1" presStyleIdx="5" presStyleCnt="6" custScaleX="141150" custLinFactNeighborX="-13931" custLinFactNeighborY="-2684">
        <dgm:presLayoutVars>
          <dgm:chMax val="0"/>
          <dgm:chPref val="0"/>
          <dgm:bulletEnabled val="1"/>
        </dgm:presLayoutVars>
      </dgm:prSet>
      <dgm:spPr/>
      <dgm:t>
        <a:bodyPr/>
        <a:lstStyle/>
        <a:p>
          <a:endParaRPr lang="en-US"/>
        </a:p>
      </dgm:t>
    </dgm:pt>
  </dgm:ptLst>
  <dgm:cxnLst>
    <dgm:cxn modelId="{027F34E0-AC68-426B-95F1-2F376C21A6E3}" srcId="{F88102D9-6B06-43EB-9689-01313E47DBE3}" destId="{7D60D155-5C7A-4716-9B2D-537294926637}" srcOrd="2" destOrd="0" parTransId="{498FE8D7-8EE1-4DDB-B3D0-E936CC7678FF}" sibTransId="{8619AC67-A3F6-4AF9-8095-FAB25BA2F51A}"/>
    <dgm:cxn modelId="{A6633671-5126-47EE-AB77-C8E0EEC676F4}" type="presOf" srcId="{90C0C827-2C33-4ABC-B023-AB937E00938E}" destId="{D79232E7-CFC6-4216-B31B-12EC5812E51C}" srcOrd="0" destOrd="0" presId="urn:microsoft.com/office/officeart/2011/layout/HexagonRadial"/>
    <dgm:cxn modelId="{A7F4C658-592B-4754-A975-8D6C72CD55BD}" srcId="{F88102D9-6B06-43EB-9689-01313E47DBE3}" destId="{90C0C827-2C33-4ABC-B023-AB937E00938E}" srcOrd="4" destOrd="0" parTransId="{625708D8-31ED-42FC-A3DC-65D3BF54AEB6}" sibTransId="{DA41A6F6-6D53-4815-9FE0-36F7B80ADF38}"/>
    <dgm:cxn modelId="{FA41FA45-1F0A-4623-AA7C-E951E291A095}" type="presOf" srcId="{1BDB2C4D-0AA4-422C-8B15-ABD479217750}" destId="{96537F5A-1D02-4A8A-B458-53D9153A497D}" srcOrd="0" destOrd="0" presId="urn:microsoft.com/office/officeart/2011/layout/HexagonRadial"/>
    <dgm:cxn modelId="{CEDB5B1F-C065-4005-848B-9E1B5EED2D5E}" type="presOf" srcId="{09322A0F-FA11-4649-966E-F40E1696F006}" destId="{32E2D34A-8316-4776-AE15-58813E949EAE}" srcOrd="0" destOrd="0" presId="urn:microsoft.com/office/officeart/2011/layout/HexagonRadial"/>
    <dgm:cxn modelId="{0EC6CD0B-E353-45C8-8ACB-EF59CB4E0702}" srcId="{F88102D9-6B06-43EB-9689-01313E47DBE3}" destId="{54F370A4-DD9D-4556-B71A-F61021238337}" srcOrd="1" destOrd="0" parTransId="{DEBDE21F-6326-4A6E-970A-B8F92B015491}" sibTransId="{C42F4806-5887-497C-9730-9BA322C17071}"/>
    <dgm:cxn modelId="{13DDFEBC-4937-4EEA-A697-BE68E7B0B3EB}" srcId="{F88102D9-6B06-43EB-9689-01313E47DBE3}" destId="{09322A0F-FA11-4649-966E-F40E1696F006}" srcOrd="5" destOrd="0" parTransId="{77F96AB8-AC94-48A4-BA05-143DA4B4520B}" sibTransId="{DB5EAF61-72CB-4B59-A7EC-655E1AD4C60C}"/>
    <dgm:cxn modelId="{40681F8D-D8F4-49E0-BE96-53A42C26BBAA}" type="presOf" srcId="{7D60D155-5C7A-4716-9B2D-537294926637}" destId="{CCA8D62D-B62F-42AC-B545-4CA10015FD7B}" srcOrd="0" destOrd="0" presId="urn:microsoft.com/office/officeart/2011/layout/HexagonRadial"/>
    <dgm:cxn modelId="{3149649A-31EE-4215-9068-B0B35E2F7B05}" srcId="{1BDB2C4D-0AA4-422C-8B15-ABD479217750}" destId="{F88102D9-6B06-43EB-9689-01313E47DBE3}" srcOrd="0" destOrd="0" parTransId="{83BC0874-2276-4499-9E34-9BEA2C6AD95E}" sibTransId="{DAB54A37-934E-4DA9-8638-ABA1C58D7661}"/>
    <dgm:cxn modelId="{8238F88B-4550-4054-9A94-ECBEC20E1ABA}" type="presOf" srcId="{49820ECD-2300-4EF9-9532-203D52561FD7}" destId="{A91786F5-048F-40EF-82F8-D9A6AFF5AB16}" srcOrd="0" destOrd="0" presId="urn:microsoft.com/office/officeart/2011/layout/HexagonRadial"/>
    <dgm:cxn modelId="{AA34E080-28CF-4D0D-A653-D942055C424C}" srcId="{F88102D9-6B06-43EB-9689-01313E47DBE3}" destId="{4484B569-D4F7-4DB5-89DF-0313DA357136}" srcOrd="3" destOrd="0" parTransId="{55124FF2-1DF7-4511-A225-662E27080FE7}" sibTransId="{0268F404-1E9D-4A05-B024-3A1BC05AD069}"/>
    <dgm:cxn modelId="{E05C9CB5-263F-41BD-8B8C-387870EEFC64}" type="presOf" srcId="{54F370A4-DD9D-4556-B71A-F61021238337}" destId="{33B2436A-C1F7-4E60-A551-8AA804DE662D}" srcOrd="0" destOrd="0" presId="urn:microsoft.com/office/officeart/2011/layout/HexagonRadial"/>
    <dgm:cxn modelId="{7BF34006-A1D7-42C9-89DE-B155E78F185D}" srcId="{F88102D9-6B06-43EB-9689-01313E47DBE3}" destId="{49820ECD-2300-4EF9-9532-203D52561FD7}" srcOrd="0" destOrd="0" parTransId="{0D66C6A9-5AB6-4BE1-A28B-244488F3A953}" sibTransId="{C1C7AF5D-5C19-43A8-B98F-CE1A97EF027A}"/>
    <dgm:cxn modelId="{EF767F64-07F2-4B84-A011-56C42C05E644}" type="presOf" srcId="{F88102D9-6B06-43EB-9689-01313E47DBE3}" destId="{474B1D81-C673-4291-8BD0-AFC3095983DE}" srcOrd="0" destOrd="0" presId="urn:microsoft.com/office/officeart/2011/layout/HexagonRadial"/>
    <dgm:cxn modelId="{6CC4B35C-168D-4CDE-9CE5-0D6F930A5DC3}" type="presOf" srcId="{4484B569-D4F7-4DB5-89DF-0313DA357136}" destId="{8539957A-ADE3-46D6-8631-81378078BE69}" srcOrd="0" destOrd="0" presId="urn:microsoft.com/office/officeart/2011/layout/HexagonRadial"/>
    <dgm:cxn modelId="{D9976987-23A8-40C9-A191-F405C2589844}" type="presParOf" srcId="{96537F5A-1D02-4A8A-B458-53D9153A497D}" destId="{474B1D81-C673-4291-8BD0-AFC3095983DE}" srcOrd="0" destOrd="0" presId="urn:microsoft.com/office/officeart/2011/layout/HexagonRadial"/>
    <dgm:cxn modelId="{A5CFF8A2-703D-47EC-9AD4-BC51DF55F9D7}" type="presParOf" srcId="{96537F5A-1D02-4A8A-B458-53D9153A497D}" destId="{839ABAC2-DF8D-4684-BADD-5732BE28A0E9}" srcOrd="1" destOrd="0" presId="urn:microsoft.com/office/officeart/2011/layout/HexagonRadial"/>
    <dgm:cxn modelId="{ECA02C29-8558-44E7-8F38-BD3C1BEFCCA6}" type="presParOf" srcId="{839ABAC2-DF8D-4684-BADD-5732BE28A0E9}" destId="{D9270E2D-826F-4409-8782-369B4E791588}" srcOrd="0" destOrd="0" presId="urn:microsoft.com/office/officeart/2011/layout/HexagonRadial"/>
    <dgm:cxn modelId="{A2BAF357-FE53-42BA-9BE1-950311142307}" type="presParOf" srcId="{96537F5A-1D02-4A8A-B458-53D9153A497D}" destId="{A91786F5-048F-40EF-82F8-D9A6AFF5AB16}" srcOrd="2" destOrd="0" presId="urn:microsoft.com/office/officeart/2011/layout/HexagonRadial"/>
    <dgm:cxn modelId="{A8095CBE-AAD3-4B69-BD1D-CBFE6E2ED5DA}" type="presParOf" srcId="{96537F5A-1D02-4A8A-B458-53D9153A497D}" destId="{4305235E-2F8B-4D02-ABA4-B3DC98B7338C}" srcOrd="3" destOrd="0" presId="urn:microsoft.com/office/officeart/2011/layout/HexagonRadial"/>
    <dgm:cxn modelId="{06B2364C-C951-477A-98E9-458DA81CE902}" type="presParOf" srcId="{4305235E-2F8B-4D02-ABA4-B3DC98B7338C}" destId="{A835BFBE-739D-4BF1-851D-53A6DB5E5E73}" srcOrd="0" destOrd="0" presId="urn:microsoft.com/office/officeart/2011/layout/HexagonRadial"/>
    <dgm:cxn modelId="{0A3F91BA-AB0A-44C8-925A-072629E7AE75}" type="presParOf" srcId="{96537F5A-1D02-4A8A-B458-53D9153A497D}" destId="{33B2436A-C1F7-4E60-A551-8AA804DE662D}" srcOrd="4" destOrd="0" presId="urn:microsoft.com/office/officeart/2011/layout/HexagonRadial"/>
    <dgm:cxn modelId="{FB2B5809-B476-4694-AD53-AD37B3ED4CF0}" type="presParOf" srcId="{96537F5A-1D02-4A8A-B458-53D9153A497D}" destId="{A712EA97-84A3-419C-93CF-3D00128A3BDF}" srcOrd="5" destOrd="0" presId="urn:microsoft.com/office/officeart/2011/layout/HexagonRadial"/>
    <dgm:cxn modelId="{789B175A-11E6-44BF-B9EB-EA665C67EA3F}" type="presParOf" srcId="{A712EA97-84A3-419C-93CF-3D00128A3BDF}" destId="{C158333C-3AE6-42E6-8DB1-BFBC26A90B4D}" srcOrd="0" destOrd="0" presId="urn:microsoft.com/office/officeart/2011/layout/HexagonRadial"/>
    <dgm:cxn modelId="{64257242-C9DD-4B94-BA7A-170272D6CE96}" type="presParOf" srcId="{96537F5A-1D02-4A8A-B458-53D9153A497D}" destId="{CCA8D62D-B62F-42AC-B545-4CA10015FD7B}" srcOrd="6" destOrd="0" presId="urn:microsoft.com/office/officeart/2011/layout/HexagonRadial"/>
    <dgm:cxn modelId="{F91EF7C3-015E-4B7C-9A9A-2FEE36D64786}" type="presParOf" srcId="{96537F5A-1D02-4A8A-B458-53D9153A497D}" destId="{2468A675-3FEF-4F77-BDEF-AC6826C598D9}" srcOrd="7" destOrd="0" presId="urn:microsoft.com/office/officeart/2011/layout/HexagonRadial"/>
    <dgm:cxn modelId="{BDEA785D-A5E2-4C3E-B18B-9108CF5CB7F1}" type="presParOf" srcId="{2468A675-3FEF-4F77-BDEF-AC6826C598D9}" destId="{D364C6A5-BA19-41E6-BDA1-C7E76514CCE0}" srcOrd="0" destOrd="0" presId="urn:microsoft.com/office/officeart/2011/layout/HexagonRadial"/>
    <dgm:cxn modelId="{7A5F799C-1F3B-49B1-9059-92C90FFC3ED3}" type="presParOf" srcId="{96537F5A-1D02-4A8A-B458-53D9153A497D}" destId="{8539957A-ADE3-46D6-8631-81378078BE69}" srcOrd="8" destOrd="0" presId="urn:microsoft.com/office/officeart/2011/layout/HexagonRadial"/>
    <dgm:cxn modelId="{1A4CD115-B363-4ADF-9E12-FE46CC780B63}" type="presParOf" srcId="{96537F5A-1D02-4A8A-B458-53D9153A497D}" destId="{9FFCFA98-A32F-42EE-A039-98B006F3A695}" srcOrd="9" destOrd="0" presId="urn:microsoft.com/office/officeart/2011/layout/HexagonRadial"/>
    <dgm:cxn modelId="{AC56B2BC-A151-405F-AF3F-9DD345D73609}" type="presParOf" srcId="{9FFCFA98-A32F-42EE-A039-98B006F3A695}" destId="{4EB653AA-51E6-4241-886F-7A90D6BDDB1F}" srcOrd="0" destOrd="0" presId="urn:microsoft.com/office/officeart/2011/layout/HexagonRadial"/>
    <dgm:cxn modelId="{34EB1847-798A-4504-9A06-A60AC3BA7471}" type="presParOf" srcId="{96537F5A-1D02-4A8A-B458-53D9153A497D}" destId="{D79232E7-CFC6-4216-B31B-12EC5812E51C}" srcOrd="10" destOrd="0" presId="urn:microsoft.com/office/officeart/2011/layout/HexagonRadial"/>
    <dgm:cxn modelId="{7F343C49-7F06-4B55-A08B-7A82EB0D6B3D}" type="presParOf" srcId="{96537F5A-1D02-4A8A-B458-53D9153A497D}" destId="{9981C0B7-A8D9-464A-9DED-1938176B1806}" srcOrd="11" destOrd="0" presId="urn:microsoft.com/office/officeart/2011/layout/HexagonRadial"/>
    <dgm:cxn modelId="{65D13FBD-E556-4084-B6F3-7ED2A098E3E6}" type="presParOf" srcId="{9981C0B7-A8D9-464A-9DED-1938176B1806}" destId="{9BDDA493-7F24-413E-99FB-D90C72392DBE}" srcOrd="0" destOrd="0" presId="urn:microsoft.com/office/officeart/2011/layout/HexagonRadial"/>
    <dgm:cxn modelId="{3974C731-055D-4A58-B231-B72CF271D201}" type="presParOf" srcId="{96537F5A-1D02-4A8A-B458-53D9153A497D}" destId="{32E2D34A-8316-4776-AE15-58813E949EAE}"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E0FD3D4-1930-489A-A682-D09D4CFD9D2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fa-IR"/>
        </a:p>
      </dgm:t>
    </dgm:pt>
    <dgm:pt modelId="{F13367D2-0999-436D-8FFF-184D63E577B5}">
      <dgm:prSet phldrT="[Text]"/>
      <dgm:spPr/>
      <dgm:t>
        <a:bodyPr/>
        <a:lstStyle/>
        <a:p>
          <a:pPr rtl="1"/>
          <a:r>
            <a:rPr lang="fa-IR" dirty="0">
              <a:solidFill>
                <a:srgbClr val="FFFF00"/>
              </a:solidFill>
              <a:cs typeface="B Titr" panose="00000700000000000000" pitchFamily="2" charset="-78"/>
            </a:rPr>
            <a:t>عملیات لازم جهت سازماندهی :</a:t>
          </a:r>
        </a:p>
      </dgm:t>
    </dgm:pt>
    <dgm:pt modelId="{3BFBA3D8-FA7D-4F91-9832-30FC9ED35EEA}" type="parTrans" cxnId="{02A328C8-F0E2-4646-9E92-DA1EED27AB3F}">
      <dgm:prSet/>
      <dgm:spPr/>
      <dgm:t>
        <a:bodyPr/>
        <a:lstStyle/>
        <a:p>
          <a:pPr rtl="1"/>
          <a:endParaRPr lang="fa-IR"/>
        </a:p>
      </dgm:t>
    </dgm:pt>
    <dgm:pt modelId="{FDCA11E9-9EE9-447F-8B2C-FE1D50173B33}" type="sibTrans" cxnId="{02A328C8-F0E2-4646-9E92-DA1EED27AB3F}">
      <dgm:prSet/>
      <dgm:spPr/>
      <dgm:t>
        <a:bodyPr/>
        <a:lstStyle/>
        <a:p>
          <a:pPr rtl="1"/>
          <a:endParaRPr lang="fa-IR"/>
        </a:p>
      </dgm:t>
    </dgm:pt>
    <dgm:pt modelId="{F4FE4B82-7675-4B7C-BF21-41551E27128B}">
      <dgm:prSet phldrT="[Text]" custT="1"/>
      <dgm:spPr/>
      <dgm:t>
        <a:bodyPr/>
        <a:lstStyle/>
        <a:p>
          <a:pPr rtl="1"/>
          <a:r>
            <a:rPr lang="fa-IR" sz="2400" dirty="0">
              <a:cs typeface="B Titr" panose="00000700000000000000" pitchFamily="2" charset="-78"/>
            </a:rPr>
            <a:t>1 – شناسایی و دسته بندی کارها</a:t>
          </a:r>
        </a:p>
      </dgm:t>
    </dgm:pt>
    <dgm:pt modelId="{1AABEE46-9BB4-4E67-A63E-7AD48D9F8BE7}" type="parTrans" cxnId="{0BB6CF94-4B82-4681-AA7D-4DF7636C9836}">
      <dgm:prSet/>
      <dgm:spPr/>
      <dgm:t>
        <a:bodyPr/>
        <a:lstStyle/>
        <a:p>
          <a:pPr rtl="1"/>
          <a:endParaRPr lang="fa-IR"/>
        </a:p>
      </dgm:t>
    </dgm:pt>
    <dgm:pt modelId="{593DD978-4DF3-4B89-98D5-C1FD9FDAF306}" type="sibTrans" cxnId="{0BB6CF94-4B82-4681-AA7D-4DF7636C9836}">
      <dgm:prSet/>
      <dgm:spPr/>
      <dgm:t>
        <a:bodyPr/>
        <a:lstStyle/>
        <a:p>
          <a:pPr rtl="1"/>
          <a:endParaRPr lang="fa-IR"/>
        </a:p>
      </dgm:t>
    </dgm:pt>
    <dgm:pt modelId="{0512A929-1113-4D81-BD24-CBECD5998763}">
      <dgm:prSet phldrT="[Text]" custT="1"/>
      <dgm:spPr/>
      <dgm:t>
        <a:bodyPr/>
        <a:lstStyle/>
        <a:p>
          <a:pPr rtl="1"/>
          <a:r>
            <a:rPr lang="fa-IR" sz="1800" dirty="0">
              <a:cs typeface="B Titr" panose="00000700000000000000" pitchFamily="2" charset="-78"/>
            </a:rPr>
            <a:t>2 – تعریف و واگذاری اختیارات و مسئولیت ها با توجه به صلاحیت ها</a:t>
          </a:r>
        </a:p>
      </dgm:t>
    </dgm:pt>
    <dgm:pt modelId="{BB8BE9E9-5ED7-4492-A929-C730ECC67430}" type="parTrans" cxnId="{1F5C833B-F414-40F1-9B73-E510D1805AAE}">
      <dgm:prSet/>
      <dgm:spPr/>
      <dgm:t>
        <a:bodyPr/>
        <a:lstStyle/>
        <a:p>
          <a:pPr rtl="1"/>
          <a:endParaRPr lang="fa-IR"/>
        </a:p>
      </dgm:t>
    </dgm:pt>
    <dgm:pt modelId="{1F7507CB-BB29-4F60-87B7-E02ABDA92A88}" type="sibTrans" cxnId="{1F5C833B-F414-40F1-9B73-E510D1805AAE}">
      <dgm:prSet/>
      <dgm:spPr/>
      <dgm:t>
        <a:bodyPr/>
        <a:lstStyle/>
        <a:p>
          <a:pPr rtl="1"/>
          <a:endParaRPr lang="fa-IR"/>
        </a:p>
      </dgm:t>
    </dgm:pt>
    <dgm:pt modelId="{CA1B8673-3AF7-4BA5-936C-3037520A131F}">
      <dgm:prSet phldrT="[Text]" custT="1"/>
      <dgm:spPr/>
      <dgm:t>
        <a:bodyPr/>
        <a:lstStyle/>
        <a:p>
          <a:pPr rtl="1"/>
          <a:r>
            <a:rPr lang="fa-IR" sz="2000" dirty="0">
              <a:cs typeface="B Titr" panose="00000700000000000000" pitchFamily="2" charset="-78"/>
            </a:rPr>
            <a:t>3 – برقراری ارتباط و روابط . همکاری افراد در یک گروه تشکیل جهت </a:t>
          </a:r>
          <a:r>
            <a:rPr lang="fa-IR" sz="2000" dirty="0" err="1">
              <a:cs typeface="B Titr" panose="00000700000000000000" pitchFamily="2" charset="-78"/>
            </a:rPr>
            <a:t>تآمین</a:t>
          </a:r>
          <a:r>
            <a:rPr lang="fa-IR" sz="2000" dirty="0">
              <a:cs typeface="B Titr" panose="00000700000000000000" pitchFamily="2" charset="-78"/>
            </a:rPr>
            <a:t> </a:t>
          </a:r>
          <a:r>
            <a:rPr lang="fa-IR" sz="2000" dirty="0" err="1">
              <a:cs typeface="B Titr" panose="00000700000000000000" pitchFamily="2" charset="-78"/>
            </a:rPr>
            <a:t>مقاصدی</a:t>
          </a:r>
          <a:r>
            <a:rPr lang="fa-IR" sz="2000" dirty="0">
              <a:cs typeface="B Titr" panose="00000700000000000000" pitchFamily="2" charset="-78"/>
            </a:rPr>
            <a:t> معین</a:t>
          </a:r>
        </a:p>
      </dgm:t>
    </dgm:pt>
    <dgm:pt modelId="{123E7204-9F4E-4293-8833-F7DF32F5A267}" type="parTrans" cxnId="{D16F12F2-3921-4E59-B16F-F120A9E4CBFF}">
      <dgm:prSet/>
      <dgm:spPr/>
      <dgm:t>
        <a:bodyPr/>
        <a:lstStyle/>
        <a:p>
          <a:pPr rtl="1"/>
          <a:endParaRPr lang="fa-IR"/>
        </a:p>
      </dgm:t>
    </dgm:pt>
    <dgm:pt modelId="{DCD5499A-6A67-4A37-B1BE-B485BD2C6FF7}" type="sibTrans" cxnId="{D16F12F2-3921-4E59-B16F-F120A9E4CBFF}">
      <dgm:prSet/>
      <dgm:spPr/>
      <dgm:t>
        <a:bodyPr/>
        <a:lstStyle/>
        <a:p>
          <a:pPr rtl="1"/>
          <a:endParaRPr lang="fa-IR"/>
        </a:p>
      </dgm:t>
    </dgm:pt>
    <dgm:pt modelId="{293ED939-1C65-47B6-A25F-72A5A4C55F46}" type="pres">
      <dgm:prSet presAssocID="{2E0FD3D4-1930-489A-A682-D09D4CFD9D20}" presName="Name0" presStyleCnt="0">
        <dgm:presLayoutVars>
          <dgm:chMax val="1"/>
          <dgm:chPref val="1"/>
          <dgm:dir/>
          <dgm:animOne val="branch"/>
          <dgm:animLvl val="lvl"/>
        </dgm:presLayoutVars>
      </dgm:prSet>
      <dgm:spPr/>
      <dgm:t>
        <a:bodyPr/>
        <a:lstStyle/>
        <a:p>
          <a:endParaRPr lang="en-US"/>
        </a:p>
      </dgm:t>
    </dgm:pt>
    <dgm:pt modelId="{DCFFBCD7-F18E-4C2C-B8B8-7D35B7F1E349}" type="pres">
      <dgm:prSet presAssocID="{F13367D2-0999-436D-8FFF-184D63E577B5}" presName="singleCycle" presStyleCnt="0"/>
      <dgm:spPr/>
    </dgm:pt>
    <dgm:pt modelId="{46EB0A2F-C708-416D-A032-A197BE8E7354}" type="pres">
      <dgm:prSet presAssocID="{F13367D2-0999-436D-8FFF-184D63E577B5}" presName="singleCenter" presStyleLbl="node1" presStyleIdx="0" presStyleCnt="4" custScaleX="115800" custScaleY="137789">
        <dgm:presLayoutVars>
          <dgm:chMax val="7"/>
          <dgm:chPref val="7"/>
        </dgm:presLayoutVars>
      </dgm:prSet>
      <dgm:spPr/>
      <dgm:t>
        <a:bodyPr/>
        <a:lstStyle/>
        <a:p>
          <a:endParaRPr lang="en-US"/>
        </a:p>
      </dgm:t>
    </dgm:pt>
    <dgm:pt modelId="{9F1494B1-BA12-4F2B-B0E6-8AA82EAC6587}" type="pres">
      <dgm:prSet presAssocID="{1AABEE46-9BB4-4E67-A63E-7AD48D9F8BE7}" presName="Name56" presStyleLbl="parChTrans1D2" presStyleIdx="0" presStyleCnt="3"/>
      <dgm:spPr/>
      <dgm:t>
        <a:bodyPr/>
        <a:lstStyle/>
        <a:p>
          <a:endParaRPr lang="en-US"/>
        </a:p>
      </dgm:t>
    </dgm:pt>
    <dgm:pt modelId="{20057D9B-90AF-4C83-BAA5-451B1FCFD9B6}" type="pres">
      <dgm:prSet presAssocID="{F4FE4B82-7675-4B7C-BF21-41551E27128B}" presName="text0" presStyleLbl="node1" presStyleIdx="1" presStyleCnt="4" custScaleX="185723" custScaleY="150355">
        <dgm:presLayoutVars>
          <dgm:bulletEnabled val="1"/>
        </dgm:presLayoutVars>
      </dgm:prSet>
      <dgm:spPr/>
      <dgm:t>
        <a:bodyPr/>
        <a:lstStyle/>
        <a:p>
          <a:endParaRPr lang="en-US"/>
        </a:p>
      </dgm:t>
    </dgm:pt>
    <dgm:pt modelId="{8C4326D0-2E89-4644-98C3-5E4AF3278463}" type="pres">
      <dgm:prSet presAssocID="{BB8BE9E9-5ED7-4492-A929-C730ECC67430}" presName="Name56" presStyleLbl="parChTrans1D2" presStyleIdx="1" presStyleCnt="3"/>
      <dgm:spPr/>
      <dgm:t>
        <a:bodyPr/>
        <a:lstStyle/>
        <a:p>
          <a:endParaRPr lang="en-US"/>
        </a:p>
      </dgm:t>
    </dgm:pt>
    <dgm:pt modelId="{2477B67C-9C2A-44FD-8992-BA71F97741F7}" type="pres">
      <dgm:prSet presAssocID="{0512A929-1113-4D81-BD24-CBECD5998763}" presName="text0" presStyleLbl="node1" presStyleIdx="2" presStyleCnt="4" custScaleX="174104" custScaleY="167759">
        <dgm:presLayoutVars>
          <dgm:bulletEnabled val="1"/>
        </dgm:presLayoutVars>
      </dgm:prSet>
      <dgm:spPr/>
      <dgm:t>
        <a:bodyPr/>
        <a:lstStyle/>
        <a:p>
          <a:endParaRPr lang="en-US"/>
        </a:p>
      </dgm:t>
    </dgm:pt>
    <dgm:pt modelId="{BE27AC86-0E12-461E-B7BE-EA37C531AAAE}" type="pres">
      <dgm:prSet presAssocID="{123E7204-9F4E-4293-8833-F7DF32F5A267}" presName="Name56" presStyleLbl="parChTrans1D2" presStyleIdx="2" presStyleCnt="3"/>
      <dgm:spPr/>
      <dgm:t>
        <a:bodyPr/>
        <a:lstStyle/>
        <a:p>
          <a:endParaRPr lang="en-US"/>
        </a:p>
      </dgm:t>
    </dgm:pt>
    <dgm:pt modelId="{F0F0903A-1444-4319-A2D2-397AABEF87BF}" type="pres">
      <dgm:prSet presAssocID="{CA1B8673-3AF7-4BA5-936C-3037520A131F}" presName="text0" presStyleLbl="node1" presStyleIdx="3" presStyleCnt="4" custScaleX="223398" custScaleY="161497" custRadScaleRad="108381" custRadScaleInc="4786">
        <dgm:presLayoutVars>
          <dgm:bulletEnabled val="1"/>
        </dgm:presLayoutVars>
      </dgm:prSet>
      <dgm:spPr/>
      <dgm:t>
        <a:bodyPr/>
        <a:lstStyle/>
        <a:p>
          <a:endParaRPr lang="en-US"/>
        </a:p>
      </dgm:t>
    </dgm:pt>
  </dgm:ptLst>
  <dgm:cxnLst>
    <dgm:cxn modelId="{5FECB8E1-E3CF-48BA-BFE8-833193ED5FE4}" type="presOf" srcId="{BB8BE9E9-5ED7-4492-A929-C730ECC67430}" destId="{8C4326D0-2E89-4644-98C3-5E4AF3278463}" srcOrd="0" destOrd="0" presId="urn:microsoft.com/office/officeart/2008/layout/RadialCluster"/>
    <dgm:cxn modelId="{D16F12F2-3921-4E59-B16F-F120A9E4CBFF}" srcId="{F13367D2-0999-436D-8FFF-184D63E577B5}" destId="{CA1B8673-3AF7-4BA5-936C-3037520A131F}" srcOrd="2" destOrd="0" parTransId="{123E7204-9F4E-4293-8833-F7DF32F5A267}" sibTransId="{DCD5499A-6A67-4A37-B1BE-B485BD2C6FF7}"/>
    <dgm:cxn modelId="{1F5C833B-F414-40F1-9B73-E510D1805AAE}" srcId="{F13367D2-0999-436D-8FFF-184D63E577B5}" destId="{0512A929-1113-4D81-BD24-CBECD5998763}" srcOrd="1" destOrd="0" parTransId="{BB8BE9E9-5ED7-4492-A929-C730ECC67430}" sibTransId="{1F7507CB-BB29-4F60-87B7-E02ABDA92A88}"/>
    <dgm:cxn modelId="{A220BF91-887F-4227-B6BE-D5AD0CCBD7BA}" type="presOf" srcId="{0512A929-1113-4D81-BD24-CBECD5998763}" destId="{2477B67C-9C2A-44FD-8992-BA71F97741F7}" srcOrd="0" destOrd="0" presId="urn:microsoft.com/office/officeart/2008/layout/RadialCluster"/>
    <dgm:cxn modelId="{8242A682-EC00-4DF8-BA07-AC2CA11546C1}" type="presOf" srcId="{123E7204-9F4E-4293-8833-F7DF32F5A267}" destId="{BE27AC86-0E12-461E-B7BE-EA37C531AAAE}" srcOrd="0" destOrd="0" presId="urn:microsoft.com/office/officeart/2008/layout/RadialCluster"/>
    <dgm:cxn modelId="{21BF453A-B5FE-4EDD-8940-AAAADDDEB550}" type="presOf" srcId="{CA1B8673-3AF7-4BA5-936C-3037520A131F}" destId="{F0F0903A-1444-4319-A2D2-397AABEF87BF}" srcOrd="0" destOrd="0" presId="urn:microsoft.com/office/officeart/2008/layout/RadialCluster"/>
    <dgm:cxn modelId="{0BDB3F22-A24F-4415-B0B8-8AEF0F63827B}" type="presOf" srcId="{2E0FD3D4-1930-489A-A682-D09D4CFD9D20}" destId="{293ED939-1C65-47B6-A25F-72A5A4C55F46}" srcOrd="0" destOrd="0" presId="urn:microsoft.com/office/officeart/2008/layout/RadialCluster"/>
    <dgm:cxn modelId="{CAD86308-57CC-483D-A4B3-6BB93E06BD8C}" type="presOf" srcId="{F4FE4B82-7675-4B7C-BF21-41551E27128B}" destId="{20057D9B-90AF-4C83-BAA5-451B1FCFD9B6}" srcOrd="0" destOrd="0" presId="urn:microsoft.com/office/officeart/2008/layout/RadialCluster"/>
    <dgm:cxn modelId="{2C1BFF95-2E8B-4FA0-BB57-A788EAB3E22B}" type="presOf" srcId="{1AABEE46-9BB4-4E67-A63E-7AD48D9F8BE7}" destId="{9F1494B1-BA12-4F2B-B0E6-8AA82EAC6587}" srcOrd="0" destOrd="0" presId="urn:microsoft.com/office/officeart/2008/layout/RadialCluster"/>
    <dgm:cxn modelId="{0BB6CF94-4B82-4681-AA7D-4DF7636C9836}" srcId="{F13367D2-0999-436D-8FFF-184D63E577B5}" destId="{F4FE4B82-7675-4B7C-BF21-41551E27128B}" srcOrd="0" destOrd="0" parTransId="{1AABEE46-9BB4-4E67-A63E-7AD48D9F8BE7}" sibTransId="{593DD978-4DF3-4B89-98D5-C1FD9FDAF306}"/>
    <dgm:cxn modelId="{02A328C8-F0E2-4646-9E92-DA1EED27AB3F}" srcId="{2E0FD3D4-1930-489A-A682-D09D4CFD9D20}" destId="{F13367D2-0999-436D-8FFF-184D63E577B5}" srcOrd="0" destOrd="0" parTransId="{3BFBA3D8-FA7D-4F91-9832-30FC9ED35EEA}" sibTransId="{FDCA11E9-9EE9-447F-8B2C-FE1D50173B33}"/>
    <dgm:cxn modelId="{3AD7A84A-0FFB-43BE-87B0-BDE206EFF236}" type="presOf" srcId="{F13367D2-0999-436D-8FFF-184D63E577B5}" destId="{46EB0A2F-C708-416D-A032-A197BE8E7354}" srcOrd="0" destOrd="0" presId="urn:microsoft.com/office/officeart/2008/layout/RadialCluster"/>
    <dgm:cxn modelId="{6232C129-9F71-4A77-A113-148D3154FFB8}" type="presParOf" srcId="{293ED939-1C65-47B6-A25F-72A5A4C55F46}" destId="{DCFFBCD7-F18E-4C2C-B8B8-7D35B7F1E349}" srcOrd="0" destOrd="0" presId="urn:microsoft.com/office/officeart/2008/layout/RadialCluster"/>
    <dgm:cxn modelId="{14D03469-7E33-41F7-85FD-C6B66B5AFFC9}" type="presParOf" srcId="{DCFFBCD7-F18E-4C2C-B8B8-7D35B7F1E349}" destId="{46EB0A2F-C708-416D-A032-A197BE8E7354}" srcOrd="0" destOrd="0" presId="urn:microsoft.com/office/officeart/2008/layout/RadialCluster"/>
    <dgm:cxn modelId="{63CA5A66-DCBD-4CA7-B977-52D6E0EEDFFD}" type="presParOf" srcId="{DCFFBCD7-F18E-4C2C-B8B8-7D35B7F1E349}" destId="{9F1494B1-BA12-4F2B-B0E6-8AA82EAC6587}" srcOrd="1" destOrd="0" presId="urn:microsoft.com/office/officeart/2008/layout/RadialCluster"/>
    <dgm:cxn modelId="{DD146C7A-61C7-400F-9E7D-C8AA205F646F}" type="presParOf" srcId="{DCFFBCD7-F18E-4C2C-B8B8-7D35B7F1E349}" destId="{20057D9B-90AF-4C83-BAA5-451B1FCFD9B6}" srcOrd="2" destOrd="0" presId="urn:microsoft.com/office/officeart/2008/layout/RadialCluster"/>
    <dgm:cxn modelId="{6C017D46-2704-49CD-BECA-72E3014E1FB6}" type="presParOf" srcId="{DCFFBCD7-F18E-4C2C-B8B8-7D35B7F1E349}" destId="{8C4326D0-2E89-4644-98C3-5E4AF3278463}" srcOrd="3" destOrd="0" presId="urn:microsoft.com/office/officeart/2008/layout/RadialCluster"/>
    <dgm:cxn modelId="{144A0C64-C041-4B49-BA7B-E036047D2044}" type="presParOf" srcId="{DCFFBCD7-F18E-4C2C-B8B8-7D35B7F1E349}" destId="{2477B67C-9C2A-44FD-8992-BA71F97741F7}" srcOrd="4" destOrd="0" presId="urn:microsoft.com/office/officeart/2008/layout/RadialCluster"/>
    <dgm:cxn modelId="{7A284CA5-55BA-4C58-983E-ECE051BEDA16}" type="presParOf" srcId="{DCFFBCD7-F18E-4C2C-B8B8-7D35B7F1E349}" destId="{BE27AC86-0E12-461E-B7BE-EA37C531AAAE}" srcOrd="5" destOrd="0" presId="urn:microsoft.com/office/officeart/2008/layout/RadialCluster"/>
    <dgm:cxn modelId="{6F22A414-8B12-42A3-BF03-19E805C5C8A1}" type="presParOf" srcId="{DCFFBCD7-F18E-4C2C-B8B8-7D35B7F1E349}" destId="{F0F0903A-1444-4319-A2D2-397AABEF87BF}"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FF8544C-4AC8-4362-B134-BA7557B4E6E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72F24366-3B08-4654-996A-8B4366BB5893}">
      <dgm:prSet phldrT="[Text]" custT="1"/>
      <dgm:spPr/>
      <dgm:t>
        <a:bodyPr/>
        <a:lstStyle/>
        <a:p>
          <a:pPr rtl="1"/>
          <a:r>
            <a:rPr lang="fa-IR" sz="2400" dirty="0">
              <a:solidFill>
                <a:srgbClr val="FFFF00"/>
              </a:solidFill>
              <a:cs typeface="B Titr" panose="00000700000000000000" pitchFamily="2" charset="-78"/>
            </a:rPr>
            <a:t>تفویض اختیار و عدم تمرکز :</a:t>
          </a:r>
        </a:p>
      </dgm:t>
    </dgm:pt>
    <dgm:pt modelId="{B5C3B98A-AB28-4873-9617-BA9DBA15BF19}" type="parTrans" cxnId="{C7B4F88A-D60C-404E-B9BF-1B3B2070B69B}">
      <dgm:prSet/>
      <dgm:spPr/>
      <dgm:t>
        <a:bodyPr/>
        <a:lstStyle/>
        <a:p>
          <a:pPr rtl="1"/>
          <a:endParaRPr lang="fa-IR"/>
        </a:p>
      </dgm:t>
    </dgm:pt>
    <dgm:pt modelId="{D2D7C188-C5EA-4A50-A5C9-BB49EA643497}" type="sibTrans" cxnId="{C7B4F88A-D60C-404E-B9BF-1B3B2070B69B}">
      <dgm:prSet/>
      <dgm:spPr/>
      <dgm:t>
        <a:bodyPr/>
        <a:lstStyle/>
        <a:p>
          <a:pPr rtl="1"/>
          <a:endParaRPr lang="fa-IR"/>
        </a:p>
      </dgm:t>
    </dgm:pt>
    <dgm:pt modelId="{162AF129-1D56-43D9-AA0B-CE1F47E67842}">
      <dgm:prSet phldrT="[Text]" custT="1"/>
      <dgm:spPr/>
      <dgm:t>
        <a:bodyPr/>
        <a:lstStyle/>
        <a:p>
          <a:pPr rtl="1"/>
          <a:r>
            <a:rPr lang="fa-IR" sz="1800" dirty="0">
              <a:cs typeface="B Titr" panose="00000700000000000000" pitchFamily="2" charset="-78"/>
            </a:rPr>
            <a:t>1 – اختیار حق تصمیم گیری</a:t>
          </a:r>
        </a:p>
      </dgm:t>
    </dgm:pt>
    <dgm:pt modelId="{B86AD065-A4A5-4602-A9C0-C7D6BBD04757}" type="parTrans" cxnId="{B70BC5A8-09E9-45CE-9DDD-9E79DFC3A358}">
      <dgm:prSet/>
      <dgm:spPr/>
      <dgm:t>
        <a:bodyPr/>
        <a:lstStyle/>
        <a:p>
          <a:pPr rtl="1"/>
          <a:endParaRPr lang="fa-IR"/>
        </a:p>
      </dgm:t>
    </dgm:pt>
    <dgm:pt modelId="{DFC5B674-482F-498D-840C-F6631DF015E8}" type="sibTrans" cxnId="{B70BC5A8-09E9-45CE-9DDD-9E79DFC3A358}">
      <dgm:prSet/>
      <dgm:spPr/>
      <dgm:t>
        <a:bodyPr/>
        <a:lstStyle/>
        <a:p>
          <a:pPr rtl="1"/>
          <a:endParaRPr lang="fa-IR"/>
        </a:p>
      </dgm:t>
    </dgm:pt>
    <dgm:pt modelId="{4CD9C131-A4A5-4D5F-97B5-5FB5EF1DEB89}">
      <dgm:prSet phldrT="[Text]" custT="1"/>
      <dgm:spPr/>
      <dgm:t>
        <a:bodyPr/>
        <a:lstStyle/>
        <a:p>
          <a:pPr rtl="1"/>
          <a:r>
            <a:rPr lang="fa-IR" sz="1800" dirty="0">
              <a:cs typeface="B Titr" panose="00000700000000000000" pitchFamily="2" charset="-78"/>
            </a:rPr>
            <a:t>5 – کارمند در قبال وظایفی که مدیر به او محول کرده پاسخگو است</a:t>
          </a:r>
        </a:p>
      </dgm:t>
    </dgm:pt>
    <dgm:pt modelId="{8CF6877E-EF88-4558-B911-E38EED0ED8BE}" type="parTrans" cxnId="{51B2F1FE-9924-4313-AA73-3ED043CCDE5F}">
      <dgm:prSet/>
      <dgm:spPr/>
      <dgm:t>
        <a:bodyPr/>
        <a:lstStyle/>
        <a:p>
          <a:pPr rtl="1"/>
          <a:endParaRPr lang="fa-IR"/>
        </a:p>
      </dgm:t>
    </dgm:pt>
    <dgm:pt modelId="{A00D2AAD-2A53-4ECE-85DE-830E3790AA99}" type="sibTrans" cxnId="{51B2F1FE-9924-4313-AA73-3ED043CCDE5F}">
      <dgm:prSet/>
      <dgm:spPr/>
      <dgm:t>
        <a:bodyPr/>
        <a:lstStyle/>
        <a:p>
          <a:pPr rtl="1"/>
          <a:endParaRPr lang="fa-IR"/>
        </a:p>
      </dgm:t>
    </dgm:pt>
    <dgm:pt modelId="{126054D6-411E-43D0-A633-A9BDAB1D1BF6}">
      <dgm:prSet phldrT="[Text]" custT="1"/>
      <dgm:spPr/>
      <dgm:t>
        <a:bodyPr/>
        <a:lstStyle/>
        <a:p>
          <a:pPr rtl="1"/>
          <a:r>
            <a:rPr lang="fa-IR" sz="1400" dirty="0">
              <a:cs typeface="B Titr" panose="00000700000000000000" pitchFamily="2" charset="-78"/>
            </a:rPr>
            <a:t>4</a:t>
          </a:r>
          <a:r>
            <a:rPr lang="fa-IR" sz="1600" dirty="0">
              <a:cs typeface="B Titr" panose="00000700000000000000" pitchFamily="2" charset="-78"/>
            </a:rPr>
            <a:t> – عدم تمرکز هم متضمن تفویض اختیارات است هم تمرکز اختیارات از طریق وضع خط مشی ها و اعمال نظارت کافی ضروری است</a:t>
          </a:r>
        </a:p>
      </dgm:t>
    </dgm:pt>
    <dgm:pt modelId="{6D25C5A4-A903-4548-8ADC-9D1C340F89DD}" type="parTrans" cxnId="{3D90D88B-9E3B-472F-83F2-08211AC08DCC}">
      <dgm:prSet/>
      <dgm:spPr/>
      <dgm:t>
        <a:bodyPr/>
        <a:lstStyle/>
        <a:p>
          <a:pPr rtl="1"/>
          <a:endParaRPr lang="fa-IR"/>
        </a:p>
      </dgm:t>
    </dgm:pt>
    <dgm:pt modelId="{641EC4F3-D3DF-4C45-A6BB-CD6CB4B640D7}" type="sibTrans" cxnId="{3D90D88B-9E3B-472F-83F2-08211AC08DCC}">
      <dgm:prSet/>
      <dgm:spPr/>
      <dgm:t>
        <a:bodyPr/>
        <a:lstStyle/>
        <a:p>
          <a:pPr rtl="1"/>
          <a:endParaRPr lang="fa-IR"/>
        </a:p>
      </dgm:t>
    </dgm:pt>
    <dgm:pt modelId="{44160486-A425-4E44-B04B-BE5CED2003DF}">
      <dgm:prSet phldrT="[Text]" custT="1"/>
      <dgm:spPr/>
      <dgm:t>
        <a:bodyPr/>
        <a:lstStyle/>
        <a:p>
          <a:pPr rtl="1"/>
          <a:r>
            <a:rPr lang="fa-IR" sz="2000" dirty="0">
              <a:cs typeface="B Titr" panose="00000700000000000000" pitchFamily="2" charset="-78"/>
            </a:rPr>
            <a:t>3 – منابع اختیار </a:t>
          </a:r>
        </a:p>
      </dgm:t>
    </dgm:pt>
    <dgm:pt modelId="{2547EA87-A808-40A6-851A-9C12A5E16753}" type="parTrans" cxnId="{4AA03E3F-E113-45BF-803A-BA289D195892}">
      <dgm:prSet/>
      <dgm:spPr/>
      <dgm:t>
        <a:bodyPr/>
        <a:lstStyle/>
        <a:p>
          <a:pPr rtl="1"/>
          <a:endParaRPr lang="fa-IR"/>
        </a:p>
      </dgm:t>
    </dgm:pt>
    <dgm:pt modelId="{D3698D66-C9DF-4479-A409-8C14543AB504}" type="sibTrans" cxnId="{4AA03E3F-E113-45BF-803A-BA289D195892}">
      <dgm:prSet/>
      <dgm:spPr/>
      <dgm:t>
        <a:bodyPr/>
        <a:lstStyle/>
        <a:p>
          <a:pPr rtl="1"/>
          <a:endParaRPr lang="fa-IR"/>
        </a:p>
      </dgm:t>
    </dgm:pt>
    <dgm:pt modelId="{8F61BADF-1962-4D1A-B1FD-86EB8C8A6AFC}">
      <dgm:prSet custT="1"/>
      <dgm:spPr/>
      <dgm:t>
        <a:bodyPr/>
        <a:lstStyle/>
        <a:p>
          <a:pPr rtl="1"/>
          <a:r>
            <a:rPr lang="fa-IR" sz="1800" dirty="0">
              <a:cs typeface="B Titr" panose="00000700000000000000" pitchFamily="2" charset="-78"/>
            </a:rPr>
            <a:t>6 – تفویض اختیار متضمن پاسخگویی در قبال مسئولیت خواهد بود</a:t>
          </a:r>
        </a:p>
      </dgm:t>
    </dgm:pt>
    <dgm:pt modelId="{900CC505-08B3-4008-B449-458430C8028B}" type="parTrans" cxnId="{D1860DBB-96B7-43B1-8DE8-CDE619022705}">
      <dgm:prSet/>
      <dgm:spPr/>
      <dgm:t>
        <a:bodyPr/>
        <a:lstStyle/>
        <a:p>
          <a:pPr rtl="1"/>
          <a:endParaRPr lang="fa-IR"/>
        </a:p>
      </dgm:t>
    </dgm:pt>
    <dgm:pt modelId="{82BA18D6-F8B4-4904-9D74-2458F691FFC3}" type="sibTrans" cxnId="{D1860DBB-96B7-43B1-8DE8-CDE619022705}">
      <dgm:prSet/>
      <dgm:spPr/>
      <dgm:t>
        <a:bodyPr/>
        <a:lstStyle/>
        <a:p>
          <a:pPr rtl="1"/>
          <a:endParaRPr lang="fa-IR"/>
        </a:p>
      </dgm:t>
    </dgm:pt>
    <dgm:pt modelId="{A164C027-273C-4D7C-A843-9CB9D45DF161}">
      <dgm:prSet custT="1"/>
      <dgm:spPr/>
      <dgm:t>
        <a:bodyPr/>
        <a:lstStyle/>
        <a:p>
          <a:pPr rtl="1"/>
          <a:r>
            <a:rPr lang="fa-IR" sz="1600" dirty="0">
              <a:cs typeface="B Titr" panose="00000700000000000000" pitchFamily="2" charset="-78"/>
            </a:rPr>
            <a:t>7 – تفویض اختیار در واقع واگذاری اختیارات از مدیران سطوح بالاتر به مدیران با کارمندان سطوح پایین تر سازمان است</a:t>
          </a:r>
        </a:p>
      </dgm:t>
    </dgm:pt>
    <dgm:pt modelId="{F7F51DA6-43D4-48BB-B4B4-3EBB37EE4C7A}" type="parTrans" cxnId="{BF068B27-C88B-4CC1-9547-CFD828A93597}">
      <dgm:prSet/>
      <dgm:spPr/>
      <dgm:t>
        <a:bodyPr/>
        <a:lstStyle/>
        <a:p>
          <a:pPr rtl="1"/>
          <a:endParaRPr lang="fa-IR"/>
        </a:p>
      </dgm:t>
    </dgm:pt>
    <dgm:pt modelId="{FA533407-6401-4430-B3F1-05B6331CDEAD}" type="sibTrans" cxnId="{BF068B27-C88B-4CC1-9547-CFD828A93597}">
      <dgm:prSet/>
      <dgm:spPr/>
      <dgm:t>
        <a:bodyPr/>
        <a:lstStyle/>
        <a:p>
          <a:pPr rtl="1"/>
          <a:endParaRPr lang="fa-IR"/>
        </a:p>
      </dgm:t>
    </dgm:pt>
    <dgm:pt modelId="{F935651D-6818-4916-92E3-641DFE53F1A8}">
      <dgm:prSet custT="1"/>
      <dgm:spPr/>
      <dgm:t>
        <a:bodyPr/>
        <a:lstStyle/>
        <a:p>
          <a:pPr rtl="1"/>
          <a:r>
            <a:rPr lang="fa-IR" sz="1800" dirty="0">
              <a:cs typeface="B Titr" panose="00000700000000000000" pitchFamily="2" charset="-78"/>
            </a:rPr>
            <a:t>2 – حق صدور دستور است</a:t>
          </a:r>
        </a:p>
      </dgm:t>
    </dgm:pt>
    <dgm:pt modelId="{615DCA29-43CA-4623-8AAB-67F8698EF448}" type="parTrans" cxnId="{2EC5239B-D16E-4052-9216-C5AC4913C0B3}">
      <dgm:prSet/>
      <dgm:spPr/>
      <dgm:t>
        <a:bodyPr/>
        <a:lstStyle/>
        <a:p>
          <a:pPr rtl="1"/>
          <a:endParaRPr lang="fa-IR"/>
        </a:p>
      </dgm:t>
    </dgm:pt>
    <dgm:pt modelId="{40DB7603-425E-4E1E-96DF-79FF7859118A}" type="sibTrans" cxnId="{2EC5239B-D16E-4052-9216-C5AC4913C0B3}">
      <dgm:prSet/>
      <dgm:spPr/>
      <dgm:t>
        <a:bodyPr/>
        <a:lstStyle/>
        <a:p>
          <a:pPr rtl="1"/>
          <a:endParaRPr lang="fa-IR"/>
        </a:p>
      </dgm:t>
    </dgm:pt>
    <dgm:pt modelId="{130D2ECF-1C1A-4395-AE16-30D4AEFC533E}" type="pres">
      <dgm:prSet presAssocID="{CFF8544C-4AC8-4362-B134-BA7557B4E6E0}" presName="Name0" presStyleCnt="0">
        <dgm:presLayoutVars>
          <dgm:chMax val="1"/>
          <dgm:dir/>
          <dgm:animLvl val="ctr"/>
          <dgm:resizeHandles val="exact"/>
        </dgm:presLayoutVars>
      </dgm:prSet>
      <dgm:spPr/>
      <dgm:t>
        <a:bodyPr/>
        <a:lstStyle/>
        <a:p>
          <a:endParaRPr lang="en-US"/>
        </a:p>
      </dgm:t>
    </dgm:pt>
    <dgm:pt modelId="{71378E65-10D5-4344-AE08-E37330AF6493}" type="pres">
      <dgm:prSet presAssocID="{72F24366-3B08-4654-996A-8B4366BB5893}" presName="centerShape" presStyleLbl="node0" presStyleIdx="0" presStyleCnt="1"/>
      <dgm:spPr/>
      <dgm:t>
        <a:bodyPr/>
        <a:lstStyle/>
        <a:p>
          <a:endParaRPr lang="en-US"/>
        </a:p>
      </dgm:t>
    </dgm:pt>
    <dgm:pt modelId="{642379C4-45C5-40C4-A6C3-A7BA328029B1}" type="pres">
      <dgm:prSet presAssocID="{162AF129-1D56-43D9-AA0B-CE1F47E67842}" presName="node" presStyleLbl="node1" presStyleIdx="0" presStyleCnt="7">
        <dgm:presLayoutVars>
          <dgm:bulletEnabled val="1"/>
        </dgm:presLayoutVars>
      </dgm:prSet>
      <dgm:spPr/>
      <dgm:t>
        <a:bodyPr/>
        <a:lstStyle/>
        <a:p>
          <a:endParaRPr lang="en-US"/>
        </a:p>
      </dgm:t>
    </dgm:pt>
    <dgm:pt modelId="{0A6E94EB-BE50-4EEF-8B92-E416C4A2BF25}" type="pres">
      <dgm:prSet presAssocID="{162AF129-1D56-43D9-AA0B-CE1F47E67842}" presName="dummy" presStyleCnt="0"/>
      <dgm:spPr/>
    </dgm:pt>
    <dgm:pt modelId="{92DC3E48-5237-403E-A8D2-3E472DEF6AB8}" type="pres">
      <dgm:prSet presAssocID="{DFC5B674-482F-498D-840C-F6631DF015E8}" presName="sibTrans" presStyleLbl="sibTrans2D1" presStyleIdx="0" presStyleCnt="7"/>
      <dgm:spPr/>
      <dgm:t>
        <a:bodyPr/>
        <a:lstStyle/>
        <a:p>
          <a:endParaRPr lang="en-US"/>
        </a:p>
      </dgm:t>
    </dgm:pt>
    <dgm:pt modelId="{70E1A2AD-8320-43B8-9ABB-0F29F6B53FB8}" type="pres">
      <dgm:prSet presAssocID="{F935651D-6818-4916-92E3-641DFE53F1A8}" presName="node" presStyleLbl="node1" presStyleIdx="1" presStyleCnt="7">
        <dgm:presLayoutVars>
          <dgm:bulletEnabled val="1"/>
        </dgm:presLayoutVars>
      </dgm:prSet>
      <dgm:spPr/>
      <dgm:t>
        <a:bodyPr/>
        <a:lstStyle/>
        <a:p>
          <a:endParaRPr lang="en-US"/>
        </a:p>
      </dgm:t>
    </dgm:pt>
    <dgm:pt modelId="{0203A437-D0BE-46A4-B641-31A1BE648794}" type="pres">
      <dgm:prSet presAssocID="{F935651D-6818-4916-92E3-641DFE53F1A8}" presName="dummy" presStyleCnt="0"/>
      <dgm:spPr/>
    </dgm:pt>
    <dgm:pt modelId="{05926C8B-D9DD-43F5-9642-EE978DE00030}" type="pres">
      <dgm:prSet presAssocID="{40DB7603-425E-4E1E-96DF-79FF7859118A}" presName="sibTrans" presStyleLbl="sibTrans2D1" presStyleIdx="1" presStyleCnt="7"/>
      <dgm:spPr/>
      <dgm:t>
        <a:bodyPr/>
        <a:lstStyle/>
        <a:p>
          <a:endParaRPr lang="en-US"/>
        </a:p>
      </dgm:t>
    </dgm:pt>
    <dgm:pt modelId="{595E8BAC-ED49-4B75-89AC-06606694A705}" type="pres">
      <dgm:prSet presAssocID="{A164C027-273C-4D7C-A843-9CB9D45DF161}" presName="node" presStyleLbl="node1" presStyleIdx="2" presStyleCnt="7" custScaleX="214895" custScaleY="162648">
        <dgm:presLayoutVars>
          <dgm:bulletEnabled val="1"/>
        </dgm:presLayoutVars>
      </dgm:prSet>
      <dgm:spPr/>
      <dgm:t>
        <a:bodyPr/>
        <a:lstStyle/>
        <a:p>
          <a:endParaRPr lang="en-US"/>
        </a:p>
      </dgm:t>
    </dgm:pt>
    <dgm:pt modelId="{CD464B2B-1EC4-4AC1-8D49-126C47446799}" type="pres">
      <dgm:prSet presAssocID="{A164C027-273C-4D7C-A843-9CB9D45DF161}" presName="dummy" presStyleCnt="0"/>
      <dgm:spPr/>
    </dgm:pt>
    <dgm:pt modelId="{7140FBAB-2638-4428-88C6-1BCA55C4F6AB}" type="pres">
      <dgm:prSet presAssocID="{FA533407-6401-4430-B3F1-05B6331CDEAD}" presName="sibTrans" presStyleLbl="sibTrans2D1" presStyleIdx="2" presStyleCnt="7"/>
      <dgm:spPr/>
      <dgm:t>
        <a:bodyPr/>
        <a:lstStyle/>
        <a:p>
          <a:endParaRPr lang="en-US"/>
        </a:p>
      </dgm:t>
    </dgm:pt>
    <dgm:pt modelId="{7AC00E84-EB5F-4169-BC67-3AF3C57A1747}" type="pres">
      <dgm:prSet presAssocID="{8F61BADF-1962-4D1A-B1FD-86EB8C8A6AFC}" presName="node" presStyleLbl="node1" presStyleIdx="3" presStyleCnt="7" custScaleX="191855" custScaleY="120937">
        <dgm:presLayoutVars>
          <dgm:bulletEnabled val="1"/>
        </dgm:presLayoutVars>
      </dgm:prSet>
      <dgm:spPr/>
      <dgm:t>
        <a:bodyPr/>
        <a:lstStyle/>
        <a:p>
          <a:endParaRPr lang="en-US"/>
        </a:p>
      </dgm:t>
    </dgm:pt>
    <dgm:pt modelId="{EE040AEF-E841-453A-BF7A-80E8B8E068F2}" type="pres">
      <dgm:prSet presAssocID="{8F61BADF-1962-4D1A-B1FD-86EB8C8A6AFC}" presName="dummy" presStyleCnt="0"/>
      <dgm:spPr/>
    </dgm:pt>
    <dgm:pt modelId="{5811ADFB-D7CA-429E-90BA-3BD9D08029F2}" type="pres">
      <dgm:prSet presAssocID="{82BA18D6-F8B4-4904-9D74-2458F691FFC3}" presName="sibTrans" presStyleLbl="sibTrans2D1" presStyleIdx="3" presStyleCnt="7"/>
      <dgm:spPr/>
      <dgm:t>
        <a:bodyPr/>
        <a:lstStyle/>
        <a:p>
          <a:endParaRPr lang="en-US"/>
        </a:p>
      </dgm:t>
    </dgm:pt>
    <dgm:pt modelId="{FC28F48E-C2C2-435A-80D1-6138BD5F1609}" type="pres">
      <dgm:prSet presAssocID="{4CD9C131-A4A5-4D5F-97B5-5FB5EF1DEB89}" presName="node" presStyleLbl="node1" presStyleIdx="4" presStyleCnt="7" custScaleX="187276" custScaleY="129998" custRadScaleRad="107034" custRadScaleInc="40596">
        <dgm:presLayoutVars>
          <dgm:bulletEnabled val="1"/>
        </dgm:presLayoutVars>
      </dgm:prSet>
      <dgm:spPr/>
      <dgm:t>
        <a:bodyPr/>
        <a:lstStyle/>
        <a:p>
          <a:endParaRPr lang="en-US"/>
        </a:p>
      </dgm:t>
    </dgm:pt>
    <dgm:pt modelId="{2D16966D-4966-4A4B-9519-C60C69F616DF}" type="pres">
      <dgm:prSet presAssocID="{4CD9C131-A4A5-4D5F-97B5-5FB5EF1DEB89}" presName="dummy" presStyleCnt="0"/>
      <dgm:spPr/>
    </dgm:pt>
    <dgm:pt modelId="{E71CE141-8AD4-480E-8009-5160B90179A3}" type="pres">
      <dgm:prSet presAssocID="{A00D2AAD-2A53-4ECE-85DE-830E3790AA99}" presName="sibTrans" presStyleLbl="sibTrans2D1" presStyleIdx="4" presStyleCnt="7"/>
      <dgm:spPr/>
      <dgm:t>
        <a:bodyPr/>
        <a:lstStyle/>
        <a:p>
          <a:endParaRPr lang="en-US"/>
        </a:p>
      </dgm:t>
    </dgm:pt>
    <dgm:pt modelId="{AECD2250-7EFF-4401-97A4-47C0B31A4F10}" type="pres">
      <dgm:prSet presAssocID="{126054D6-411E-43D0-A633-A9BDAB1D1BF6}" presName="node" presStyleLbl="node1" presStyleIdx="5" presStyleCnt="7" custScaleX="222055" custScaleY="167654" custRadScaleRad="101382" custRadScaleInc="40032">
        <dgm:presLayoutVars>
          <dgm:bulletEnabled val="1"/>
        </dgm:presLayoutVars>
      </dgm:prSet>
      <dgm:spPr/>
      <dgm:t>
        <a:bodyPr/>
        <a:lstStyle/>
        <a:p>
          <a:endParaRPr lang="en-US"/>
        </a:p>
      </dgm:t>
    </dgm:pt>
    <dgm:pt modelId="{EF7F3D18-5112-4292-BFC0-43F9262AE5E1}" type="pres">
      <dgm:prSet presAssocID="{126054D6-411E-43D0-A633-A9BDAB1D1BF6}" presName="dummy" presStyleCnt="0"/>
      <dgm:spPr/>
    </dgm:pt>
    <dgm:pt modelId="{921B775C-0354-48BA-AB25-E692509F2E40}" type="pres">
      <dgm:prSet presAssocID="{641EC4F3-D3DF-4C45-A6BB-CD6CB4B640D7}" presName="sibTrans" presStyleLbl="sibTrans2D1" presStyleIdx="5" presStyleCnt="7"/>
      <dgm:spPr/>
      <dgm:t>
        <a:bodyPr/>
        <a:lstStyle/>
        <a:p>
          <a:endParaRPr lang="en-US"/>
        </a:p>
      </dgm:t>
    </dgm:pt>
    <dgm:pt modelId="{AAA05CFF-F0E0-42A6-BE78-1891970037B3}" type="pres">
      <dgm:prSet presAssocID="{44160486-A425-4E44-B04B-BE5CED2003DF}" presName="node" presStyleLbl="node1" presStyleIdx="6" presStyleCnt="7">
        <dgm:presLayoutVars>
          <dgm:bulletEnabled val="1"/>
        </dgm:presLayoutVars>
      </dgm:prSet>
      <dgm:spPr/>
      <dgm:t>
        <a:bodyPr/>
        <a:lstStyle/>
        <a:p>
          <a:endParaRPr lang="en-US"/>
        </a:p>
      </dgm:t>
    </dgm:pt>
    <dgm:pt modelId="{4C9FEC09-8CB1-429B-891C-1F60009C7E09}" type="pres">
      <dgm:prSet presAssocID="{44160486-A425-4E44-B04B-BE5CED2003DF}" presName="dummy" presStyleCnt="0"/>
      <dgm:spPr/>
    </dgm:pt>
    <dgm:pt modelId="{A8C54F5A-61A3-4666-BF99-AA943472842F}" type="pres">
      <dgm:prSet presAssocID="{D3698D66-C9DF-4479-A409-8C14543AB504}" presName="sibTrans" presStyleLbl="sibTrans2D1" presStyleIdx="6" presStyleCnt="7"/>
      <dgm:spPr/>
      <dgm:t>
        <a:bodyPr/>
        <a:lstStyle/>
        <a:p>
          <a:endParaRPr lang="en-US"/>
        </a:p>
      </dgm:t>
    </dgm:pt>
  </dgm:ptLst>
  <dgm:cxnLst>
    <dgm:cxn modelId="{D240C4B9-4DA1-471A-9CBE-6E05209BA237}" type="presOf" srcId="{CFF8544C-4AC8-4362-B134-BA7557B4E6E0}" destId="{130D2ECF-1C1A-4395-AE16-30D4AEFC533E}" srcOrd="0" destOrd="0" presId="urn:microsoft.com/office/officeart/2005/8/layout/radial6"/>
    <dgm:cxn modelId="{51B2F1FE-9924-4313-AA73-3ED043CCDE5F}" srcId="{72F24366-3B08-4654-996A-8B4366BB5893}" destId="{4CD9C131-A4A5-4D5F-97B5-5FB5EF1DEB89}" srcOrd="4" destOrd="0" parTransId="{8CF6877E-EF88-4558-B911-E38EED0ED8BE}" sibTransId="{A00D2AAD-2A53-4ECE-85DE-830E3790AA99}"/>
    <dgm:cxn modelId="{2E7C99BA-D5E5-4CC5-9B55-C55CC60A8062}" type="presOf" srcId="{44160486-A425-4E44-B04B-BE5CED2003DF}" destId="{AAA05CFF-F0E0-42A6-BE78-1891970037B3}" srcOrd="0" destOrd="0" presId="urn:microsoft.com/office/officeart/2005/8/layout/radial6"/>
    <dgm:cxn modelId="{3D90D88B-9E3B-472F-83F2-08211AC08DCC}" srcId="{72F24366-3B08-4654-996A-8B4366BB5893}" destId="{126054D6-411E-43D0-A633-A9BDAB1D1BF6}" srcOrd="5" destOrd="0" parTransId="{6D25C5A4-A903-4548-8ADC-9D1C340F89DD}" sibTransId="{641EC4F3-D3DF-4C45-A6BB-CD6CB4B640D7}"/>
    <dgm:cxn modelId="{D1860DBB-96B7-43B1-8DE8-CDE619022705}" srcId="{72F24366-3B08-4654-996A-8B4366BB5893}" destId="{8F61BADF-1962-4D1A-B1FD-86EB8C8A6AFC}" srcOrd="3" destOrd="0" parTransId="{900CC505-08B3-4008-B449-458430C8028B}" sibTransId="{82BA18D6-F8B4-4904-9D74-2458F691FFC3}"/>
    <dgm:cxn modelId="{FC510120-8ABB-4B0D-81B9-7981A951BFB3}" type="presOf" srcId="{162AF129-1D56-43D9-AA0B-CE1F47E67842}" destId="{642379C4-45C5-40C4-A6C3-A7BA328029B1}" srcOrd="0" destOrd="0" presId="urn:microsoft.com/office/officeart/2005/8/layout/radial6"/>
    <dgm:cxn modelId="{C7B4F88A-D60C-404E-B9BF-1B3B2070B69B}" srcId="{CFF8544C-4AC8-4362-B134-BA7557B4E6E0}" destId="{72F24366-3B08-4654-996A-8B4366BB5893}" srcOrd="0" destOrd="0" parTransId="{B5C3B98A-AB28-4873-9617-BA9DBA15BF19}" sibTransId="{D2D7C188-C5EA-4A50-A5C9-BB49EA643497}"/>
    <dgm:cxn modelId="{834BF5B4-9BAA-4848-B0B9-4407FA13B848}" type="presOf" srcId="{DFC5B674-482F-498D-840C-F6631DF015E8}" destId="{92DC3E48-5237-403E-A8D2-3E472DEF6AB8}" srcOrd="0" destOrd="0" presId="urn:microsoft.com/office/officeart/2005/8/layout/radial6"/>
    <dgm:cxn modelId="{BF068B27-C88B-4CC1-9547-CFD828A93597}" srcId="{72F24366-3B08-4654-996A-8B4366BB5893}" destId="{A164C027-273C-4D7C-A843-9CB9D45DF161}" srcOrd="2" destOrd="0" parTransId="{F7F51DA6-43D4-48BB-B4B4-3EBB37EE4C7A}" sibTransId="{FA533407-6401-4430-B3F1-05B6331CDEAD}"/>
    <dgm:cxn modelId="{4E213CF7-B042-41BD-9759-4264A95CFC6C}" type="presOf" srcId="{72F24366-3B08-4654-996A-8B4366BB5893}" destId="{71378E65-10D5-4344-AE08-E37330AF6493}" srcOrd="0" destOrd="0" presId="urn:microsoft.com/office/officeart/2005/8/layout/radial6"/>
    <dgm:cxn modelId="{8F54856B-797C-4869-86D8-93005219F85F}" type="presOf" srcId="{82BA18D6-F8B4-4904-9D74-2458F691FFC3}" destId="{5811ADFB-D7CA-429E-90BA-3BD9D08029F2}" srcOrd="0" destOrd="0" presId="urn:microsoft.com/office/officeart/2005/8/layout/radial6"/>
    <dgm:cxn modelId="{8CFB443D-3663-4984-8EA7-9C9E91EE0D9C}" type="presOf" srcId="{641EC4F3-D3DF-4C45-A6BB-CD6CB4B640D7}" destId="{921B775C-0354-48BA-AB25-E692509F2E40}" srcOrd="0" destOrd="0" presId="urn:microsoft.com/office/officeart/2005/8/layout/radial6"/>
    <dgm:cxn modelId="{FEFEB41A-106B-4E6B-8E93-CD978E99432A}" type="presOf" srcId="{D3698D66-C9DF-4479-A409-8C14543AB504}" destId="{A8C54F5A-61A3-4666-BF99-AA943472842F}" srcOrd="0" destOrd="0" presId="urn:microsoft.com/office/officeart/2005/8/layout/radial6"/>
    <dgm:cxn modelId="{6CC9C967-FDC5-4C4F-B7ED-8CC852E995C3}" type="presOf" srcId="{126054D6-411E-43D0-A633-A9BDAB1D1BF6}" destId="{AECD2250-7EFF-4401-97A4-47C0B31A4F10}" srcOrd="0" destOrd="0" presId="urn:microsoft.com/office/officeart/2005/8/layout/radial6"/>
    <dgm:cxn modelId="{4AA03E3F-E113-45BF-803A-BA289D195892}" srcId="{72F24366-3B08-4654-996A-8B4366BB5893}" destId="{44160486-A425-4E44-B04B-BE5CED2003DF}" srcOrd="6" destOrd="0" parTransId="{2547EA87-A808-40A6-851A-9C12A5E16753}" sibTransId="{D3698D66-C9DF-4479-A409-8C14543AB504}"/>
    <dgm:cxn modelId="{B70BC5A8-09E9-45CE-9DDD-9E79DFC3A358}" srcId="{72F24366-3B08-4654-996A-8B4366BB5893}" destId="{162AF129-1D56-43D9-AA0B-CE1F47E67842}" srcOrd="0" destOrd="0" parTransId="{B86AD065-A4A5-4602-A9C0-C7D6BBD04757}" sibTransId="{DFC5B674-482F-498D-840C-F6631DF015E8}"/>
    <dgm:cxn modelId="{404FF26E-0D10-4EED-8EDD-C2026CF1EDC2}" type="presOf" srcId="{4CD9C131-A4A5-4D5F-97B5-5FB5EF1DEB89}" destId="{FC28F48E-C2C2-435A-80D1-6138BD5F1609}" srcOrd="0" destOrd="0" presId="urn:microsoft.com/office/officeart/2005/8/layout/radial6"/>
    <dgm:cxn modelId="{2EC5239B-D16E-4052-9216-C5AC4913C0B3}" srcId="{72F24366-3B08-4654-996A-8B4366BB5893}" destId="{F935651D-6818-4916-92E3-641DFE53F1A8}" srcOrd="1" destOrd="0" parTransId="{615DCA29-43CA-4623-8AAB-67F8698EF448}" sibTransId="{40DB7603-425E-4E1E-96DF-79FF7859118A}"/>
    <dgm:cxn modelId="{D2658822-2CD1-4C2E-85D9-92FD2AA84D6D}" type="presOf" srcId="{40DB7603-425E-4E1E-96DF-79FF7859118A}" destId="{05926C8B-D9DD-43F5-9642-EE978DE00030}" srcOrd="0" destOrd="0" presId="urn:microsoft.com/office/officeart/2005/8/layout/radial6"/>
    <dgm:cxn modelId="{53640864-3FA7-4E3A-B7C4-7E98D93EA052}" type="presOf" srcId="{F935651D-6818-4916-92E3-641DFE53F1A8}" destId="{70E1A2AD-8320-43B8-9ABB-0F29F6B53FB8}" srcOrd="0" destOrd="0" presId="urn:microsoft.com/office/officeart/2005/8/layout/radial6"/>
    <dgm:cxn modelId="{F4BD87AB-C893-401F-828A-5202906A7133}" type="presOf" srcId="{A164C027-273C-4D7C-A843-9CB9D45DF161}" destId="{595E8BAC-ED49-4B75-89AC-06606694A705}" srcOrd="0" destOrd="0" presId="urn:microsoft.com/office/officeart/2005/8/layout/radial6"/>
    <dgm:cxn modelId="{61163DCC-FCE7-45FA-AE02-4D8430BF5E98}" type="presOf" srcId="{A00D2AAD-2A53-4ECE-85DE-830E3790AA99}" destId="{E71CE141-8AD4-480E-8009-5160B90179A3}" srcOrd="0" destOrd="0" presId="urn:microsoft.com/office/officeart/2005/8/layout/radial6"/>
    <dgm:cxn modelId="{B14EB3D5-3428-4FE2-8172-C87FA021B21E}" type="presOf" srcId="{FA533407-6401-4430-B3F1-05B6331CDEAD}" destId="{7140FBAB-2638-4428-88C6-1BCA55C4F6AB}" srcOrd="0" destOrd="0" presId="urn:microsoft.com/office/officeart/2005/8/layout/radial6"/>
    <dgm:cxn modelId="{CD2F208B-1614-4DE6-B7AD-91961111CA1D}" type="presOf" srcId="{8F61BADF-1962-4D1A-B1FD-86EB8C8A6AFC}" destId="{7AC00E84-EB5F-4169-BC67-3AF3C57A1747}" srcOrd="0" destOrd="0" presId="urn:microsoft.com/office/officeart/2005/8/layout/radial6"/>
    <dgm:cxn modelId="{A0F83448-7D63-45CA-99BD-F9AF326A2D14}" type="presParOf" srcId="{130D2ECF-1C1A-4395-AE16-30D4AEFC533E}" destId="{71378E65-10D5-4344-AE08-E37330AF6493}" srcOrd="0" destOrd="0" presId="urn:microsoft.com/office/officeart/2005/8/layout/radial6"/>
    <dgm:cxn modelId="{0F20A555-F3AA-4A76-8446-70D8E9F1F946}" type="presParOf" srcId="{130D2ECF-1C1A-4395-AE16-30D4AEFC533E}" destId="{642379C4-45C5-40C4-A6C3-A7BA328029B1}" srcOrd="1" destOrd="0" presId="urn:microsoft.com/office/officeart/2005/8/layout/radial6"/>
    <dgm:cxn modelId="{4526074E-F7E4-4E27-87DA-F075D3DB93C7}" type="presParOf" srcId="{130D2ECF-1C1A-4395-AE16-30D4AEFC533E}" destId="{0A6E94EB-BE50-4EEF-8B92-E416C4A2BF25}" srcOrd="2" destOrd="0" presId="urn:microsoft.com/office/officeart/2005/8/layout/radial6"/>
    <dgm:cxn modelId="{21C3E4D9-2E53-438C-8D02-DCB596EC15DF}" type="presParOf" srcId="{130D2ECF-1C1A-4395-AE16-30D4AEFC533E}" destId="{92DC3E48-5237-403E-A8D2-3E472DEF6AB8}" srcOrd="3" destOrd="0" presId="urn:microsoft.com/office/officeart/2005/8/layout/radial6"/>
    <dgm:cxn modelId="{C871FA15-C1EF-4D57-95DF-0BB576352335}" type="presParOf" srcId="{130D2ECF-1C1A-4395-AE16-30D4AEFC533E}" destId="{70E1A2AD-8320-43B8-9ABB-0F29F6B53FB8}" srcOrd="4" destOrd="0" presId="urn:microsoft.com/office/officeart/2005/8/layout/radial6"/>
    <dgm:cxn modelId="{928CDE08-9EA9-4D1E-BDB2-F4CEEFD1BD0F}" type="presParOf" srcId="{130D2ECF-1C1A-4395-AE16-30D4AEFC533E}" destId="{0203A437-D0BE-46A4-B641-31A1BE648794}" srcOrd="5" destOrd="0" presId="urn:microsoft.com/office/officeart/2005/8/layout/radial6"/>
    <dgm:cxn modelId="{D630C976-7525-4323-89EE-8B6AB0F1F53E}" type="presParOf" srcId="{130D2ECF-1C1A-4395-AE16-30D4AEFC533E}" destId="{05926C8B-D9DD-43F5-9642-EE978DE00030}" srcOrd="6" destOrd="0" presId="urn:microsoft.com/office/officeart/2005/8/layout/radial6"/>
    <dgm:cxn modelId="{A9F8D5E3-F97E-4903-B93D-716687E2B83E}" type="presParOf" srcId="{130D2ECF-1C1A-4395-AE16-30D4AEFC533E}" destId="{595E8BAC-ED49-4B75-89AC-06606694A705}" srcOrd="7" destOrd="0" presId="urn:microsoft.com/office/officeart/2005/8/layout/radial6"/>
    <dgm:cxn modelId="{60931CF1-AFEF-4569-BF37-6A16E3702C91}" type="presParOf" srcId="{130D2ECF-1C1A-4395-AE16-30D4AEFC533E}" destId="{CD464B2B-1EC4-4AC1-8D49-126C47446799}" srcOrd="8" destOrd="0" presId="urn:microsoft.com/office/officeart/2005/8/layout/radial6"/>
    <dgm:cxn modelId="{9FCEEFD1-15FC-41BA-864A-74C80351453C}" type="presParOf" srcId="{130D2ECF-1C1A-4395-AE16-30D4AEFC533E}" destId="{7140FBAB-2638-4428-88C6-1BCA55C4F6AB}" srcOrd="9" destOrd="0" presId="urn:microsoft.com/office/officeart/2005/8/layout/radial6"/>
    <dgm:cxn modelId="{321D5F47-921F-41B0-947D-ADEB2ADE73D2}" type="presParOf" srcId="{130D2ECF-1C1A-4395-AE16-30D4AEFC533E}" destId="{7AC00E84-EB5F-4169-BC67-3AF3C57A1747}" srcOrd="10" destOrd="0" presId="urn:microsoft.com/office/officeart/2005/8/layout/radial6"/>
    <dgm:cxn modelId="{B0693CCD-9FEA-4B06-BCC5-AAA77F5757EA}" type="presParOf" srcId="{130D2ECF-1C1A-4395-AE16-30D4AEFC533E}" destId="{EE040AEF-E841-453A-BF7A-80E8B8E068F2}" srcOrd="11" destOrd="0" presId="urn:microsoft.com/office/officeart/2005/8/layout/radial6"/>
    <dgm:cxn modelId="{002E54E7-AF5F-4B83-B41A-6A909C628700}" type="presParOf" srcId="{130D2ECF-1C1A-4395-AE16-30D4AEFC533E}" destId="{5811ADFB-D7CA-429E-90BA-3BD9D08029F2}" srcOrd="12" destOrd="0" presId="urn:microsoft.com/office/officeart/2005/8/layout/radial6"/>
    <dgm:cxn modelId="{77A04D06-20A0-4DD3-8FC0-A9E869E6C63B}" type="presParOf" srcId="{130D2ECF-1C1A-4395-AE16-30D4AEFC533E}" destId="{FC28F48E-C2C2-435A-80D1-6138BD5F1609}" srcOrd="13" destOrd="0" presId="urn:microsoft.com/office/officeart/2005/8/layout/radial6"/>
    <dgm:cxn modelId="{4AF005F4-A49D-4C5E-837B-27A816CE7240}" type="presParOf" srcId="{130D2ECF-1C1A-4395-AE16-30D4AEFC533E}" destId="{2D16966D-4966-4A4B-9519-C60C69F616DF}" srcOrd="14" destOrd="0" presId="urn:microsoft.com/office/officeart/2005/8/layout/radial6"/>
    <dgm:cxn modelId="{BC39AB19-B782-4414-9BE9-6311001BECBB}" type="presParOf" srcId="{130D2ECF-1C1A-4395-AE16-30D4AEFC533E}" destId="{E71CE141-8AD4-480E-8009-5160B90179A3}" srcOrd="15" destOrd="0" presId="urn:microsoft.com/office/officeart/2005/8/layout/radial6"/>
    <dgm:cxn modelId="{98B391E8-B098-49B2-8024-084F7BB35DD9}" type="presParOf" srcId="{130D2ECF-1C1A-4395-AE16-30D4AEFC533E}" destId="{AECD2250-7EFF-4401-97A4-47C0B31A4F10}" srcOrd="16" destOrd="0" presId="urn:microsoft.com/office/officeart/2005/8/layout/radial6"/>
    <dgm:cxn modelId="{D155D954-F08F-4869-8639-0D08C92ECB82}" type="presParOf" srcId="{130D2ECF-1C1A-4395-AE16-30D4AEFC533E}" destId="{EF7F3D18-5112-4292-BFC0-43F9262AE5E1}" srcOrd="17" destOrd="0" presId="urn:microsoft.com/office/officeart/2005/8/layout/radial6"/>
    <dgm:cxn modelId="{DD8D2531-FB08-434F-B4EA-BBDD9118CF02}" type="presParOf" srcId="{130D2ECF-1C1A-4395-AE16-30D4AEFC533E}" destId="{921B775C-0354-48BA-AB25-E692509F2E40}" srcOrd="18" destOrd="0" presId="urn:microsoft.com/office/officeart/2005/8/layout/radial6"/>
    <dgm:cxn modelId="{B6EF5E76-2A32-4B2A-BC1A-8E902D7BBDF2}" type="presParOf" srcId="{130D2ECF-1C1A-4395-AE16-30D4AEFC533E}" destId="{AAA05CFF-F0E0-42A6-BE78-1891970037B3}" srcOrd="19" destOrd="0" presId="urn:microsoft.com/office/officeart/2005/8/layout/radial6"/>
    <dgm:cxn modelId="{73CDECE6-8424-4F7B-92A5-AC57157A47FA}" type="presParOf" srcId="{130D2ECF-1C1A-4395-AE16-30D4AEFC533E}" destId="{4C9FEC09-8CB1-429B-891C-1F60009C7E09}" srcOrd="20" destOrd="0" presId="urn:microsoft.com/office/officeart/2005/8/layout/radial6"/>
    <dgm:cxn modelId="{322DFC53-9CFE-4D55-BF3B-1E33157592B0}" type="presParOf" srcId="{130D2ECF-1C1A-4395-AE16-30D4AEFC533E}" destId="{A8C54F5A-61A3-4666-BF99-AA943472842F}"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7E5DDD1-D231-4DFB-8211-1BC587F31964}"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pPr rtl="1"/>
          <a:endParaRPr lang="fa-IR"/>
        </a:p>
      </dgm:t>
    </dgm:pt>
    <dgm:pt modelId="{72319AAC-07E0-4492-8C7C-232D8825C278}">
      <dgm:prSet phldrT="[Text]" custT="1"/>
      <dgm:spPr/>
      <dgm:t>
        <a:bodyPr/>
        <a:lstStyle/>
        <a:p>
          <a:pPr rtl="1"/>
          <a:r>
            <a:rPr lang="fa-IR" sz="4000" dirty="0">
              <a:solidFill>
                <a:srgbClr val="FFFF00"/>
              </a:solidFill>
              <a:cs typeface="B Titr" panose="00000700000000000000" pitchFamily="2" charset="-78"/>
            </a:rPr>
            <a:t>منابع سازمان</a:t>
          </a:r>
        </a:p>
      </dgm:t>
    </dgm:pt>
    <dgm:pt modelId="{C4288DEF-C4A7-4BBB-91CE-3DA3914DF7CD}" type="parTrans" cxnId="{265ECD86-7395-45F7-A3CC-38DC096F2342}">
      <dgm:prSet/>
      <dgm:spPr/>
      <dgm:t>
        <a:bodyPr/>
        <a:lstStyle/>
        <a:p>
          <a:pPr rtl="1"/>
          <a:endParaRPr lang="fa-IR"/>
        </a:p>
      </dgm:t>
    </dgm:pt>
    <dgm:pt modelId="{13FB55AC-4354-4173-A333-3CAE6B6C6B54}" type="sibTrans" cxnId="{265ECD86-7395-45F7-A3CC-38DC096F2342}">
      <dgm:prSet/>
      <dgm:spPr/>
      <dgm:t>
        <a:bodyPr/>
        <a:lstStyle/>
        <a:p>
          <a:pPr rtl="1"/>
          <a:endParaRPr lang="fa-IR"/>
        </a:p>
      </dgm:t>
    </dgm:pt>
    <dgm:pt modelId="{47FBD546-971B-4AEA-B20C-1EABD8844EF4}">
      <dgm:prSet phldrT="[Text]" custT="1"/>
      <dgm:spPr/>
      <dgm:t>
        <a:bodyPr/>
        <a:lstStyle/>
        <a:p>
          <a:pPr rtl="1"/>
          <a:r>
            <a:rPr lang="fa-IR" sz="1100" dirty="0">
              <a:cs typeface="B Titr" panose="00000700000000000000" pitchFamily="2" charset="-78"/>
            </a:rPr>
            <a:t>1</a:t>
          </a:r>
          <a:r>
            <a:rPr lang="fa-IR" sz="1400" dirty="0">
              <a:cs typeface="B Titr" panose="00000700000000000000" pitchFamily="2" charset="-78"/>
            </a:rPr>
            <a:t> – منابع انسانی : کلیه افرادی که در یک سازمان انجام وظیفه می کنند . نیرو یا منابع انسانی آن سازمان نامیده می شوند . ( اصلی ترین و </a:t>
          </a:r>
          <a:r>
            <a:rPr lang="fa-IR" sz="1400" dirty="0" err="1">
              <a:cs typeface="B Titr" panose="00000700000000000000" pitchFamily="2" charset="-78"/>
            </a:rPr>
            <a:t>گرانبهاترین</a:t>
          </a:r>
          <a:r>
            <a:rPr lang="fa-IR" sz="1400" dirty="0">
              <a:cs typeface="B Titr" panose="00000700000000000000" pitchFamily="2" charset="-78"/>
            </a:rPr>
            <a:t> سرمایه سازمان )</a:t>
          </a:r>
        </a:p>
      </dgm:t>
    </dgm:pt>
    <dgm:pt modelId="{419427E7-F08F-4570-A543-CF0DA258F868}" type="parTrans" cxnId="{BFC4896F-DEF6-46E2-AE12-F05A01A2E263}">
      <dgm:prSet/>
      <dgm:spPr/>
      <dgm:t>
        <a:bodyPr/>
        <a:lstStyle/>
        <a:p>
          <a:pPr rtl="1"/>
          <a:endParaRPr lang="fa-IR"/>
        </a:p>
      </dgm:t>
    </dgm:pt>
    <dgm:pt modelId="{B687E06A-BF5C-42D1-AD2A-7493C237AA8F}" type="sibTrans" cxnId="{BFC4896F-DEF6-46E2-AE12-F05A01A2E263}">
      <dgm:prSet/>
      <dgm:spPr/>
      <dgm:t>
        <a:bodyPr/>
        <a:lstStyle/>
        <a:p>
          <a:pPr rtl="1"/>
          <a:endParaRPr lang="fa-IR"/>
        </a:p>
      </dgm:t>
    </dgm:pt>
    <dgm:pt modelId="{2DC05EFA-6E8D-4201-856D-EA230A60296F}">
      <dgm:prSet phldrT="[Text]" custT="1"/>
      <dgm:spPr/>
      <dgm:t>
        <a:bodyPr/>
        <a:lstStyle/>
        <a:p>
          <a:pPr rtl="1"/>
          <a:r>
            <a:rPr lang="fa-IR" sz="2800" dirty="0">
              <a:cs typeface="B Titr" panose="00000700000000000000" pitchFamily="2" charset="-78"/>
            </a:rPr>
            <a:t>2 – منابع مادی </a:t>
          </a:r>
        </a:p>
      </dgm:t>
    </dgm:pt>
    <dgm:pt modelId="{1D5DB50C-1BBB-4491-88B2-63678144FC02}" type="parTrans" cxnId="{D239677C-DA2D-4D4A-9CFE-501123587F4C}">
      <dgm:prSet/>
      <dgm:spPr/>
      <dgm:t>
        <a:bodyPr/>
        <a:lstStyle/>
        <a:p>
          <a:pPr rtl="1"/>
          <a:endParaRPr lang="fa-IR"/>
        </a:p>
      </dgm:t>
    </dgm:pt>
    <dgm:pt modelId="{4389C3C9-7E2E-4321-AE2A-7810F90A6034}" type="sibTrans" cxnId="{D239677C-DA2D-4D4A-9CFE-501123587F4C}">
      <dgm:prSet/>
      <dgm:spPr/>
      <dgm:t>
        <a:bodyPr/>
        <a:lstStyle/>
        <a:p>
          <a:pPr rtl="1"/>
          <a:endParaRPr lang="fa-IR"/>
        </a:p>
      </dgm:t>
    </dgm:pt>
    <dgm:pt modelId="{421447B0-A3B4-4316-8BFB-227768D74D95}">
      <dgm:prSet phldrT="[Text]" custT="1"/>
      <dgm:spPr/>
      <dgm:t>
        <a:bodyPr/>
        <a:lstStyle/>
        <a:p>
          <a:pPr rtl="1"/>
          <a:r>
            <a:rPr lang="fa-IR" sz="1400" dirty="0">
              <a:cs typeface="B Titr" panose="00000700000000000000" pitchFamily="2" charset="-78"/>
            </a:rPr>
            <a:t>3 – منابع مالی : اگر سازمان مانند یک ماشین فرض کنیم منابع مالی نقش مواد سوختی ( بنزین را دارد ) و این انرژی دهنده و روشن کننده موتور سازمان است . ( هر سازمان برای حرکت نیاز به منابع مالی دارد )</a:t>
          </a:r>
        </a:p>
      </dgm:t>
    </dgm:pt>
    <dgm:pt modelId="{2057D778-1837-4BDC-837D-D33BB47F666D}" type="parTrans" cxnId="{565CCE17-1CDC-437C-9386-19DE29E9DB99}">
      <dgm:prSet/>
      <dgm:spPr/>
      <dgm:t>
        <a:bodyPr/>
        <a:lstStyle/>
        <a:p>
          <a:pPr rtl="1"/>
          <a:endParaRPr lang="fa-IR"/>
        </a:p>
      </dgm:t>
    </dgm:pt>
    <dgm:pt modelId="{1BC111A6-DBD1-4E07-89B5-F1FC07261D01}" type="sibTrans" cxnId="{565CCE17-1CDC-437C-9386-19DE29E9DB99}">
      <dgm:prSet/>
      <dgm:spPr/>
      <dgm:t>
        <a:bodyPr/>
        <a:lstStyle/>
        <a:p>
          <a:pPr rtl="1"/>
          <a:endParaRPr lang="fa-IR"/>
        </a:p>
      </dgm:t>
    </dgm:pt>
    <dgm:pt modelId="{79B74F6C-6E4D-486A-BA7F-FDEC2D87372D}">
      <dgm:prSet phldrT="[Text]" custT="1"/>
      <dgm:spPr/>
      <dgm:t>
        <a:bodyPr/>
        <a:lstStyle/>
        <a:p>
          <a:pPr rtl="1"/>
          <a:r>
            <a:rPr lang="fa-IR" sz="1800" dirty="0">
              <a:cs typeface="B Titr" panose="00000700000000000000" pitchFamily="2" charset="-78"/>
            </a:rPr>
            <a:t>4 –منابع </a:t>
          </a:r>
          <a:r>
            <a:rPr lang="fa-IR" sz="1800" dirty="0" err="1">
              <a:cs typeface="B Titr" panose="00000700000000000000" pitchFamily="2" charset="-78"/>
            </a:rPr>
            <a:t>تسهیلاتی</a:t>
          </a:r>
          <a:r>
            <a:rPr lang="fa-IR" sz="1800" dirty="0">
              <a:cs typeface="B Titr" panose="00000700000000000000" pitchFamily="2" charset="-78"/>
            </a:rPr>
            <a:t> : توجه به خواسته های درون </a:t>
          </a:r>
          <a:r>
            <a:rPr lang="fa-IR" sz="1800" dirty="0" err="1">
              <a:cs typeface="B Titr" panose="00000700000000000000" pitchFamily="2" charset="-78"/>
            </a:rPr>
            <a:t>وبرون</a:t>
          </a:r>
          <a:r>
            <a:rPr lang="fa-IR" sz="1800" dirty="0">
              <a:cs typeface="B Titr" panose="00000700000000000000" pitchFamily="2" charset="-78"/>
            </a:rPr>
            <a:t> سازمانی کارکنان را گوییم</a:t>
          </a:r>
        </a:p>
      </dgm:t>
    </dgm:pt>
    <dgm:pt modelId="{043DBB8B-72C6-4138-B535-1A9ACEAE5ADD}" type="parTrans" cxnId="{E44D56FF-0CE1-4CBA-8EFE-17E16550C33A}">
      <dgm:prSet/>
      <dgm:spPr/>
      <dgm:t>
        <a:bodyPr/>
        <a:lstStyle/>
        <a:p>
          <a:pPr rtl="1"/>
          <a:endParaRPr lang="fa-IR"/>
        </a:p>
      </dgm:t>
    </dgm:pt>
    <dgm:pt modelId="{22DD41DD-F275-4F9D-8202-0AB49EE2405E}" type="sibTrans" cxnId="{E44D56FF-0CE1-4CBA-8EFE-17E16550C33A}">
      <dgm:prSet/>
      <dgm:spPr/>
      <dgm:t>
        <a:bodyPr/>
        <a:lstStyle/>
        <a:p>
          <a:pPr rtl="1"/>
          <a:endParaRPr lang="fa-IR"/>
        </a:p>
      </dgm:t>
    </dgm:pt>
    <dgm:pt modelId="{1F2FE0BB-E7E4-44BE-A8E2-E63CD796B2CB}">
      <dgm:prSet phldrT="[Text]"/>
      <dgm:spPr/>
      <dgm:t>
        <a:bodyPr/>
        <a:lstStyle/>
        <a:p>
          <a:pPr rtl="1"/>
          <a:r>
            <a:rPr lang="fa-IR" dirty="0">
              <a:cs typeface="B Titr" panose="00000700000000000000" pitchFamily="2" charset="-78"/>
            </a:rPr>
            <a:t>5 – منابع مدیریت</a:t>
          </a:r>
        </a:p>
      </dgm:t>
    </dgm:pt>
    <dgm:pt modelId="{D32907A0-B42E-46D2-B79C-1C5CC64E7E97}" type="parTrans" cxnId="{0B8FCE2C-A198-4BF8-9247-B3F9F2663D35}">
      <dgm:prSet/>
      <dgm:spPr/>
      <dgm:t>
        <a:bodyPr/>
        <a:lstStyle/>
        <a:p>
          <a:pPr rtl="1"/>
          <a:endParaRPr lang="fa-IR"/>
        </a:p>
      </dgm:t>
    </dgm:pt>
    <dgm:pt modelId="{1002E7A7-037C-49DA-B61D-B6F0C32A66C8}" type="sibTrans" cxnId="{0B8FCE2C-A198-4BF8-9247-B3F9F2663D35}">
      <dgm:prSet/>
      <dgm:spPr/>
      <dgm:t>
        <a:bodyPr/>
        <a:lstStyle/>
        <a:p>
          <a:pPr rtl="1"/>
          <a:endParaRPr lang="fa-IR"/>
        </a:p>
      </dgm:t>
    </dgm:pt>
    <dgm:pt modelId="{234EB1D7-65DE-4F0B-8633-56034C2FAA9B}">
      <dgm:prSet phldrT="[Text]" custT="1"/>
      <dgm:spPr/>
      <dgm:t>
        <a:bodyPr/>
        <a:lstStyle/>
        <a:p>
          <a:pPr rtl="1"/>
          <a:r>
            <a:rPr lang="fa-IR" sz="2800" dirty="0">
              <a:cs typeface="B Titr" panose="00000700000000000000" pitchFamily="2" charset="-78"/>
            </a:rPr>
            <a:t>6 – منابع اطلاعات و فناوری</a:t>
          </a:r>
        </a:p>
      </dgm:t>
    </dgm:pt>
    <dgm:pt modelId="{930F97FE-D4CC-4586-958F-E91C2433C779}" type="parTrans" cxnId="{5CAA9596-C378-4768-923D-A75142A0984C}">
      <dgm:prSet/>
      <dgm:spPr/>
      <dgm:t>
        <a:bodyPr/>
        <a:lstStyle/>
        <a:p>
          <a:pPr rtl="1"/>
          <a:endParaRPr lang="fa-IR"/>
        </a:p>
      </dgm:t>
    </dgm:pt>
    <dgm:pt modelId="{BE37516A-5C6C-49A8-832F-B40D7A2677D8}" type="sibTrans" cxnId="{5CAA9596-C378-4768-923D-A75142A0984C}">
      <dgm:prSet/>
      <dgm:spPr/>
      <dgm:t>
        <a:bodyPr/>
        <a:lstStyle/>
        <a:p>
          <a:pPr rtl="1"/>
          <a:endParaRPr lang="fa-IR"/>
        </a:p>
      </dgm:t>
    </dgm:pt>
    <dgm:pt modelId="{758FD5E8-C615-484B-A76F-F6418C910B14}" type="pres">
      <dgm:prSet presAssocID="{87E5DDD1-D231-4DFB-8211-1BC587F31964}" presName="Name0" presStyleCnt="0">
        <dgm:presLayoutVars>
          <dgm:chMax val="1"/>
          <dgm:chPref val="1"/>
          <dgm:dir/>
          <dgm:animOne val="branch"/>
          <dgm:animLvl val="lvl"/>
        </dgm:presLayoutVars>
      </dgm:prSet>
      <dgm:spPr/>
      <dgm:t>
        <a:bodyPr/>
        <a:lstStyle/>
        <a:p>
          <a:endParaRPr lang="en-US"/>
        </a:p>
      </dgm:t>
    </dgm:pt>
    <dgm:pt modelId="{9FA912A3-EE83-48A0-A2B1-74A6DF499899}" type="pres">
      <dgm:prSet presAssocID="{72319AAC-07E0-4492-8C7C-232D8825C278}" presName="Parent" presStyleLbl="node0" presStyleIdx="0" presStyleCnt="1" custScaleX="109020" custLinFactNeighborX="2572" custLinFactNeighborY="-1487">
        <dgm:presLayoutVars>
          <dgm:chMax val="6"/>
          <dgm:chPref val="6"/>
        </dgm:presLayoutVars>
      </dgm:prSet>
      <dgm:spPr/>
      <dgm:t>
        <a:bodyPr/>
        <a:lstStyle/>
        <a:p>
          <a:endParaRPr lang="en-US"/>
        </a:p>
      </dgm:t>
    </dgm:pt>
    <dgm:pt modelId="{3A1899D5-697F-46EA-89E6-0F618302BA89}" type="pres">
      <dgm:prSet presAssocID="{47FBD546-971B-4AEA-B20C-1EABD8844EF4}" presName="Accent1" presStyleCnt="0"/>
      <dgm:spPr/>
    </dgm:pt>
    <dgm:pt modelId="{BA603D91-73C3-4E38-B736-6FEA316191D3}" type="pres">
      <dgm:prSet presAssocID="{47FBD546-971B-4AEA-B20C-1EABD8844EF4}" presName="Accent" presStyleLbl="bgShp" presStyleIdx="0" presStyleCnt="6"/>
      <dgm:spPr/>
    </dgm:pt>
    <dgm:pt modelId="{0A6B06FC-52E0-4501-9584-1D57C284968C}" type="pres">
      <dgm:prSet presAssocID="{47FBD546-971B-4AEA-B20C-1EABD8844EF4}" presName="Child1" presStyleLbl="node1" presStyleIdx="0" presStyleCnt="6" custScaleX="139332" custScaleY="147015" custLinFactNeighborX="0" custLinFactNeighborY="-25104">
        <dgm:presLayoutVars>
          <dgm:chMax val="0"/>
          <dgm:chPref val="0"/>
          <dgm:bulletEnabled val="1"/>
        </dgm:presLayoutVars>
      </dgm:prSet>
      <dgm:spPr/>
      <dgm:t>
        <a:bodyPr/>
        <a:lstStyle/>
        <a:p>
          <a:endParaRPr lang="en-US"/>
        </a:p>
      </dgm:t>
    </dgm:pt>
    <dgm:pt modelId="{DAB4B62C-C8E3-44E2-99EA-A8B5E5C37D51}" type="pres">
      <dgm:prSet presAssocID="{2DC05EFA-6E8D-4201-856D-EA230A60296F}" presName="Accent2" presStyleCnt="0"/>
      <dgm:spPr/>
    </dgm:pt>
    <dgm:pt modelId="{71638968-71BC-4EF2-9E19-248FA710299C}" type="pres">
      <dgm:prSet presAssocID="{2DC05EFA-6E8D-4201-856D-EA230A60296F}" presName="Accent" presStyleLbl="bgShp" presStyleIdx="1" presStyleCnt="6"/>
      <dgm:spPr/>
    </dgm:pt>
    <dgm:pt modelId="{93778C6C-59CA-4420-B320-CE9811B8097E}" type="pres">
      <dgm:prSet presAssocID="{2DC05EFA-6E8D-4201-856D-EA230A60296F}" presName="Child2" presStyleLbl="node1" presStyleIdx="1" presStyleCnt="6" custScaleX="112453" custScaleY="125458">
        <dgm:presLayoutVars>
          <dgm:chMax val="0"/>
          <dgm:chPref val="0"/>
          <dgm:bulletEnabled val="1"/>
        </dgm:presLayoutVars>
      </dgm:prSet>
      <dgm:spPr/>
      <dgm:t>
        <a:bodyPr/>
        <a:lstStyle/>
        <a:p>
          <a:endParaRPr lang="en-US"/>
        </a:p>
      </dgm:t>
    </dgm:pt>
    <dgm:pt modelId="{8DC28440-3650-4B6C-96C8-5FD678C8463B}" type="pres">
      <dgm:prSet presAssocID="{421447B0-A3B4-4316-8BFB-227768D74D95}" presName="Accent3" presStyleCnt="0"/>
      <dgm:spPr/>
    </dgm:pt>
    <dgm:pt modelId="{1DDE0AD6-E57E-435F-8403-255405C7CDEB}" type="pres">
      <dgm:prSet presAssocID="{421447B0-A3B4-4316-8BFB-227768D74D95}" presName="Accent" presStyleLbl="bgShp" presStyleIdx="2" presStyleCnt="6"/>
      <dgm:spPr/>
    </dgm:pt>
    <dgm:pt modelId="{0F27A6A7-7983-4F3F-A325-5FF216AC1D66}" type="pres">
      <dgm:prSet presAssocID="{421447B0-A3B4-4316-8BFB-227768D74D95}" presName="Child3" presStyleLbl="node1" presStyleIdx="2" presStyleCnt="6" custScaleX="166636" custScaleY="154711" custLinFactNeighborX="25976" custLinFactNeighborY="5004">
        <dgm:presLayoutVars>
          <dgm:chMax val="0"/>
          <dgm:chPref val="0"/>
          <dgm:bulletEnabled val="1"/>
        </dgm:presLayoutVars>
      </dgm:prSet>
      <dgm:spPr/>
      <dgm:t>
        <a:bodyPr/>
        <a:lstStyle/>
        <a:p>
          <a:endParaRPr lang="en-US"/>
        </a:p>
      </dgm:t>
    </dgm:pt>
    <dgm:pt modelId="{2742C9AC-934D-4380-BCC1-66E83CAC225D}" type="pres">
      <dgm:prSet presAssocID="{79B74F6C-6E4D-486A-BA7F-FDEC2D87372D}" presName="Accent4" presStyleCnt="0"/>
      <dgm:spPr/>
    </dgm:pt>
    <dgm:pt modelId="{5E23B29F-358B-4031-96E0-B27766C1AB96}" type="pres">
      <dgm:prSet presAssocID="{79B74F6C-6E4D-486A-BA7F-FDEC2D87372D}" presName="Accent" presStyleLbl="bgShp" presStyleIdx="3" presStyleCnt="6"/>
      <dgm:spPr/>
    </dgm:pt>
    <dgm:pt modelId="{C9F96A85-876D-453A-9BF5-3C8575495576}" type="pres">
      <dgm:prSet presAssocID="{79B74F6C-6E4D-486A-BA7F-FDEC2D87372D}" presName="Child4" presStyleLbl="node1" presStyleIdx="3" presStyleCnt="6" custScaleX="137601" custScaleY="116203">
        <dgm:presLayoutVars>
          <dgm:chMax val="0"/>
          <dgm:chPref val="0"/>
          <dgm:bulletEnabled val="1"/>
        </dgm:presLayoutVars>
      </dgm:prSet>
      <dgm:spPr/>
      <dgm:t>
        <a:bodyPr/>
        <a:lstStyle/>
        <a:p>
          <a:endParaRPr lang="en-US"/>
        </a:p>
      </dgm:t>
    </dgm:pt>
    <dgm:pt modelId="{8CCA266B-4E0C-45C0-BBAC-B646CA1D44FA}" type="pres">
      <dgm:prSet presAssocID="{1F2FE0BB-E7E4-44BE-A8E2-E63CD796B2CB}" presName="Accent5" presStyleCnt="0"/>
      <dgm:spPr/>
    </dgm:pt>
    <dgm:pt modelId="{E24EAB72-DB35-417C-976A-50CAFBD00108}" type="pres">
      <dgm:prSet presAssocID="{1F2FE0BB-E7E4-44BE-A8E2-E63CD796B2CB}" presName="Accent" presStyleLbl="bgShp" presStyleIdx="4" presStyleCnt="6"/>
      <dgm:spPr/>
    </dgm:pt>
    <dgm:pt modelId="{9E3D2B1E-8E81-4ADC-BAD9-626AD053F9BA}" type="pres">
      <dgm:prSet presAssocID="{1F2FE0BB-E7E4-44BE-A8E2-E63CD796B2CB}" presName="Child5" presStyleLbl="node1" presStyleIdx="4" presStyleCnt="6" custScaleX="117546" custScaleY="120794">
        <dgm:presLayoutVars>
          <dgm:chMax val="0"/>
          <dgm:chPref val="0"/>
          <dgm:bulletEnabled val="1"/>
        </dgm:presLayoutVars>
      </dgm:prSet>
      <dgm:spPr/>
      <dgm:t>
        <a:bodyPr/>
        <a:lstStyle/>
        <a:p>
          <a:endParaRPr lang="en-US"/>
        </a:p>
      </dgm:t>
    </dgm:pt>
    <dgm:pt modelId="{55E4506C-42A9-41DD-A244-CF012B858A69}" type="pres">
      <dgm:prSet presAssocID="{234EB1D7-65DE-4F0B-8633-56034C2FAA9B}" presName="Accent6" presStyleCnt="0"/>
      <dgm:spPr/>
    </dgm:pt>
    <dgm:pt modelId="{C7CC7CEB-EAD5-4308-9A3F-096E02E8B4F2}" type="pres">
      <dgm:prSet presAssocID="{234EB1D7-65DE-4F0B-8633-56034C2FAA9B}" presName="Accent" presStyleLbl="bgShp" presStyleIdx="5" presStyleCnt="6"/>
      <dgm:spPr/>
    </dgm:pt>
    <dgm:pt modelId="{9B6F9E94-D263-45E2-B285-04013124289B}" type="pres">
      <dgm:prSet presAssocID="{234EB1D7-65DE-4F0B-8633-56034C2FAA9B}" presName="Child6" presStyleLbl="node1" presStyleIdx="5" presStyleCnt="6" custScaleX="122134" custScaleY="126756">
        <dgm:presLayoutVars>
          <dgm:chMax val="0"/>
          <dgm:chPref val="0"/>
          <dgm:bulletEnabled val="1"/>
        </dgm:presLayoutVars>
      </dgm:prSet>
      <dgm:spPr/>
      <dgm:t>
        <a:bodyPr/>
        <a:lstStyle/>
        <a:p>
          <a:endParaRPr lang="en-US"/>
        </a:p>
      </dgm:t>
    </dgm:pt>
  </dgm:ptLst>
  <dgm:cxnLst>
    <dgm:cxn modelId="{32093021-5EFA-49FD-918E-B1DCBC9D3F15}" type="presOf" srcId="{47FBD546-971B-4AEA-B20C-1EABD8844EF4}" destId="{0A6B06FC-52E0-4501-9584-1D57C284968C}" srcOrd="0" destOrd="0" presId="urn:microsoft.com/office/officeart/2011/layout/HexagonRadial"/>
    <dgm:cxn modelId="{3F69EC81-42CA-4C93-9DCD-97BCAD867CFD}" type="presOf" srcId="{87E5DDD1-D231-4DFB-8211-1BC587F31964}" destId="{758FD5E8-C615-484B-A76F-F6418C910B14}" srcOrd="0" destOrd="0" presId="urn:microsoft.com/office/officeart/2011/layout/HexagonRadial"/>
    <dgm:cxn modelId="{84604A8A-8EA4-4406-825D-2F228B7B6A84}" type="presOf" srcId="{234EB1D7-65DE-4F0B-8633-56034C2FAA9B}" destId="{9B6F9E94-D263-45E2-B285-04013124289B}" srcOrd="0" destOrd="0" presId="urn:microsoft.com/office/officeart/2011/layout/HexagonRadial"/>
    <dgm:cxn modelId="{2C8F3FD8-5958-4CE9-9B9C-E2AA4F0E58A5}" type="presOf" srcId="{421447B0-A3B4-4316-8BFB-227768D74D95}" destId="{0F27A6A7-7983-4F3F-A325-5FF216AC1D66}" srcOrd="0" destOrd="0" presId="urn:microsoft.com/office/officeart/2011/layout/HexagonRadial"/>
    <dgm:cxn modelId="{5CAA9596-C378-4768-923D-A75142A0984C}" srcId="{72319AAC-07E0-4492-8C7C-232D8825C278}" destId="{234EB1D7-65DE-4F0B-8633-56034C2FAA9B}" srcOrd="5" destOrd="0" parTransId="{930F97FE-D4CC-4586-958F-E91C2433C779}" sibTransId="{BE37516A-5C6C-49A8-832F-B40D7A2677D8}"/>
    <dgm:cxn modelId="{265ECD86-7395-45F7-A3CC-38DC096F2342}" srcId="{87E5DDD1-D231-4DFB-8211-1BC587F31964}" destId="{72319AAC-07E0-4492-8C7C-232D8825C278}" srcOrd="0" destOrd="0" parTransId="{C4288DEF-C4A7-4BBB-91CE-3DA3914DF7CD}" sibTransId="{13FB55AC-4354-4173-A333-3CAE6B6C6B54}"/>
    <dgm:cxn modelId="{3EB7DEDD-BD28-4999-9B0D-BDC3484CD436}" type="presOf" srcId="{2DC05EFA-6E8D-4201-856D-EA230A60296F}" destId="{93778C6C-59CA-4420-B320-CE9811B8097E}" srcOrd="0" destOrd="0" presId="urn:microsoft.com/office/officeart/2011/layout/HexagonRadial"/>
    <dgm:cxn modelId="{D239677C-DA2D-4D4A-9CFE-501123587F4C}" srcId="{72319AAC-07E0-4492-8C7C-232D8825C278}" destId="{2DC05EFA-6E8D-4201-856D-EA230A60296F}" srcOrd="1" destOrd="0" parTransId="{1D5DB50C-1BBB-4491-88B2-63678144FC02}" sibTransId="{4389C3C9-7E2E-4321-AE2A-7810F90A6034}"/>
    <dgm:cxn modelId="{565CCE17-1CDC-437C-9386-19DE29E9DB99}" srcId="{72319AAC-07E0-4492-8C7C-232D8825C278}" destId="{421447B0-A3B4-4316-8BFB-227768D74D95}" srcOrd="2" destOrd="0" parTransId="{2057D778-1837-4BDC-837D-D33BB47F666D}" sibTransId="{1BC111A6-DBD1-4E07-89B5-F1FC07261D01}"/>
    <dgm:cxn modelId="{E44D56FF-0CE1-4CBA-8EFE-17E16550C33A}" srcId="{72319AAC-07E0-4492-8C7C-232D8825C278}" destId="{79B74F6C-6E4D-486A-BA7F-FDEC2D87372D}" srcOrd="3" destOrd="0" parTransId="{043DBB8B-72C6-4138-B535-1A9ACEAE5ADD}" sibTransId="{22DD41DD-F275-4F9D-8202-0AB49EE2405E}"/>
    <dgm:cxn modelId="{0B8FCE2C-A198-4BF8-9247-B3F9F2663D35}" srcId="{72319AAC-07E0-4492-8C7C-232D8825C278}" destId="{1F2FE0BB-E7E4-44BE-A8E2-E63CD796B2CB}" srcOrd="4" destOrd="0" parTransId="{D32907A0-B42E-46D2-B79C-1C5CC64E7E97}" sibTransId="{1002E7A7-037C-49DA-B61D-B6F0C32A66C8}"/>
    <dgm:cxn modelId="{EBFB8CC7-7CA7-4B83-B1AF-FC5368AF326D}" type="presOf" srcId="{72319AAC-07E0-4492-8C7C-232D8825C278}" destId="{9FA912A3-EE83-48A0-A2B1-74A6DF499899}" srcOrd="0" destOrd="0" presId="urn:microsoft.com/office/officeart/2011/layout/HexagonRadial"/>
    <dgm:cxn modelId="{BC19C81F-FD31-41B0-B65B-48DAD5C3E1B1}" type="presOf" srcId="{79B74F6C-6E4D-486A-BA7F-FDEC2D87372D}" destId="{C9F96A85-876D-453A-9BF5-3C8575495576}" srcOrd="0" destOrd="0" presId="urn:microsoft.com/office/officeart/2011/layout/HexagonRadial"/>
    <dgm:cxn modelId="{18D1A81B-1A93-4634-8ACC-0E3EB4C401AF}" type="presOf" srcId="{1F2FE0BB-E7E4-44BE-A8E2-E63CD796B2CB}" destId="{9E3D2B1E-8E81-4ADC-BAD9-626AD053F9BA}" srcOrd="0" destOrd="0" presId="urn:microsoft.com/office/officeart/2011/layout/HexagonRadial"/>
    <dgm:cxn modelId="{BFC4896F-DEF6-46E2-AE12-F05A01A2E263}" srcId="{72319AAC-07E0-4492-8C7C-232D8825C278}" destId="{47FBD546-971B-4AEA-B20C-1EABD8844EF4}" srcOrd="0" destOrd="0" parTransId="{419427E7-F08F-4570-A543-CF0DA258F868}" sibTransId="{B687E06A-BF5C-42D1-AD2A-7493C237AA8F}"/>
    <dgm:cxn modelId="{99F03230-BD27-444D-AFF0-527B79BE6652}" type="presParOf" srcId="{758FD5E8-C615-484B-A76F-F6418C910B14}" destId="{9FA912A3-EE83-48A0-A2B1-74A6DF499899}" srcOrd="0" destOrd="0" presId="urn:microsoft.com/office/officeart/2011/layout/HexagonRadial"/>
    <dgm:cxn modelId="{1A7CF2EB-DBE1-430E-9652-B61347364D7C}" type="presParOf" srcId="{758FD5E8-C615-484B-A76F-F6418C910B14}" destId="{3A1899D5-697F-46EA-89E6-0F618302BA89}" srcOrd="1" destOrd="0" presId="urn:microsoft.com/office/officeart/2011/layout/HexagonRadial"/>
    <dgm:cxn modelId="{9C3B75E6-5BEC-478C-A9BF-E005D8B59CF4}" type="presParOf" srcId="{3A1899D5-697F-46EA-89E6-0F618302BA89}" destId="{BA603D91-73C3-4E38-B736-6FEA316191D3}" srcOrd="0" destOrd="0" presId="urn:microsoft.com/office/officeart/2011/layout/HexagonRadial"/>
    <dgm:cxn modelId="{E434BA24-7C32-410A-B269-F70C75A8C78C}" type="presParOf" srcId="{758FD5E8-C615-484B-A76F-F6418C910B14}" destId="{0A6B06FC-52E0-4501-9584-1D57C284968C}" srcOrd="2" destOrd="0" presId="urn:microsoft.com/office/officeart/2011/layout/HexagonRadial"/>
    <dgm:cxn modelId="{9FF86CE1-39ED-48E2-8475-5A3D5DEF6825}" type="presParOf" srcId="{758FD5E8-C615-484B-A76F-F6418C910B14}" destId="{DAB4B62C-C8E3-44E2-99EA-A8B5E5C37D51}" srcOrd="3" destOrd="0" presId="urn:microsoft.com/office/officeart/2011/layout/HexagonRadial"/>
    <dgm:cxn modelId="{0115641A-E0C1-4E70-90BE-FAF9CDEB183D}" type="presParOf" srcId="{DAB4B62C-C8E3-44E2-99EA-A8B5E5C37D51}" destId="{71638968-71BC-4EF2-9E19-248FA710299C}" srcOrd="0" destOrd="0" presId="urn:microsoft.com/office/officeart/2011/layout/HexagonRadial"/>
    <dgm:cxn modelId="{F2AF1B26-6B59-4384-989E-27F1D437082D}" type="presParOf" srcId="{758FD5E8-C615-484B-A76F-F6418C910B14}" destId="{93778C6C-59CA-4420-B320-CE9811B8097E}" srcOrd="4" destOrd="0" presId="urn:microsoft.com/office/officeart/2011/layout/HexagonRadial"/>
    <dgm:cxn modelId="{DD752A72-A04C-4512-9062-EE695490C6A6}" type="presParOf" srcId="{758FD5E8-C615-484B-A76F-F6418C910B14}" destId="{8DC28440-3650-4B6C-96C8-5FD678C8463B}" srcOrd="5" destOrd="0" presId="urn:microsoft.com/office/officeart/2011/layout/HexagonRadial"/>
    <dgm:cxn modelId="{492D1A62-C846-4D58-89C1-421A7513340F}" type="presParOf" srcId="{8DC28440-3650-4B6C-96C8-5FD678C8463B}" destId="{1DDE0AD6-E57E-435F-8403-255405C7CDEB}" srcOrd="0" destOrd="0" presId="urn:microsoft.com/office/officeart/2011/layout/HexagonRadial"/>
    <dgm:cxn modelId="{DF1BF699-4167-4350-9DC3-7279B34CC119}" type="presParOf" srcId="{758FD5E8-C615-484B-A76F-F6418C910B14}" destId="{0F27A6A7-7983-4F3F-A325-5FF216AC1D66}" srcOrd="6" destOrd="0" presId="urn:microsoft.com/office/officeart/2011/layout/HexagonRadial"/>
    <dgm:cxn modelId="{5F044048-48CD-4C4D-8102-DDC13EB444E7}" type="presParOf" srcId="{758FD5E8-C615-484B-A76F-F6418C910B14}" destId="{2742C9AC-934D-4380-BCC1-66E83CAC225D}" srcOrd="7" destOrd="0" presId="urn:microsoft.com/office/officeart/2011/layout/HexagonRadial"/>
    <dgm:cxn modelId="{E78E732D-07CD-4980-9C3D-3512BF169D51}" type="presParOf" srcId="{2742C9AC-934D-4380-BCC1-66E83CAC225D}" destId="{5E23B29F-358B-4031-96E0-B27766C1AB96}" srcOrd="0" destOrd="0" presId="urn:microsoft.com/office/officeart/2011/layout/HexagonRadial"/>
    <dgm:cxn modelId="{A5FBAC62-5BBD-4CD6-ABF2-ABC95A0C415D}" type="presParOf" srcId="{758FD5E8-C615-484B-A76F-F6418C910B14}" destId="{C9F96A85-876D-453A-9BF5-3C8575495576}" srcOrd="8" destOrd="0" presId="urn:microsoft.com/office/officeart/2011/layout/HexagonRadial"/>
    <dgm:cxn modelId="{0B9E3C15-8306-4637-B62F-0BBF7C0315A4}" type="presParOf" srcId="{758FD5E8-C615-484B-A76F-F6418C910B14}" destId="{8CCA266B-4E0C-45C0-BBAC-B646CA1D44FA}" srcOrd="9" destOrd="0" presId="urn:microsoft.com/office/officeart/2011/layout/HexagonRadial"/>
    <dgm:cxn modelId="{0D1B09F2-0ADC-4AF5-84EB-CE48FF368542}" type="presParOf" srcId="{8CCA266B-4E0C-45C0-BBAC-B646CA1D44FA}" destId="{E24EAB72-DB35-417C-976A-50CAFBD00108}" srcOrd="0" destOrd="0" presId="urn:microsoft.com/office/officeart/2011/layout/HexagonRadial"/>
    <dgm:cxn modelId="{520EF3E2-D100-4B27-88ED-790E7842D315}" type="presParOf" srcId="{758FD5E8-C615-484B-A76F-F6418C910B14}" destId="{9E3D2B1E-8E81-4ADC-BAD9-626AD053F9BA}" srcOrd="10" destOrd="0" presId="urn:microsoft.com/office/officeart/2011/layout/HexagonRadial"/>
    <dgm:cxn modelId="{2A508652-CA0A-4780-B835-0138A9B29EAB}" type="presParOf" srcId="{758FD5E8-C615-484B-A76F-F6418C910B14}" destId="{55E4506C-42A9-41DD-A244-CF012B858A69}" srcOrd="11" destOrd="0" presId="urn:microsoft.com/office/officeart/2011/layout/HexagonRadial"/>
    <dgm:cxn modelId="{89AC4414-1F83-4E5A-BD29-93D20BB843C6}" type="presParOf" srcId="{55E4506C-42A9-41DD-A244-CF012B858A69}" destId="{C7CC7CEB-EAD5-4308-9A3F-096E02E8B4F2}" srcOrd="0" destOrd="0" presId="urn:microsoft.com/office/officeart/2011/layout/HexagonRadial"/>
    <dgm:cxn modelId="{E988FB17-3E33-47CF-A680-3AA6105914C3}" type="presParOf" srcId="{758FD5E8-C615-484B-A76F-F6418C910B14}" destId="{9B6F9E94-D263-45E2-B285-04013124289B}"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715BBE-221F-44FF-A5DE-F1BDA0581809}"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pPr rtl="1"/>
          <a:endParaRPr lang="fa-IR"/>
        </a:p>
      </dgm:t>
    </dgm:pt>
    <dgm:pt modelId="{AB71E296-7CA1-4218-A083-927F1E0FC5A6}">
      <dgm:prSet phldrT="[Text]" custT="1"/>
      <dgm:spPr/>
      <dgm:t>
        <a:bodyPr/>
        <a:lstStyle/>
        <a:p>
          <a:pPr rtl="1"/>
          <a:r>
            <a:rPr lang="fa-IR" sz="2000" dirty="0">
              <a:cs typeface="B Titr" panose="00000700000000000000" pitchFamily="2" charset="-78"/>
            </a:rPr>
            <a:t>1 – مشخص کردن هدف</a:t>
          </a:r>
        </a:p>
      </dgm:t>
    </dgm:pt>
    <dgm:pt modelId="{3B3FCA5E-3FF9-4184-A376-2DD4111D86C4}" type="parTrans" cxnId="{31295082-B1CA-4594-81E6-3569BB134860}">
      <dgm:prSet/>
      <dgm:spPr/>
      <dgm:t>
        <a:bodyPr/>
        <a:lstStyle/>
        <a:p>
          <a:pPr rtl="1"/>
          <a:endParaRPr lang="fa-IR"/>
        </a:p>
      </dgm:t>
    </dgm:pt>
    <dgm:pt modelId="{F2B3EA31-0D95-4AF1-8FFC-72D6FC6DD697}" type="sibTrans" cxnId="{31295082-B1CA-4594-81E6-3569BB134860}">
      <dgm:prSet/>
      <dgm:spPr/>
      <dgm:t>
        <a:bodyPr/>
        <a:lstStyle/>
        <a:p>
          <a:pPr rtl="1"/>
          <a:endParaRPr lang="fa-IR"/>
        </a:p>
      </dgm:t>
    </dgm:pt>
    <dgm:pt modelId="{1828B62A-F5A5-4E7D-ABDC-C71F43AD225C}">
      <dgm:prSet phldrT="[Text]" custT="1"/>
      <dgm:spPr/>
      <dgm:t>
        <a:bodyPr/>
        <a:lstStyle/>
        <a:p>
          <a:pPr rtl="1"/>
          <a:r>
            <a:rPr lang="fa-IR" sz="2000" dirty="0">
              <a:cs typeface="B Titr" panose="00000700000000000000" pitchFamily="2" charset="-78"/>
            </a:rPr>
            <a:t> 2 – پیش بینی عملیات</a:t>
          </a:r>
        </a:p>
      </dgm:t>
    </dgm:pt>
    <dgm:pt modelId="{B1F3C6B7-3DF0-4348-90C3-3A8A540C21FA}" type="parTrans" cxnId="{E7527D79-47D0-4F3D-B132-FAA44BECC05D}">
      <dgm:prSet/>
      <dgm:spPr/>
      <dgm:t>
        <a:bodyPr/>
        <a:lstStyle/>
        <a:p>
          <a:pPr rtl="1"/>
          <a:endParaRPr lang="fa-IR"/>
        </a:p>
      </dgm:t>
    </dgm:pt>
    <dgm:pt modelId="{82633176-5F95-4C41-876C-187FE20BF6DC}" type="sibTrans" cxnId="{E7527D79-47D0-4F3D-B132-FAA44BECC05D}">
      <dgm:prSet/>
      <dgm:spPr/>
      <dgm:t>
        <a:bodyPr/>
        <a:lstStyle/>
        <a:p>
          <a:pPr rtl="1"/>
          <a:endParaRPr lang="fa-IR"/>
        </a:p>
      </dgm:t>
    </dgm:pt>
    <dgm:pt modelId="{04B6E08B-AE4D-4F68-8583-21F353945469}">
      <dgm:prSet phldrT="[Text]" custT="1"/>
      <dgm:spPr/>
      <dgm:t>
        <a:bodyPr/>
        <a:lstStyle/>
        <a:p>
          <a:pPr rtl="1"/>
          <a:r>
            <a:rPr lang="fa-IR" sz="2000" dirty="0">
              <a:cs typeface="B Titr" panose="00000700000000000000" pitchFamily="2" charset="-78"/>
            </a:rPr>
            <a:t> 3 – تعیین زمان مناسب فعالیت</a:t>
          </a:r>
        </a:p>
      </dgm:t>
    </dgm:pt>
    <dgm:pt modelId="{C7BF9F7F-0D4F-479F-BFBA-A6AE94BD1D3F}" type="parTrans" cxnId="{ECF4E71E-AFEF-478E-8DEA-4F2308DFFAE5}">
      <dgm:prSet/>
      <dgm:spPr/>
      <dgm:t>
        <a:bodyPr/>
        <a:lstStyle/>
        <a:p>
          <a:pPr rtl="1"/>
          <a:endParaRPr lang="fa-IR"/>
        </a:p>
      </dgm:t>
    </dgm:pt>
    <dgm:pt modelId="{65B1C9A2-494E-4353-8FAF-4E0B78D0F7A9}" type="sibTrans" cxnId="{ECF4E71E-AFEF-478E-8DEA-4F2308DFFAE5}">
      <dgm:prSet/>
      <dgm:spPr/>
      <dgm:t>
        <a:bodyPr/>
        <a:lstStyle/>
        <a:p>
          <a:pPr rtl="1"/>
          <a:endParaRPr lang="fa-IR"/>
        </a:p>
      </dgm:t>
    </dgm:pt>
    <dgm:pt modelId="{A2F90A2E-5B72-41B2-9A3B-E8A450819086}">
      <dgm:prSet phldrT="[Text]" custT="1"/>
      <dgm:spPr/>
      <dgm:t>
        <a:bodyPr/>
        <a:lstStyle/>
        <a:p>
          <a:pPr rtl="1"/>
          <a:r>
            <a:rPr lang="fa-IR" sz="2000" dirty="0">
              <a:cs typeface="B Titr" panose="00000700000000000000" pitchFamily="2" charset="-78"/>
            </a:rPr>
            <a:t> 4 – تعیین مکان مناسب </a:t>
          </a:r>
        </a:p>
      </dgm:t>
    </dgm:pt>
    <dgm:pt modelId="{DC28E766-EEA8-4D93-9AD0-647BE0D32D40}" type="parTrans" cxnId="{77ABBDF0-A93C-4CB1-98AE-FCC4BD2B88C5}">
      <dgm:prSet/>
      <dgm:spPr/>
      <dgm:t>
        <a:bodyPr/>
        <a:lstStyle/>
        <a:p>
          <a:pPr rtl="1"/>
          <a:endParaRPr lang="fa-IR"/>
        </a:p>
      </dgm:t>
    </dgm:pt>
    <dgm:pt modelId="{4D7FC518-E1BA-467B-8807-598F0B68559D}" type="sibTrans" cxnId="{77ABBDF0-A93C-4CB1-98AE-FCC4BD2B88C5}">
      <dgm:prSet/>
      <dgm:spPr/>
      <dgm:t>
        <a:bodyPr/>
        <a:lstStyle/>
        <a:p>
          <a:pPr rtl="1"/>
          <a:endParaRPr lang="fa-IR"/>
        </a:p>
      </dgm:t>
    </dgm:pt>
    <dgm:pt modelId="{B9A246D5-CC18-4196-8A29-5333AF404EB3}">
      <dgm:prSet phldrT="[Text]" custT="1"/>
      <dgm:spPr/>
      <dgm:t>
        <a:bodyPr/>
        <a:lstStyle/>
        <a:p>
          <a:pPr rtl="1"/>
          <a:r>
            <a:rPr lang="fa-IR" sz="1800" dirty="0">
              <a:cs typeface="B Titr" panose="00000700000000000000" pitchFamily="2" charset="-78"/>
            </a:rPr>
            <a:t> 5 – طلب بودجه مورد نیاز هر فعالیت</a:t>
          </a:r>
        </a:p>
      </dgm:t>
    </dgm:pt>
    <dgm:pt modelId="{A377AE60-6864-4F36-BE93-3CDD92C54446}" type="parTrans" cxnId="{4E9B9241-5B34-41D1-A84B-04FEC6945E64}">
      <dgm:prSet/>
      <dgm:spPr/>
      <dgm:t>
        <a:bodyPr/>
        <a:lstStyle/>
        <a:p>
          <a:pPr rtl="1"/>
          <a:endParaRPr lang="fa-IR"/>
        </a:p>
      </dgm:t>
    </dgm:pt>
    <dgm:pt modelId="{92AE217F-D9BD-4076-A9CA-32CCD5BCCF71}" type="sibTrans" cxnId="{4E9B9241-5B34-41D1-A84B-04FEC6945E64}">
      <dgm:prSet/>
      <dgm:spPr/>
      <dgm:t>
        <a:bodyPr/>
        <a:lstStyle/>
        <a:p>
          <a:pPr rtl="1"/>
          <a:endParaRPr lang="fa-IR"/>
        </a:p>
      </dgm:t>
    </dgm:pt>
    <dgm:pt modelId="{0BE5B14A-C370-4FDC-BFC3-E7117BF005CA}">
      <dgm:prSet phldrT="[Text]" custT="1"/>
      <dgm:spPr/>
      <dgm:t>
        <a:bodyPr/>
        <a:lstStyle/>
        <a:p>
          <a:pPr rtl="1"/>
          <a:r>
            <a:rPr lang="fa-IR" sz="1800" dirty="0">
              <a:cs typeface="B Titr" panose="00000700000000000000" pitchFamily="2" charset="-78"/>
            </a:rPr>
            <a:t> 6 – پیش بینی جهت </a:t>
          </a:r>
          <a:r>
            <a:rPr lang="fa-IR" sz="1800" dirty="0" err="1">
              <a:cs typeface="B Titr" panose="00000700000000000000" pitchFamily="2" charset="-78"/>
            </a:rPr>
            <a:t>تآمین</a:t>
          </a:r>
          <a:r>
            <a:rPr lang="fa-IR" sz="1800" dirty="0">
              <a:cs typeface="B Titr" panose="00000700000000000000" pitchFamily="2" charset="-78"/>
            </a:rPr>
            <a:t> بودجه از منابع غیر دولتی و دولتی</a:t>
          </a:r>
        </a:p>
      </dgm:t>
    </dgm:pt>
    <dgm:pt modelId="{FB8AA734-2F00-47FE-A05A-5EC381219DA4}" type="parTrans" cxnId="{14CB9E67-4731-4EBC-A99E-569CD8882DF3}">
      <dgm:prSet/>
      <dgm:spPr/>
      <dgm:t>
        <a:bodyPr/>
        <a:lstStyle/>
        <a:p>
          <a:pPr rtl="1"/>
          <a:endParaRPr lang="fa-IR"/>
        </a:p>
      </dgm:t>
    </dgm:pt>
    <dgm:pt modelId="{B4B44FB2-F071-4407-8B1E-DD6AE41ACD04}" type="sibTrans" cxnId="{14CB9E67-4731-4EBC-A99E-569CD8882DF3}">
      <dgm:prSet/>
      <dgm:spPr/>
      <dgm:t>
        <a:bodyPr/>
        <a:lstStyle/>
        <a:p>
          <a:pPr rtl="1"/>
          <a:endParaRPr lang="fa-IR"/>
        </a:p>
      </dgm:t>
    </dgm:pt>
    <dgm:pt modelId="{2A6C21A3-86DF-44BD-9D7E-0A406A33657D}">
      <dgm:prSet/>
      <dgm:spPr/>
      <dgm:t>
        <a:bodyPr/>
        <a:lstStyle/>
        <a:p>
          <a:endParaRPr lang="en-US"/>
        </a:p>
      </dgm:t>
    </dgm:pt>
    <dgm:pt modelId="{E56E5B8C-1BF6-4A5F-BFC1-4E48C4C0DBDE}" type="parTrans" cxnId="{9F1C45A9-549B-4B3F-A0EC-CEC94E552058}">
      <dgm:prSet/>
      <dgm:spPr/>
      <dgm:t>
        <a:bodyPr/>
        <a:lstStyle/>
        <a:p>
          <a:pPr rtl="1"/>
          <a:endParaRPr lang="fa-IR"/>
        </a:p>
      </dgm:t>
    </dgm:pt>
    <dgm:pt modelId="{2E9B93A2-5101-44EF-9C41-F0083EE865C3}" type="sibTrans" cxnId="{9F1C45A9-549B-4B3F-A0EC-CEC94E552058}">
      <dgm:prSet/>
      <dgm:spPr/>
      <dgm:t>
        <a:bodyPr/>
        <a:lstStyle/>
        <a:p>
          <a:pPr rtl="1"/>
          <a:endParaRPr lang="fa-IR"/>
        </a:p>
      </dgm:t>
    </dgm:pt>
    <dgm:pt modelId="{0236EFBD-F815-49C1-B8ED-B32EE1A9A2E1}">
      <dgm:prSet phldrT="[Text]" custT="1"/>
      <dgm:spPr/>
      <dgm:t>
        <a:bodyPr/>
        <a:lstStyle/>
        <a:p>
          <a:pPr rtl="1"/>
          <a:r>
            <a:rPr lang="fa-IR" sz="2000" dirty="0">
              <a:cs typeface="B Titr" panose="00000700000000000000" pitchFamily="2" charset="-78"/>
            </a:rPr>
            <a:t> 7 – مسئولیت و هماهنگی با واحد های اجرایی</a:t>
          </a:r>
        </a:p>
      </dgm:t>
    </dgm:pt>
    <dgm:pt modelId="{DDA2E836-F027-4B54-B246-D01F9DB3F772}" type="sibTrans" cxnId="{2F596243-5F90-4316-A5A8-144FCCDDD6B4}">
      <dgm:prSet/>
      <dgm:spPr/>
      <dgm:t>
        <a:bodyPr/>
        <a:lstStyle/>
        <a:p>
          <a:pPr rtl="1"/>
          <a:endParaRPr lang="fa-IR"/>
        </a:p>
      </dgm:t>
    </dgm:pt>
    <dgm:pt modelId="{BA4E825A-F456-40D5-8984-9C17C08213B0}" type="parTrans" cxnId="{2F596243-5F90-4316-A5A8-144FCCDDD6B4}">
      <dgm:prSet/>
      <dgm:spPr/>
      <dgm:t>
        <a:bodyPr/>
        <a:lstStyle/>
        <a:p>
          <a:pPr rtl="1"/>
          <a:endParaRPr lang="fa-IR"/>
        </a:p>
      </dgm:t>
    </dgm:pt>
    <dgm:pt modelId="{C5C83A06-E718-4640-BC84-DB6FD81AC225}" type="pres">
      <dgm:prSet presAssocID="{2E715BBE-221F-44FF-A5DE-F1BDA0581809}" presName="Name0" presStyleCnt="0">
        <dgm:presLayoutVars>
          <dgm:chMax val="1"/>
          <dgm:chPref val="1"/>
          <dgm:dir/>
          <dgm:animOne val="branch"/>
          <dgm:animLvl val="lvl"/>
        </dgm:presLayoutVars>
      </dgm:prSet>
      <dgm:spPr/>
      <dgm:t>
        <a:bodyPr/>
        <a:lstStyle/>
        <a:p>
          <a:endParaRPr lang="en-US"/>
        </a:p>
      </dgm:t>
    </dgm:pt>
    <dgm:pt modelId="{717FA9BF-BFC9-4485-83FE-D1E49EAE180D}" type="pres">
      <dgm:prSet presAssocID="{0236EFBD-F815-49C1-B8ED-B32EE1A9A2E1}" presName="Parent" presStyleLbl="node0" presStyleIdx="0" presStyleCnt="1">
        <dgm:presLayoutVars>
          <dgm:chMax val="6"/>
          <dgm:chPref val="6"/>
        </dgm:presLayoutVars>
      </dgm:prSet>
      <dgm:spPr/>
      <dgm:t>
        <a:bodyPr/>
        <a:lstStyle/>
        <a:p>
          <a:endParaRPr lang="en-US"/>
        </a:p>
      </dgm:t>
    </dgm:pt>
    <dgm:pt modelId="{15C1EE1E-B6E6-4767-98E4-43EB626CEF8C}" type="pres">
      <dgm:prSet presAssocID="{AB71E296-7CA1-4218-A083-927F1E0FC5A6}" presName="Accent1" presStyleCnt="0"/>
      <dgm:spPr/>
    </dgm:pt>
    <dgm:pt modelId="{C199F0B1-5260-46BF-A718-6931D09E7212}" type="pres">
      <dgm:prSet presAssocID="{AB71E296-7CA1-4218-A083-927F1E0FC5A6}" presName="Accent" presStyleLbl="bgShp" presStyleIdx="0" presStyleCnt="6"/>
      <dgm:spPr/>
    </dgm:pt>
    <dgm:pt modelId="{28461382-3F70-4953-BAE5-E8F33E3F0EDD}" type="pres">
      <dgm:prSet presAssocID="{AB71E296-7CA1-4218-A083-927F1E0FC5A6}" presName="Child1" presStyleLbl="node1" presStyleIdx="0" presStyleCnt="6">
        <dgm:presLayoutVars>
          <dgm:chMax val="0"/>
          <dgm:chPref val="0"/>
          <dgm:bulletEnabled val="1"/>
        </dgm:presLayoutVars>
      </dgm:prSet>
      <dgm:spPr/>
      <dgm:t>
        <a:bodyPr/>
        <a:lstStyle/>
        <a:p>
          <a:endParaRPr lang="en-US"/>
        </a:p>
      </dgm:t>
    </dgm:pt>
    <dgm:pt modelId="{527A94D7-C38C-4A27-9E6D-4DF3EE292312}" type="pres">
      <dgm:prSet presAssocID="{1828B62A-F5A5-4E7D-ABDC-C71F43AD225C}" presName="Accent2" presStyleCnt="0"/>
      <dgm:spPr/>
    </dgm:pt>
    <dgm:pt modelId="{5C392238-9BE3-4BB6-AA15-AB4075E69DDD}" type="pres">
      <dgm:prSet presAssocID="{1828B62A-F5A5-4E7D-ABDC-C71F43AD225C}" presName="Accent" presStyleLbl="bgShp" presStyleIdx="1" presStyleCnt="6"/>
      <dgm:spPr/>
    </dgm:pt>
    <dgm:pt modelId="{206A1B9B-9E97-4816-BA54-0967DC64F9CB}" type="pres">
      <dgm:prSet presAssocID="{1828B62A-F5A5-4E7D-ABDC-C71F43AD225C}" presName="Child2" presStyleLbl="node1" presStyleIdx="1" presStyleCnt="6">
        <dgm:presLayoutVars>
          <dgm:chMax val="0"/>
          <dgm:chPref val="0"/>
          <dgm:bulletEnabled val="1"/>
        </dgm:presLayoutVars>
      </dgm:prSet>
      <dgm:spPr/>
      <dgm:t>
        <a:bodyPr/>
        <a:lstStyle/>
        <a:p>
          <a:endParaRPr lang="en-US"/>
        </a:p>
      </dgm:t>
    </dgm:pt>
    <dgm:pt modelId="{F7F2A22D-AB3A-484B-8A1F-C186A597F2E0}" type="pres">
      <dgm:prSet presAssocID="{04B6E08B-AE4D-4F68-8583-21F353945469}" presName="Accent3" presStyleCnt="0"/>
      <dgm:spPr/>
    </dgm:pt>
    <dgm:pt modelId="{0DD6AC51-3B31-44C8-9C24-5698F3A73A6A}" type="pres">
      <dgm:prSet presAssocID="{04B6E08B-AE4D-4F68-8583-21F353945469}" presName="Accent" presStyleLbl="bgShp" presStyleIdx="2" presStyleCnt="6"/>
      <dgm:spPr/>
    </dgm:pt>
    <dgm:pt modelId="{DA9247E0-D863-46F8-9624-FE8471806019}" type="pres">
      <dgm:prSet presAssocID="{04B6E08B-AE4D-4F68-8583-21F353945469}" presName="Child3" presStyleLbl="node1" presStyleIdx="2" presStyleCnt="6">
        <dgm:presLayoutVars>
          <dgm:chMax val="0"/>
          <dgm:chPref val="0"/>
          <dgm:bulletEnabled val="1"/>
        </dgm:presLayoutVars>
      </dgm:prSet>
      <dgm:spPr/>
      <dgm:t>
        <a:bodyPr/>
        <a:lstStyle/>
        <a:p>
          <a:endParaRPr lang="en-US"/>
        </a:p>
      </dgm:t>
    </dgm:pt>
    <dgm:pt modelId="{7ED15FF6-B6B3-468B-99FC-F46BEC58AA1D}" type="pres">
      <dgm:prSet presAssocID="{A2F90A2E-5B72-41B2-9A3B-E8A450819086}" presName="Accent4" presStyleCnt="0"/>
      <dgm:spPr/>
    </dgm:pt>
    <dgm:pt modelId="{9DDC69DB-F8E7-427C-AB9E-8CD0A866047F}" type="pres">
      <dgm:prSet presAssocID="{A2F90A2E-5B72-41B2-9A3B-E8A450819086}" presName="Accent" presStyleLbl="bgShp" presStyleIdx="3" presStyleCnt="6"/>
      <dgm:spPr/>
    </dgm:pt>
    <dgm:pt modelId="{C965725F-6A57-45B6-B7B5-044CC4EE859B}" type="pres">
      <dgm:prSet presAssocID="{A2F90A2E-5B72-41B2-9A3B-E8A450819086}" presName="Child4" presStyleLbl="node1" presStyleIdx="3" presStyleCnt="6">
        <dgm:presLayoutVars>
          <dgm:chMax val="0"/>
          <dgm:chPref val="0"/>
          <dgm:bulletEnabled val="1"/>
        </dgm:presLayoutVars>
      </dgm:prSet>
      <dgm:spPr/>
      <dgm:t>
        <a:bodyPr/>
        <a:lstStyle/>
        <a:p>
          <a:endParaRPr lang="en-US"/>
        </a:p>
      </dgm:t>
    </dgm:pt>
    <dgm:pt modelId="{139299ED-845B-4212-B27E-2FBF8417BB7E}" type="pres">
      <dgm:prSet presAssocID="{B9A246D5-CC18-4196-8A29-5333AF404EB3}" presName="Accent5" presStyleCnt="0"/>
      <dgm:spPr/>
    </dgm:pt>
    <dgm:pt modelId="{7407F672-24AC-48AE-9429-540F008A1028}" type="pres">
      <dgm:prSet presAssocID="{B9A246D5-CC18-4196-8A29-5333AF404EB3}" presName="Accent" presStyleLbl="bgShp" presStyleIdx="4" presStyleCnt="6"/>
      <dgm:spPr/>
    </dgm:pt>
    <dgm:pt modelId="{72E38094-E880-4C31-89FD-BCCBF3F1E177}" type="pres">
      <dgm:prSet presAssocID="{B9A246D5-CC18-4196-8A29-5333AF404EB3}" presName="Child5" presStyleLbl="node1" presStyleIdx="4" presStyleCnt="6">
        <dgm:presLayoutVars>
          <dgm:chMax val="0"/>
          <dgm:chPref val="0"/>
          <dgm:bulletEnabled val="1"/>
        </dgm:presLayoutVars>
      </dgm:prSet>
      <dgm:spPr/>
      <dgm:t>
        <a:bodyPr/>
        <a:lstStyle/>
        <a:p>
          <a:endParaRPr lang="en-US"/>
        </a:p>
      </dgm:t>
    </dgm:pt>
    <dgm:pt modelId="{FE425C46-E23A-4CC9-ACE9-BF27B6F63FF0}" type="pres">
      <dgm:prSet presAssocID="{0BE5B14A-C370-4FDC-BFC3-E7117BF005CA}" presName="Accent6" presStyleCnt="0"/>
      <dgm:spPr/>
    </dgm:pt>
    <dgm:pt modelId="{BA0FFA41-CEB2-420B-96F6-AEFC93522F34}" type="pres">
      <dgm:prSet presAssocID="{0BE5B14A-C370-4FDC-BFC3-E7117BF005CA}" presName="Accent" presStyleLbl="bgShp" presStyleIdx="5" presStyleCnt="6"/>
      <dgm:spPr/>
    </dgm:pt>
    <dgm:pt modelId="{ED7AA94A-EAAD-4D79-814A-3E9452CFECC4}" type="pres">
      <dgm:prSet presAssocID="{0BE5B14A-C370-4FDC-BFC3-E7117BF005CA}" presName="Child6" presStyleLbl="node1" presStyleIdx="5" presStyleCnt="6" custScaleX="122700" custScaleY="109730">
        <dgm:presLayoutVars>
          <dgm:chMax val="0"/>
          <dgm:chPref val="0"/>
          <dgm:bulletEnabled val="1"/>
        </dgm:presLayoutVars>
      </dgm:prSet>
      <dgm:spPr/>
      <dgm:t>
        <a:bodyPr/>
        <a:lstStyle/>
        <a:p>
          <a:endParaRPr lang="en-US"/>
        </a:p>
      </dgm:t>
    </dgm:pt>
  </dgm:ptLst>
  <dgm:cxnLst>
    <dgm:cxn modelId="{B16B3A73-A80C-4BC2-B407-29A1A6590AF4}" type="presOf" srcId="{AB71E296-7CA1-4218-A083-927F1E0FC5A6}" destId="{28461382-3F70-4953-BAE5-E8F33E3F0EDD}" srcOrd="0" destOrd="0" presId="urn:microsoft.com/office/officeart/2011/layout/HexagonRadial"/>
    <dgm:cxn modelId="{31295082-B1CA-4594-81E6-3569BB134860}" srcId="{0236EFBD-F815-49C1-B8ED-B32EE1A9A2E1}" destId="{AB71E296-7CA1-4218-A083-927F1E0FC5A6}" srcOrd="0" destOrd="0" parTransId="{3B3FCA5E-3FF9-4184-A376-2DD4111D86C4}" sibTransId="{F2B3EA31-0D95-4AF1-8FFC-72D6FC6DD697}"/>
    <dgm:cxn modelId="{037FE511-6B59-4621-B5A7-52B75F4E4899}" type="presOf" srcId="{1828B62A-F5A5-4E7D-ABDC-C71F43AD225C}" destId="{206A1B9B-9E97-4816-BA54-0967DC64F9CB}" srcOrd="0" destOrd="0" presId="urn:microsoft.com/office/officeart/2011/layout/HexagonRadial"/>
    <dgm:cxn modelId="{8C820DA1-0D82-4B49-950F-50A3B931B8C1}" type="presOf" srcId="{04B6E08B-AE4D-4F68-8583-21F353945469}" destId="{DA9247E0-D863-46F8-9624-FE8471806019}" srcOrd="0" destOrd="0" presId="urn:microsoft.com/office/officeart/2011/layout/HexagonRadial"/>
    <dgm:cxn modelId="{14CB9E67-4731-4EBC-A99E-569CD8882DF3}" srcId="{0236EFBD-F815-49C1-B8ED-B32EE1A9A2E1}" destId="{0BE5B14A-C370-4FDC-BFC3-E7117BF005CA}" srcOrd="5" destOrd="0" parTransId="{FB8AA734-2F00-47FE-A05A-5EC381219DA4}" sibTransId="{B4B44FB2-F071-4407-8B1E-DD6AE41ACD04}"/>
    <dgm:cxn modelId="{FB133F33-4702-4053-9B53-697F04661295}" type="presOf" srcId="{0BE5B14A-C370-4FDC-BFC3-E7117BF005CA}" destId="{ED7AA94A-EAAD-4D79-814A-3E9452CFECC4}" srcOrd="0" destOrd="0" presId="urn:microsoft.com/office/officeart/2011/layout/HexagonRadial"/>
    <dgm:cxn modelId="{5083F263-6B11-4BBB-99C3-676BFCAE45EE}" type="presOf" srcId="{A2F90A2E-5B72-41B2-9A3B-E8A450819086}" destId="{C965725F-6A57-45B6-B7B5-044CC4EE859B}" srcOrd="0" destOrd="0" presId="urn:microsoft.com/office/officeart/2011/layout/HexagonRadial"/>
    <dgm:cxn modelId="{9A1D0191-D2EE-4B9D-B6BA-D80E4DE5C65E}" type="presOf" srcId="{B9A246D5-CC18-4196-8A29-5333AF404EB3}" destId="{72E38094-E880-4C31-89FD-BCCBF3F1E177}" srcOrd="0" destOrd="0" presId="urn:microsoft.com/office/officeart/2011/layout/HexagonRadial"/>
    <dgm:cxn modelId="{2F596243-5F90-4316-A5A8-144FCCDDD6B4}" srcId="{2E715BBE-221F-44FF-A5DE-F1BDA0581809}" destId="{0236EFBD-F815-49C1-B8ED-B32EE1A9A2E1}" srcOrd="0" destOrd="0" parTransId="{BA4E825A-F456-40D5-8984-9C17C08213B0}" sibTransId="{DDA2E836-F027-4B54-B246-D01F9DB3F772}"/>
    <dgm:cxn modelId="{77ABBDF0-A93C-4CB1-98AE-FCC4BD2B88C5}" srcId="{0236EFBD-F815-49C1-B8ED-B32EE1A9A2E1}" destId="{A2F90A2E-5B72-41B2-9A3B-E8A450819086}" srcOrd="3" destOrd="0" parTransId="{DC28E766-EEA8-4D93-9AD0-647BE0D32D40}" sibTransId="{4D7FC518-E1BA-467B-8807-598F0B68559D}"/>
    <dgm:cxn modelId="{4E9B9241-5B34-41D1-A84B-04FEC6945E64}" srcId="{0236EFBD-F815-49C1-B8ED-B32EE1A9A2E1}" destId="{B9A246D5-CC18-4196-8A29-5333AF404EB3}" srcOrd="4" destOrd="0" parTransId="{A377AE60-6864-4F36-BE93-3CDD92C54446}" sibTransId="{92AE217F-D9BD-4076-A9CA-32CCD5BCCF71}"/>
    <dgm:cxn modelId="{E7527D79-47D0-4F3D-B132-FAA44BECC05D}" srcId="{0236EFBD-F815-49C1-B8ED-B32EE1A9A2E1}" destId="{1828B62A-F5A5-4E7D-ABDC-C71F43AD225C}" srcOrd="1" destOrd="0" parTransId="{B1F3C6B7-3DF0-4348-90C3-3A8A540C21FA}" sibTransId="{82633176-5F95-4C41-876C-187FE20BF6DC}"/>
    <dgm:cxn modelId="{3291EF71-2035-4E80-9D3C-9478A42254FE}" type="presOf" srcId="{0236EFBD-F815-49C1-B8ED-B32EE1A9A2E1}" destId="{717FA9BF-BFC9-4485-83FE-D1E49EAE180D}" srcOrd="0" destOrd="0" presId="urn:microsoft.com/office/officeart/2011/layout/HexagonRadial"/>
    <dgm:cxn modelId="{ECF4E71E-AFEF-478E-8DEA-4F2308DFFAE5}" srcId="{0236EFBD-F815-49C1-B8ED-B32EE1A9A2E1}" destId="{04B6E08B-AE4D-4F68-8583-21F353945469}" srcOrd="2" destOrd="0" parTransId="{C7BF9F7F-0D4F-479F-BFBA-A6AE94BD1D3F}" sibTransId="{65B1C9A2-494E-4353-8FAF-4E0B78D0F7A9}"/>
    <dgm:cxn modelId="{9F1C45A9-549B-4B3F-A0EC-CEC94E552058}" srcId="{2E715BBE-221F-44FF-A5DE-F1BDA0581809}" destId="{2A6C21A3-86DF-44BD-9D7E-0A406A33657D}" srcOrd="1" destOrd="0" parTransId="{E56E5B8C-1BF6-4A5F-BFC1-4E48C4C0DBDE}" sibTransId="{2E9B93A2-5101-44EF-9C41-F0083EE865C3}"/>
    <dgm:cxn modelId="{7ED90F4C-9A89-4878-AC5C-04E9F98E53CB}" type="presOf" srcId="{2E715BBE-221F-44FF-A5DE-F1BDA0581809}" destId="{C5C83A06-E718-4640-BC84-DB6FD81AC225}" srcOrd="0" destOrd="0" presId="urn:microsoft.com/office/officeart/2011/layout/HexagonRadial"/>
    <dgm:cxn modelId="{49E5872E-328C-47FB-B733-D253FC62E593}" type="presParOf" srcId="{C5C83A06-E718-4640-BC84-DB6FD81AC225}" destId="{717FA9BF-BFC9-4485-83FE-D1E49EAE180D}" srcOrd="0" destOrd="0" presId="urn:microsoft.com/office/officeart/2011/layout/HexagonRadial"/>
    <dgm:cxn modelId="{61DC4D5B-EEA4-472F-BE49-27CCCAB7BA3A}" type="presParOf" srcId="{C5C83A06-E718-4640-BC84-DB6FD81AC225}" destId="{15C1EE1E-B6E6-4767-98E4-43EB626CEF8C}" srcOrd="1" destOrd="0" presId="urn:microsoft.com/office/officeart/2011/layout/HexagonRadial"/>
    <dgm:cxn modelId="{258E2799-3D95-4DF9-9110-F88FB057FA57}" type="presParOf" srcId="{15C1EE1E-B6E6-4767-98E4-43EB626CEF8C}" destId="{C199F0B1-5260-46BF-A718-6931D09E7212}" srcOrd="0" destOrd="0" presId="urn:microsoft.com/office/officeart/2011/layout/HexagonRadial"/>
    <dgm:cxn modelId="{2F0B2552-DEFF-49F4-AF95-EE2CC97D7B5B}" type="presParOf" srcId="{C5C83A06-E718-4640-BC84-DB6FD81AC225}" destId="{28461382-3F70-4953-BAE5-E8F33E3F0EDD}" srcOrd="2" destOrd="0" presId="urn:microsoft.com/office/officeart/2011/layout/HexagonRadial"/>
    <dgm:cxn modelId="{99ACC881-099A-42E2-AE65-7E99C66EEB13}" type="presParOf" srcId="{C5C83A06-E718-4640-BC84-DB6FD81AC225}" destId="{527A94D7-C38C-4A27-9E6D-4DF3EE292312}" srcOrd="3" destOrd="0" presId="urn:microsoft.com/office/officeart/2011/layout/HexagonRadial"/>
    <dgm:cxn modelId="{99AA4FC4-CD46-4FA4-ACFF-4F703D560D44}" type="presParOf" srcId="{527A94D7-C38C-4A27-9E6D-4DF3EE292312}" destId="{5C392238-9BE3-4BB6-AA15-AB4075E69DDD}" srcOrd="0" destOrd="0" presId="urn:microsoft.com/office/officeart/2011/layout/HexagonRadial"/>
    <dgm:cxn modelId="{40485F2C-DB57-4D07-8BBF-D8E623863A6D}" type="presParOf" srcId="{C5C83A06-E718-4640-BC84-DB6FD81AC225}" destId="{206A1B9B-9E97-4816-BA54-0967DC64F9CB}" srcOrd="4" destOrd="0" presId="urn:microsoft.com/office/officeart/2011/layout/HexagonRadial"/>
    <dgm:cxn modelId="{2DA508F6-DFA2-4B18-9571-6DA09885B1D9}" type="presParOf" srcId="{C5C83A06-E718-4640-BC84-DB6FD81AC225}" destId="{F7F2A22D-AB3A-484B-8A1F-C186A597F2E0}" srcOrd="5" destOrd="0" presId="urn:microsoft.com/office/officeart/2011/layout/HexagonRadial"/>
    <dgm:cxn modelId="{A12DB50B-F483-4B09-A5CA-D8C7DF837D4C}" type="presParOf" srcId="{F7F2A22D-AB3A-484B-8A1F-C186A597F2E0}" destId="{0DD6AC51-3B31-44C8-9C24-5698F3A73A6A}" srcOrd="0" destOrd="0" presId="urn:microsoft.com/office/officeart/2011/layout/HexagonRadial"/>
    <dgm:cxn modelId="{13F8CED0-B792-4772-8CCE-8029C27393AB}" type="presParOf" srcId="{C5C83A06-E718-4640-BC84-DB6FD81AC225}" destId="{DA9247E0-D863-46F8-9624-FE8471806019}" srcOrd="6" destOrd="0" presId="urn:microsoft.com/office/officeart/2011/layout/HexagonRadial"/>
    <dgm:cxn modelId="{BF0CA049-0D1B-4389-B839-2F2EAB1153A2}" type="presParOf" srcId="{C5C83A06-E718-4640-BC84-DB6FD81AC225}" destId="{7ED15FF6-B6B3-468B-99FC-F46BEC58AA1D}" srcOrd="7" destOrd="0" presId="urn:microsoft.com/office/officeart/2011/layout/HexagonRadial"/>
    <dgm:cxn modelId="{94EE0D43-4E24-4AD2-B4A3-F2E2CAB6A5AF}" type="presParOf" srcId="{7ED15FF6-B6B3-468B-99FC-F46BEC58AA1D}" destId="{9DDC69DB-F8E7-427C-AB9E-8CD0A866047F}" srcOrd="0" destOrd="0" presId="urn:microsoft.com/office/officeart/2011/layout/HexagonRadial"/>
    <dgm:cxn modelId="{34F65A2B-7339-477F-95C6-660AE9C79685}" type="presParOf" srcId="{C5C83A06-E718-4640-BC84-DB6FD81AC225}" destId="{C965725F-6A57-45B6-B7B5-044CC4EE859B}" srcOrd="8" destOrd="0" presId="urn:microsoft.com/office/officeart/2011/layout/HexagonRadial"/>
    <dgm:cxn modelId="{B923A5C5-3F6C-41E3-9101-FB6551F29F36}" type="presParOf" srcId="{C5C83A06-E718-4640-BC84-DB6FD81AC225}" destId="{139299ED-845B-4212-B27E-2FBF8417BB7E}" srcOrd="9" destOrd="0" presId="urn:microsoft.com/office/officeart/2011/layout/HexagonRadial"/>
    <dgm:cxn modelId="{2FCC25C1-E79D-4556-BE61-0D49E84B9371}" type="presParOf" srcId="{139299ED-845B-4212-B27E-2FBF8417BB7E}" destId="{7407F672-24AC-48AE-9429-540F008A1028}" srcOrd="0" destOrd="0" presId="urn:microsoft.com/office/officeart/2011/layout/HexagonRadial"/>
    <dgm:cxn modelId="{F41F2CFE-8B17-4634-A759-6C7E40B9E094}" type="presParOf" srcId="{C5C83A06-E718-4640-BC84-DB6FD81AC225}" destId="{72E38094-E880-4C31-89FD-BCCBF3F1E177}" srcOrd="10" destOrd="0" presId="urn:microsoft.com/office/officeart/2011/layout/HexagonRadial"/>
    <dgm:cxn modelId="{2E5D129C-F90F-4015-8275-0AD17E863A82}" type="presParOf" srcId="{C5C83A06-E718-4640-BC84-DB6FD81AC225}" destId="{FE425C46-E23A-4CC9-ACE9-BF27B6F63FF0}" srcOrd="11" destOrd="0" presId="urn:microsoft.com/office/officeart/2011/layout/HexagonRadial"/>
    <dgm:cxn modelId="{72700687-395D-4109-9383-F00C6832B842}" type="presParOf" srcId="{FE425C46-E23A-4CC9-ACE9-BF27B6F63FF0}" destId="{BA0FFA41-CEB2-420B-96F6-AEFC93522F34}" srcOrd="0" destOrd="0" presId="urn:microsoft.com/office/officeart/2011/layout/HexagonRadial"/>
    <dgm:cxn modelId="{D4654CE1-626D-495F-AEC9-4BA35EFB1908}" type="presParOf" srcId="{C5C83A06-E718-4640-BC84-DB6FD81AC225}" destId="{ED7AA94A-EAAD-4D79-814A-3E9452CFECC4}"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FDAE3E68-E8B6-49D0-850D-65105EAE85D0}" type="doc">
      <dgm:prSet loTypeId="urn:microsoft.com/office/officeart/2005/8/layout/cycle5" loCatId="cycle" qsTypeId="urn:microsoft.com/office/officeart/2005/8/quickstyle/simple1" qsCatId="simple" csTypeId="urn:microsoft.com/office/officeart/2005/8/colors/accent1_2" csCatId="accent1" phldr="1"/>
      <dgm:spPr/>
      <dgm:t>
        <a:bodyPr/>
        <a:lstStyle/>
        <a:p>
          <a:pPr rtl="1"/>
          <a:endParaRPr lang="fa-IR"/>
        </a:p>
      </dgm:t>
    </dgm:pt>
    <dgm:pt modelId="{82944A72-3D83-4D4F-8190-97DCC893AC09}">
      <dgm:prSet phldrT="[Text]" custT="1"/>
      <dgm:spPr/>
      <dgm:t>
        <a:bodyPr/>
        <a:lstStyle/>
        <a:p>
          <a:pPr rtl="1"/>
          <a:r>
            <a:rPr lang="fa-IR" sz="1600" dirty="0">
              <a:cs typeface="B Titr" panose="00000700000000000000" pitchFamily="2" charset="-78"/>
            </a:rPr>
            <a:t>1</a:t>
          </a:r>
          <a:r>
            <a:rPr lang="fa-IR" sz="1800" dirty="0">
              <a:cs typeface="B Titr" panose="00000700000000000000" pitchFamily="2" charset="-78"/>
            </a:rPr>
            <a:t> – این نوع سازماندهی به ویژه در صنایع هوا – فضا به مراتب بیشتر به کار گرفته می شود</a:t>
          </a:r>
        </a:p>
      </dgm:t>
    </dgm:pt>
    <dgm:pt modelId="{6A91E958-FDCC-45EE-9AD8-9D7A7D4320CC}" type="parTrans" cxnId="{04890BBB-D5FE-4FA3-BA89-1FB3666587CF}">
      <dgm:prSet/>
      <dgm:spPr/>
      <dgm:t>
        <a:bodyPr/>
        <a:lstStyle/>
        <a:p>
          <a:pPr rtl="1"/>
          <a:endParaRPr lang="fa-IR"/>
        </a:p>
      </dgm:t>
    </dgm:pt>
    <dgm:pt modelId="{A5FB8D1C-085B-49E4-853D-34AD66D7F7D5}" type="sibTrans" cxnId="{04890BBB-D5FE-4FA3-BA89-1FB3666587CF}">
      <dgm:prSet/>
      <dgm:spPr/>
      <dgm:t>
        <a:bodyPr/>
        <a:lstStyle/>
        <a:p>
          <a:pPr rtl="1"/>
          <a:endParaRPr lang="fa-IR"/>
        </a:p>
      </dgm:t>
    </dgm:pt>
    <dgm:pt modelId="{2E431DFC-2D26-4598-875E-E166C98F4ECB}">
      <dgm:prSet phldrT="[Text]" custT="1"/>
      <dgm:spPr/>
      <dgm:t>
        <a:bodyPr/>
        <a:lstStyle/>
        <a:p>
          <a:pPr rtl="1"/>
          <a:r>
            <a:rPr lang="fa-IR" sz="1600" dirty="0">
              <a:cs typeface="B Titr" panose="00000700000000000000" pitchFamily="2" charset="-78"/>
            </a:rPr>
            <a:t>2</a:t>
          </a:r>
          <a:r>
            <a:rPr lang="fa-IR" sz="1800" dirty="0">
              <a:cs typeface="B Titr" panose="00000700000000000000" pitchFamily="2" charset="-78"/>
            </a:rPr>
            <a:t> – در سازماندهی </a:t>
          </a:r>
          <a:r>
            <a:rPr lang="fa-IR" sz="1800" dirty="0" err="1">
              <a:cs typeface="B Titr" panose="00000700000000000000" pitchFamily="2" charset="-78"/>
            </a:rPr>
            <a:t>ماتریسی</a:t>
          </a:r>
          <a:r>
            <a:rPr lang="fa-IR" sz="1800" dirty="0">
              <a:cs typeface="B Titr" panose="00000700000000000000" pitchFamily="2" charset="-78"/>
            </a:rPr>
            <a:t> جریان اختیار در واحدهای تخصصی به شکل عمودی است</a:t>
          </a:r>
        </a:p>
      </dgm:t>
    </dgm:pt>
    <dgm:pt modelId="{43BA33F6-F463-443B-8EDC-B23BA60B56D7}" type="parTrans" cxnId="{79E6872D-8756-4AAB-9564-B59D17CA935F}">
      <dgm:prSet/>
      <dgm:spPr/>
      <dgm:t>
        <a:bodyPr/>
        <a:lstStyle/>
        <a:p>
          <a:pPr rtl="1"/>
          <a:endParaRPr lang="fa-IR"/>
        </a:p>
      </dgm:t>
    </dgm:pt>
    <dgm:pt modelId="{8A9C522D-1CA1-449E-A654-5743FE68396D}" type="sibTrans" cxnId="{79E6872D-8756-4AAB-9564-B59D17CA935F}">
      <dgm:prSet/>
      <dgm:spPr/>
      <dgm:t>
        <a:bodyPr/>
        <a:lstStyle/>
        <a:p>
          <a:pPr rtl="1"/>
          <a:endParaRPr lang="fa-IR"/>
        </a:p>
      </dgm:t>
    </dgm:pt>
    <dgm:pt modelId="{2A2DBACC-64A1-4FB2-BDF7-54D0EF9092EC}">
      <dgm:prSet phldrT="[Text]" custT="1"/>
      <dgm:spPr/>
      <dgm:t>
        <a:bodyPr/>
        <a:lstStyle/>
        <a:p>
          <a:pPr rtl="1"/>
          <a:r>
            <a:rPr lang="fa-IR" sz="1800" dirty="0">
              <a:cs typeface="B Titr" panose="00000700000000000000" pitchFamily="2" charset="-78"/>
            </a:rPr>
            <a:t>3 – هر جایی که هزینه ها . زمان . کیفیت عواملی حساس محسوب می گردد هماهنگی از طریق ابزار های سنتی به گونه ی مطلوب حاصل </a:t>
          </a:r>
          <a:r>
            <a:rPr lang="fa-IR" sz="1800" dirty="0" err="1">
              <a:cs typeface="B Titr" panose="00000700000000000000" pitchFamily="2" charset="-78"/>
            </a:rPr>
            <a:t>نمی</a:t>
          </a:r>
          <a:r>
            <a:rPr lang="fa-IR" sz="1800" dirty="0">
              <a:cs typeface="B Titr" panose="00000700000000000000" pitchFamily="2" charset="-78"/>
            </a:rPr>
            <a:t> شود . استفاده از سازمان </a:t>
          </a:r>
          <a:r>
            <a:rPr lang="fa-IR" sz="1800" dirty="0" err="1">
              <a:cs typeface="B Titr" panose="00000700000000000000" pitchFamily="2" charset="-78"/>
            </a:rPr>
            <a:t>ماتریسی</a:t>
          </a:r>
          <a:r>
            <a:rPr lang="fa-IR" sz="1800" dirty="0">
              <a:cs typeface="B Titr" panose="00000700000000000000" pitchFamily="2" charset="-78"/>
            </a:rPr>
            <a:t> موجه است </a:t>
          </a:r>
        </a:p>
      </dgm:t>
    </dgm:pt>
    <dgm:pt modelId="{E1BCB4F6-3D23-48B3-9B95-6898A79260A4}" type="parTrans" cxnId="{D514ECFE-73FC-44E0-838F-99D7CC4A73BC}">
      <dgm:prSet/>
      <dgm:spPr/>
      <dgm:t>
        <a:bodyPr/>
        <a:lstStyle/>
        <a:p>
          <a:pPr rtl="1"/>
          <a:endParaRPr lang="fa-IR"/>
        </a:p>
      </dgm:t>
    </dgm:pt>
    <dgm:pt modelId="{557940BC-61F3-470B-8F20-7387ABEAB006}" type="sibTrans" cxnId="{D514ECFE-73FC-44E0-838F-99D7CC4A73BC}">
      <dgm:prSet/>
      <dgm:spPr/>
      <dgm:t>
        <a:bodyPr/>
        <a:lstStyle/>
        <a:p>
          <a:pPr rtl="1"/>
          <a:endParaRPr lang="fa-IR"/>
        </a:p>
      </dgm:t>
    </dgm:pt>
    <dgm:pt modelId="{E16D41D1-3243-417F-B399-374F569ACC82}">
      <dgm:prSet phldrT="[Text]" custT="1"/>
      <dgm:spPr/>
      <dgm:t>
        <a:bodyPr/>
        <a:lstStyle/>
        <a:p>
          <a:pPr rtl="1"/>
          <a:r>
            <a:rPr lang="fa-IR" sz="1800" dirty="0">
              <a:cs typeface="B Titr" panose="00000700000000000000" pitchFamily="2" charset="-78"/>
            </a:rPr>
            <a:t>4 – </a:t>
          </a:r>
          <a:r>
            <a:rPr lang="fa-IR" sz="1800" dirty="0" err="1">
              <a:cs typeface="B Titr" panose="00000700000000000000" pitchFamily="2" charset="-78"/>
            </a:rPr>
            <a:t>اختیاراتی</a:t>
          </a:r>
          <a:r>
            <a:rPr lang="fa-IR" sz="1800" dirty="0">
              <a:cs typeface="B Titr" panose="00000700000000000000" pitchFamily="2" charset="-78"/>
            </a:rPr>
            <a:t> که جریان عمودی دارند در دست مدیران تخصصی و </a:t>
          </a:r>
          <a:r>
            <a:rPr lang="fa-IR" sz="1800" dirty="0" err="1">
              <a:cs typeface="B Titr" panose="00000700000000000000" pitchFamily="2" charset="-78"/>
            </a:rPr>
            <a:t>اختیاراتی</a:t>
          </a:r>
          <a:r>
            <a:rPr lang="fa-IR" sz="1800" dirty="0">
              <a:cs typeface="B Titr" panose="00000700000000000000" pitchFamily="2" charset="-78"/>
            </a:rPr>
            <a:t> که جریان افقی دارند در دست مدیر پروژه یا گروه است</a:t>
          </a:r>
        </a:p>
      </dgm:t>
    </dgm:pt>
    <dgm:pt modelId="{2FC10D23-C2C4-4627-847D-8C26388D8B52}" type="parTrans" cxnId="{F90CE604-30F4-4BFC-AF21-A1E5CF09A58C}">
      <dgm:prSet/>
      <dgm:spPr/>
      <dgm:t>
        <a:bodyPr/>
        <a:lstStyle/>
        <a:p>
          <a:pPr rtl="1"/>
          <a:endParaRPr lang="fa-IR"/>
        </a:p>
      </dgm:t>
    </dgm:pt>
    <dgm:pt modelId="{FF3B781D-0B22-40BF-82E0-CB2B3A03F77F}" type="sibTrans" cxnId="{F90CE604-30F4-4BFC-AF21-A1E5CF09A58C}">
      <dgm:prSet/>
      <dgm:spPr/>
      <dgm:t>
        <a:bodyPr/>
        <a:lstStyle/>
        <a:p>
          <a:pPr rtl="1"/>
          <a:endParaRPr lang="fa-IR"/>
        </a:p>
      </dgm:t>
    </dgm:pt>
    <dgm:pt modelId="{0131BD6E-03EE-468B-A2AA-44A5F8E808DC}">
      <dgm:prSet phldrT="[Text]" custT="1"/>
      <dgm:spPr/>
      <dgm:t>
        <a:bodyPr/>
        <a:lstStyle/>
        <a:p>
          <a:pPr rtl="1"/>
          <a:r>
            <a:rPr lang="fa-IR" sz="2000" dirty="0">
              <a:cs typeface="B Titr" panose="00000700000000000000" pitchFamily="2" charset="-78"/>
            </a:rPr>
            <a:t>5 – اختیار در واحد های اجرایی جریان افقی دارد</a:t>
          </a:r>
        </a:p>
      </dgm:t>
    </dgm:pt>
    <dgm:pt modelId="{669558D6-1912-4026-BEED-A15C88986DEE}" type="parTrans" cxnId="{D7282EE1-9188-4205-A221-FD0F8B36E2E3}">
      <dgm:prSet/>
      <dgm:spPr/>
      <dgm:t>
        <a:bodyPr/>
        <a:lstStyle/>
        <a:p>
          <a:pPr rtl="1"/>
          <a:endParaRPr lang="fa-IR"/>
        </a:p>
      </dgm:t>
    </dgm:pt>
    <dgm:pt modelId="{B5152A9E-97E7-4814-BA62-9129FCF46C86}" type="sibTrans" cxnId="{D7282EE1-9188-4205-A221-FD0F8B36E2E3}">
      <dgm:prSet/>
      <dgm:spPr/>
      <dgm:t>
        <a:bodyPr/>
        <a:lstStyle/>
        <a:p>
          <a:pPr rtl="1"/>
          <a:endParaRPr lang="fa-IR"/>
        </a:p>
      </dgm:t>
    </dgm:pt>
    <dgm:pt modelId="{E6D04BAD-C227-4AA1-8FA9-F3B3E6FF2553}" type="pres">
      <dgm:prSet presAssocID="{FDAE3E68-E8B6-49D0-850D-65105EAE85D0}" presName="cycle" presStyleCnt="0">
        <dgm:presLayoutVars>
          <dgm:dir/>
          <dgm:resizeHandles val="exact"/>
        </dgm:presLayoutVars>
      </dgm:prSet>
      <dgm:spPr/>
      <dgm:t>
        <a:bodyPr/>
        <a:lstStyle/>
        <a:p>
          <a:endParaRPr lang="en-US"/>
        </a:p>
      </dgm:t>
    </dgm:pt>
    <dgm:pt modelId="{6846B986-D402-4C54-ACD9-08DEE784F579}" type="pres">
      <dgm:prSet presAssocID="{82944A72-3D83-4D4F-8190-97DCC893AC09}" presName="node" presStyleLbl="node1" presStyleIdx="0" presStyleCnt="5" custScaleX="114515" custScaleY="169394" custRadScaleRad="91128">
        <dgm:presLayoutVars>
          <dgm:bulletEnabled val="1"/>
        </dgm:presLayoutVars>
      </dgm:prSet>
      <dgm:spPr/>
      <dgm:t>
        <a:bodyPr/>
        <a:lstStyle/>
        <a:p>
          <a:endParaRPr lang="en-US"/>
        </a:p>
      </dgm:t>
    </dgm:pt>
    <dgm:pt modelId="{9A608058-3449-4BBD-A093-7B7669886301}" type="pres">
      <dgm:prSet presAssocID="{82944A72-3D83-4D4F-8190-97DCC893AC09}" presName="spNode" presStyleCnt="0"/>
      <dgm:spPr/>
    </dgm:pt>
    <dgm:pt modelId="{1A3A75D3-6A24-4162-ABDA-7CB23A0D67F4}" type="pres">
      <dgm:prSet presAssocID="{A5FB8D1C-085B-49E4-853D-34AD66D7F7D5}" presName="sibTrans" presStyleLbl="sibTrans1D1" presStyleIdx="0" presStyleCnt="5"/>
      <dgm:spPr/>
      <dgm:t>
        <a:bodyPr/>
        <a:lstStyle/>
        <a:p>
          <a:endParaRPr lang="en-US"/>
        </a:p>
      </dgm:t>
    </dgm:pt>
    <dgm:pt modelId="{744B011E-AFD3-494B-A4A5-6CF41CF5276D}" type="pres">
      <dgm:prSet presAssocID="{2E431DFC-2D26-4598-875E-E166C98F4ECB}" presName="node" presStyleLbl="node1" presStyleIdx="1" presStyleCnt="5" custScaleX="114395" custScaleY="186119">
        <dgm:presLayoutVars>
          <dgm:bulletEnabled val="1"/>
        </dgm:presLayoutVars>
      </dgm:prSet>
      <dgm:spPr/>
      <dgm:t>
        <a:bodyPr/>
        <a:lstStyle/>
        <a:p>
          <a:endParaRPr lang="en-US"/>
        </a:p>
      </dgm:t>
    </dgm:pt>
    <dgm:pt modelId="{662F63BC-F0F8-4E98-9253-9373159B26AB}" type="pres">
      <dgm:prSet presAssocID="{2E431DFC-2D26-4598-875E-E166C98F4ECB}" presName="spNode" presStyleCnt="0"/>
      <dgm:spPr/>
    </dgm:pt>
    <dgm:pt modelId="{64DA45EB-97A8-4449-8924-63E68BA60E22}" type="pres">
      <dgm:prSet presAssocID="{8A9C522D-1CA1-449E-A654-5743FE68396D}" presName="sibTrans" presStyleLbl="sibTrans1D1" presStyleIdx="1" presStyleCnt="5"/>
      <dgm:spPr/>
      <dgm:t>
        <a:bodyPr/>
        <a:lstStyle/>
        <a:p>
          <a:endParaRPr lang="en-US"/>
        </a:p>
      </dgm:t>
    </dgm:pt>
    <dgm:pt modelId="{D9AA4869-5C51-4839-ADB6-079FFD006A4C}" type="pres">
      <dgm:prSet presAssocID="{2A2DBACC-64A1-4FB2-BDF7-54D0EF9092EC}" presName="node" presStyleLbl="node1" presStyleIdx="2" presStyleCnt="5" custScaleX="191282" custScaleY="197555" custRadScaleRad="111810" custRadScaleInc="-33979">
        <dgm:presLayoutVars>
          <dgm:bulletEnabled val="1"/>
        </dgm:presLayoutVars>
      </dgm:prSet>
      <dgm:spPr/>
      <dgm:t>
        <a:bodyPr/>
        <a:lstStyle/>
        <a:p>
          <a:endParaRPr lang="en-US"/>
        </a:p>
      </dgm:t>
    </dgm:pt>
    <dgm:pt modelId="{3BC5B602-76D6-45CB-ACB7-5BD7313E3833}" type="pres">
      <dgm:prSet presAssocID="{2A2DBACC-64A1-4FB2-BDF7-54D0EF9092EC}" presName="spNode" presStyleCnt="0"/>
      <dgm:spPr/>
    </dgm:pt>
    <dgm:pt modelId="{E6BCF4F6-6479-40F3-8737-96B72E2FA9E6}" type="pres">
      <dgm:prSet presAssocID="{557940BC-61F3-470B-8F20-7387ABEAB006}" presName="sibTrans" presStyleLbl="sibTrans1D1" presStyleIdx="2" presStyleCnt="5"/>
      <dgm:spPr/>
      <dgm:t>
        <a:bodyPr/>
        <a:lstStyle/>
        <a:p>
          <a:endParaRPr lang="en-US"/>
        </a:p>
      </dgm:t>
    </dgm:pt>
    <dgm:pt modelId="{C96CE310-E95A-4ED1-AD29-86AC4F91DD1E}" type="pres">
      <dgm:prSet presAssocID="{E16D41D1-3243-417F-B399-374F569ACC82}" presName="node" presStyleLbl="node1" presStyleIdx="3" presStyleCnt="5" custScaleX="155400" custScaleY="197782" custRadScaleRad="117713" custRadScaleInc="24466">
        <dgm:presLayoutVars>
          <dgm:bulletEnabled val="1"/>
        </dgm:presLayoutVars>
      </dgm:prSet>
      <dgm:spPr/>
      <dgm:t>
        <a:bodyPr/>
        <a:lstStyle/>
        <a:p>
          <a:endParaRPr lang="en-US"/>
        </a:p>
      </dgm:t>
    </dgm:pt>
    <dgm:pt modelId="{2B5DF0AB-938B-4567-A920-17A512F1117B}" type="pres">
      <dgm:prSet presAssocID="{E16D41D1-3243-417F-B399-374F569ACC82}" presName="spNode" presStyleCnt="0"/>
      <dgm:spPr/>
    </dgm:pt>
    <dgm:pt modelId="{445EBC1D-D43D-41AF-A910-0A6F8EB62E05}" type="pres">
      <dgm:prSet presAssocID="{FF3B781D-0B22-40BF-82E0-CB2B3A03F77F}" presName="sibTrans" presStyleLbl="sibTrans1D1" presStyleIdx="3" presStyleCnt="5"/>
      <dgm:spPr/>
      <dgm:t>
        <a:bodyPr/>
        <a:lstStyle/>
        <a:p>
          <a:endParaRPr lang="en-US"/>
        </a:p>
      </dgm:t>
    </dgm:pt>
    <dgm:pt modelId="{4CA789F9-447C-4F36-872E-1B947D0EB4DD}" type="pres">
      <dgm:prSet presAssocID="{0131BD6E-03EE-468B-A2AA-44A5F8E808DC}" presName="node" presStyleLbl="node1" presStyleIdx="4" presStyleCnt="5" custScaleX="115946" custScaleY="141552">
        <dgm:presLayoutVars>
          <dgm:bulletEnabled val="1"/>
        </dgm:presLayoutVars>
      </dgm:prSet>
      <dgm:spPr/>
      <dgm:t>
        <a:bodyPr/>
        <a:lstStyle/>
        <a:p>
          <a:endParaRPr lang="en-US"/>
        </a:p>
      </dgm:t>
    </dgm:pt>
    <dgm:pt modelId="{69866F20-676C-4C26-824E-C1B3504A1C06}" type="pres">
      <dgm:prSet presAssocID="{0131BD6E-03EE-468B-A2AA-44A5F8E808DC}" presName="spNode" presStyleCnt="0"/>
      <dgm:spPr/>
    </dgm:pt>
    <dgm:pt modelId="{9DFB67E7-4510-433D-B4E6-7B9A1456B13D}" type="pres">
      <dgm:prSet presAssocID="{B5152A9E-97E7-4814-BA62-9129FCF46C86}" presName="sibTrans" presStyleLbl="sibTrans1D1" presStyleIdx="4" presStyleCnt="5"/>
      <dgm:spPr/>
      <dgm:t>
        <a:bodyPr/>
        <a:lstStyle/>
        <a:p>
          <a:endParaRPr lang="en-US"/>
        </a:p>
      </dgm:t>
    </dgm:pt>
  </dgm:ptLst>
  <dgm:cxnLst>
    <dgm:cxn modelId="{5F571E56-229D-453A-A167-E77AEFAF3DE7}" type="presOf" srcId="{2A2DBACC-64A1-4FB2-BDF7-54D0EF9092EC}" destId="{D9AA4869-5C51-4839-ADB6-079FFD006A4C}" srcOrd="0" destOrd="0" presId="urn:microsoft.com/office/officeart/2005/8/layout/cycle5"/>
    <dgm:cxn modelId="{FA80F832-E482-4A19-AC6F-6ECF920DEC30}" type="presOf" srcId="{A5FB8D1C-085B-49E4-853D-34AD66D7F7D5}" destId="{1A3A75D3-6A24-4162-ABDA-7CB23A0D67F4}" srcOrd="0" destOrd="0" presId="urn:microsoft.com/office/officeart/2005/8/layout/cycle5"/>
    <dgm:cxn modelId="{DD554B76-7B74-420D-9169-CAD73FF448E8}" type="presOf" srcId="{FDAE3E68-E8B6-49D0-850D-65105EAE85D0}" destId="{E6D04BAD-C227-4AA1-8FA9-F3B3E6FF2553}" srcOrd="0" destOrd="0" presId="urn:microsoft.com/office/officeart/2005/8/layout/cycle5"/>
    <dgm:cxn modelId="{02FE6268-12D0-4DB7-A9BC-B4EB9A863C7F}" type="presOf" srcId="{B5152A9E-97E7-4814-BA62-9129FCF46C86}" destId="{9DFB67E7-4510-433D-B4E6-7B9A1456B13D}" srcOrd="0" destOrd="0" presId="urn:microsoft.com/office/officeart/2005/8/layout/cycle5"/>
    <dgm:cxn modelId="{D514ECFE-73FC-44E0-838F-99D7CC4A73BC}" srcId="{FDAE3E68-E8B6-49D0-850D-65105EAE85D0}" destId="{2A2DBACC-64A1-4FB2-BDF7-54D0EF9092EC}" srcOrd="2" destOrd="0" parTransId="{E1BCB4F6-3D23-48B3-9B95-6898A79260A4}" sibTransId="{557940BC-61F3-470B-8F20-7387ABEAB006}"/>
    <dgm:cxn modelId="{F90CE604-30F4-4BFC-AF21-A1E5CF09A58C}" srcId="{FDAE3E68-E8B6-49D0-850D-65105EAE85D0}" destId="{E16D41D1-3243-417F-B399-374F569ACC82}" srcOrd="3" destOrd="0" parTransId="{2FC10D23-C2C4-4627-847D-8C26388D8B52}" sibTransId="{FF3B781D-0B22-40BF-82E0-CB2B3A03F77F}"/>
    <dgm:cxn modelId="{D535E773-5514-45B9-BEA9-6123DA713B75}" type="presOf" srcId="{0131BD6E-03EE-468B-A2AA-44A5F8E808DC}" destId="{4CA789F9-447C-4F36-872E-1B947D0EB4DD}" srcOrd="0" destOrd="0" presId="urn:microsoft.com/office/officeart/2005/8/layout/cycle5"/>
    <dgm:cxn modelId="{63DC1B96-D81E-4140-8595-56A0DF70239A}" type="presOf" srcId="{82944A72-3D83-4D4F-8190-97DCC893AC09}" destId="{6846B986-D402-4C54-ACD9-08DEE784F579}" srcOrd="0" destOrd="0" presId="urn:microsoft.com/office/officeart/2005/8/layout/cycle5"/>
    <dgm:cxn modelId="{52574D08-A7BD-42CF-ABF0-61089E324C4A}" type="presOf" srcId="{E16D41D1-3243-417F-B399-374F569ACC82}" destId="{C96CE310-E95A-4ED1-AD29-86AC4F91DD1E}" srcOrd="0" destOrd="0" presId="urn:microsoft.com/office/officeart/2005/8/layout/cycle5"/>
    <dgm:cxn modelId="{DC75B85A-BB72-4213-B234-2FB81ECB5D6C}" type="presOf" srcId="{2E431DFC-2D26-4598-875E-E166C98F4ECB}" destId="{744B011E-AFD3-494B-A4A5-6CF41CF5276D}" srcOrd="0" destOrd="0" presId="urn:microsoft.com/office/officeart/2005/8/layout/cycle5"/>
    <dgm:cxn modelId="{674E5A9F-4D4E-4B47-A87F-F7101696D5DC}" type="presOf" srcId="{FF3B781D-0B22-40BF-82E0-CB2B3A03F77F}" destId="{445EBC1D-D43D-41AF-A910-0A6F8EB62E05}" srcOrd="0" destOrd="0" presId="urn:microsoft.com/office/officeart/2005/8/layout/cycle5"/>
    <dgm:cxn modelId="{79E6872D-8756-4AAB-9564-B59D17CA935F}" srcId="{FDAE3E68-E8B6-49D0-850D-65105EAE85D0}" destId="{2E431DFC-2D26-4598-875E-E166C98F4ECB}" srcOrd="1" destOrd="0" parTransId="{43BA33F6-F463-443B-8EDC-B23BA60B56D7}" sibTransId="{8A9C522D-1CA1-449E-A654-5743FE68396D}"/>
    <dgm:cxn modelId="{412EEA3B-7D71-449F-ADFE-0C7CB9E0B9D5}" type="presOf" srcId="{557940BC-61F3-470B-8F20-7387ABEAB006}" destId="{E6BCF4F6-6479-40F3-8737-96B72E2FA9E6}" srcOrd="0" destOrd="0" presId="urn:microsoft.com/office/officeart/2005/8/layout/cycle5"/>
    <dgm:cxn modelId="{D7282EE1-9188-4205-A221-FD0F8B36E2E3}" srcId="{FDAE3E68-E8B6-49D0-850D-65105EAE85D0}" destId="{0131BD6E-03EE-468B-A2AA-44A5F8E808DC}" srcOrd="4" destOrd="0" parTransId="{669558D6-1912-4026-BEED-A15C88986DEE}" sibTransId="{B5152A9E-97E7-4814-BA62-9129FCF46C86}"/>
    <dgm:cxn modelId="{04890BBB-D5FE-4FA3-BA89-1FB3666587CF}" srcId="{FDAE3E68-E8B6-49D0-850D-65105EAE85D0}" destId="{82944A72-3D83-4D4F-8190-97DCC893AC09}" srcOrd="0" destOrd="0" parTransId="{6A91E958-FDCC-45EE-9AD8-9D7A7D4320CC}" sibTransId="{A5FB8D1C-085B-49E4-853D-34AD66D7F7D5}"/>
    <dgm:cxn modelId="{D85E0949-B045-4F0F-9EAC-D8C48D99A42A}" type="presOf" srcId="{8A9C522D-1CA1-449E-A654-5743FE68396D}" destId="{64DA45EB-97A8-4449-8924-63E68BA60E22}" srcOrd="0" destOrd="0" presId="urn:microsoft.com/office/officeart/2005/8/layout/cycle5"/>
    <dgm:cxn modelId="{2749972C-D5C0-4DC3-8758-92929CC5BF6C}" type="presParOf" srcId="{E6D04BAD-C227-4AA1-8FA9-F3B3E6FF2553}" destId="{6846B986-D402-4C54-ACD9-08DEE784F579}" srcOrd="0" destOrd="0" presId="urn:microsoft.com/office/officeart/2005/8/layout/cycle5"/>
    <dgm:cxn modelId="{EDFB01E9-A609-4A79-A047-88C5570ABF78}" type="presParOf" srcId="{E6D04BAD-C227-4AA1-8FA9-F3B3E6FF2553}" destId="{9A608058-3449-4BBD-A093-7B7669886301}" srcOrd="1" destOrd="0" presId="urn:microsoft.com/office/officeart/2005/8/layout/cycle5"/>
    <dgm:cxn modelId="{AEF043A4-107F-405F-A238-799357F0FBDE}" type="presParOf" srcId="{E6D04BAD-C227-4AA1-8FA9-F3B3E6FF2553}" destId="{1A3A75D3-6A24-4162-ABDA-7CB23A0D67F4}" srcOrd="2" destOrd="0" presId="urn:microsoft.com/office/officeart/2005/8/layout/cycle5"/>
    <dgm:cxn modelId="{CBF899B2-B1FA-454B-8E00-F56C75AE7B43}" type="presParOf" srcId="{E6D04BAD-C227-4AA1-8FA9-F3B3E6FF2553}" destId="{744B011E-AFD3-494B-A4A5-6CF41CF5276D}" srcOrd="3" destOrd="0" presId="urn:microsoft.com/office/officeart/2005/8/layout/cycle5"/>
    <dgm:cxn modelId="{6C47866F-8113-4CCE-849D-C530CFE6074F}" type="presParOf" srcId="{E6D04BAD-C227-4AA1-8FA9-F3B3E6FF2553}" destId="{662F63BC-F0F8-4E98-9253-9373159B26AB}" srcOrd="4" destOrd="0" presId="urn:microsoft.com/office/officeart/2005/8/layout/cycle5"/>
    <dgm:cxn modelId="{11611FD3-46DE-4529-8308-5F109FE7D46D}" type="presParOf" srcId="{E6D04BAD-C227-4AA1-8FA9-F3B3E6FF2553}" destId="{64DA45EB-97A8-4449-8924-63E68BA60E22}" srcOrd="5" destOrd="0" presId="urn:microsoft.com/office/officeart/2005/8/layout/cycle5"/>
    <dgm:cxn modelId="{85CEDB2F-E579-4A2A-8F92-17C235641F84}" type="presParOf" srcId="{E6D04BAD-C227-4AA1-8FA9-F3B3E6FF2553}" destId="{D9AA4869-5C51-4839-ADB6-079FFD006A4C}" srcOrd="6" destOrd="0" presId="urn:microsoft.com/office/officeart/2005/8/layout/cycle5"/>
    <dgm:cxn modelId="{E30B11FB-B348-4E51-A750-9D67CC340683}" type="presParOf" srcId="{E6D04BAD-C227-4AA1-8FA9-F3B3E6FF2553}" destId="{3BC5B602-76D6-45CB-ACB7-5BD7313E3833}" srcOrd="7" destOrd="0" presId="urn:microsoft.com/office/officeart/2005/8/layout/cycle5"/>
    <dgm:cxn modelId="{2612E884-1B5D-4F9F-ABE5-60361CB5650B}" type="presParOf" srcId="{E6D04BAD-C227-4AA1-8FA9-F3B3E6FF2553}" destId="{E6BCF4F6-6479-40F3-8737-96B72E2FA9E6}" srcOrd="8" destOrd="0" presId="urn:microsoft.com/office/officeart/2005/8/layout/cycle5"/>
    <dgm:cxn modelId="{60CE7A91-7E8B-44BA-9441-B5C9FAB7A4A0}" type="presParOf" srcId="{E6D04BAD-C227-4AA1-8FA9-F3B3E6FF2553}" destId="{C96CE310-E95A-4ED1-AD29-86AC4F91DD1E}" srcOrd="9" destOrd="0" presId="urn:microsoft.com/office/officeart/2005/8/layout/cycle5"/>
    <dgm:cxn modelId="{FAC81D74-656D-45CE-9F63-ABC10B25C95B}" type="presParOf" srcId="{E6D04BAD-C227-4AA1-8FA9-F3B3E6FF2553}" destId="{2B5DF0AB-938B-4567-A920-17A512F1117B}" srcOrd="10" destOrd="0" presId="urn:microsoft.com/office/officeart/2005/8/layout/cycle5"/>
    <dgm:cxn modelId="{5B3E30D3-38E2-4A60-9DD5-3E471DD529DF}" type="presParOf" srcId="{E6D04BAD-C227-4AA1-8FA9-F3B3E6FF2553}" destId="{445EBC1D-D43D-41AF-A910-0A6F8EB62E05}" srcOrd="11" destOrd="0" presId="urn:microsoft.com/office/officeart/2005/8/layout/cycle5"/>
    <dgm:cxn modelId="{F5819696-16CD-4F0E-87D8-A6304ABA8EBD}" type="presParOf" srcId="{E6D04BAD-C227-4AA1-8FA9-F3B3E6FF2553}" destId="{4CA789F9-447C-4F36-872E-1B947D0EB4DD}" srcOrd="12" destOrd="0" presId="urn:microsoft.com/office/officeart/2005/8/layout/cycle5"/>
    <dgm:cxn modelId="{7AAC3713-2D57-4654-A52D-B46CE9CEB43C}" type="presParOf" srcId="{E6D04BAD-C227-4AA1-8FA9-F3B3E6FF2553}" destId="{69866F20-676C-4C26-824E-C1B3504A1C06}" srcOrd="13" destOrd="0" presId="urn:microsoft.com/office/officeart/2005/8/layout/cycle5"/>
    <dgm:cxn modelId="{796D861A-70A2-4CE2-B249-6951D53E33CF}" type="presParOf" srcId="{E6D04BAD-C227-4AA1-8FA9-F3B3E6FF2553}" destId="{9DFB67E7-4510-433D-B4E6-7B9A1456B13D}"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58A6255-1DD7-4722-A5C1-82D2BB2DFB0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C1973B52-60A5-4799-AFF2-482404E81E72}">
      <dgm:prSet phldrT="[Text]" custT="1"/>
      <dgm:spPr/>
      <dgm:t>
        <a:bodyPr/>
        <a:lstStyle/>
        <a:p>
          <a:pPr rtl="1"/>
          <a:r>
            <a:rPr lang="fa-IR" sz="2400" dirty="0" smtClean="0">
              <a:solidFill>
                <a:schemeClr val="tx1"/>
              </a:solidFill>
              <a:cs typeface="B Titr" panose="00000700000000000000" pitchFamily="2" charset="-78"/>
            </a:rPr>
            <a:t>6_سازمان </a:t>
          </a:r>
          <a:r>
            <a:rPr lang="fa-IR" sz="2400" dirty="0">
              <a:solidFill>
                <a:schemeClr val="tx1"/>
              </a:solidFill>
              <a:cs typeface="B Titr" panose="00000700000000000000" pitchFamily="2" charset="-78"/>
            </a:rPr>
            <a:t>های پیوندی – تلفیقی :</a:t>
          </a:r>
        </a:p>
      </dgm:t>
    </dgm:pt>
    <dgm:pt modelId="{77A0BD66-BB70-4FC2-B90A-39957D1D02A2}" type="parTrans" cxnId="{3EAA3CA9-3367-4DB5-8E95-0C49401345C8}">
      <dgm:prSet/>
      <dgm:spPr/>
      <dgm:t>
        <a:bodyPr/>
        <a:lstStyle/>
        <a:p>
          <a:pPr rtl="1"/>
          <a:endParaRPr lang="fa-IR"/>
        </a:p>
      </dgm:t>
    </dgm:pt>
    <dgm:pt modelId="{2DD83DCC-9359-4909-ABF8-25186228F8E6}" type="sibTrans" cxnId="{3EAA3CA9-3367-4DB5-8E95-0C49401345C8}">
      <dgm:prSet/>
      <dgm:spPr/>
      <dgm:t>
        <a:bodyPr/>
        <a:lstStyle/>
        <a:p>
          <a:pPr rtl="1"/>
          <a:endParaRPr lang="fa-IR"/>
        </a:p>
      </dgm:t>
    </dgm:pt>
    <dgm:pt modelId="{9DAA4630-EE8C-40FD-94EA-73E20397F826}">
      <dgm:prSet phldrT="[Text]" custT="1"/>
      <dgm:spPr/>
      <dgm:t>
        <a:bodyPr/>
        <a:lstStyle/>
        <a:p>
          <a:pPr rtl="1"/>
          <a:r>
            <a:rPr lang="fa-IR" sz="1200" dirty="0">
              <a:cs typeface="B Titr" panose="00000700000000000000" pitchFamily="2" charset="-78"/>
            </a:rPr>
            <a:t>1</a:t>
          </a:r>
          <a:r>
            <a:rPr lang="fa-IR" sz="1800" dirty="0">
              <a:cs typeface="B Titr" panose="00000700000000000000" pitchFamily="2" charset="-78"/>
            </a:rPr>
            <a:t> - هیچ قاعده ی مشخصی وجود ندارد که کدام طبقه بندی برای کدام سازمان بهتر است</a:t>
          </a:r>
        </a:p>
      </dgm:t>
    </dgm:pt>
    <dgm:pt modelId="{DDBA59F5-E973-45A3-8D55-C11B10F0C5BD}" type="parTrans" cxnId="{C6B8B535-1AF6-4376-8107-B38F8C749CD9}">
      <dgm:prSet/>
      <dgm:spPr/>
      <dgm:t>
        <a:bodyPr/>
        <a:lstStyle/>
        <a:p>
          <a:pPr rtl="1"/>
          <a:endParaRPr lang="fa-IR"/>
        </a:p>
      </dgm:t>
    </dgm:pt>
    <dgm:pt modelId="{C8738255-FBC2-441F-8C6D-9FCC0843F81C}" type="sibTrans" cxnId="{C6B8B535-1AF6-4376-8107-B38F8C749CD9}">
      <dgm:prSet/>
      <dgm:spPr/>
      <dgm:t>
        <a:bodyPr/>
        <a:lstStyle/>
        <a:p>
          <a:pPr rtl="1"/>
          <a:endParaRPr lang="fa-IR"/>
        </a:p>
      </dgm:t>
    </dgm:pt>
    <dgm:pt modelId="{FFE38761-E133-4F7B-89E6-FEE5B6A1EB23}">
      <dgm:prSet phldrT="[Text]" custT="1"/>
      <dgm:spPr/>
      <dgm:t>
        <a:bodyPr/>
        <a:lstStyle/>
        <a:p>
          <a:pPr rtl="1"/>
          <a:r>
            <a:rPr lang="fa-IR" sz="1800" dirty="0">
              <a:cs typeface="B Titr" panose="00000700000000000000" pitchFamily="2" charset="-78"/>
            </a:rPr>
            <a:t>2 - برای سازمان های بزرگ و پیچیده مناسب تر است</a:t>
          </a:r>
        </a:p>
      </dgm:t>
    </dgm:pt>
    <dgm:pt modelId="{359D7D2C-565E-4F1D-9BB0-10286275C229}" type="parTrans" cxnId="{B437C2A1-47F2-4E4A-9110-501120CECF45}">
      <dgm:prSet/>
      <dgm:spPr/>
      <dgm:t>
        <a:bodyPr/>
        <a:lstStyle/>
        <a:p>
          <a:pPr rtl="1"/>
          <a:endParaRPr lang="fa-IR"/>
        </a:p>
      </dgm:t>
    </dgm:pt>
    <dgm:pt modelId="{33A0396F-131F-446E-9C00-BAE3BFD650BC}" type="sibTrans" cxnId="{B437C2A1-47F2-4E4A-9110-501120CECF45}">
      <dgm:prSet/>
      <dgm:spPr/>
      <dgm:t>
        <a:bodyPr/>
        <a:lstStyle/>
        <a:p>
          <a:pPr rtl="1"/>
          <a:endParaRPr lang="fa-IR"/>
        </a:p>
      </dgm:t>
    </dgm:pt>
    <dgm:pt modelId="{4C17653B-0348-433C-8ECF-8CF968A9919B}">
      <dgm:prSet phldrT="[Text]" custT="1"/>
      <dgm:spPr/>
      <dgm:t>
        <a:bodyPr/>
        <a:lstStyle/>
        <a:p>
          <a:pPr rtl="1"/>
          <a:r>
            <a:rPr lang="fa-IR" sz="1200" dirty="0">
              <a:cs typeface="B Titr" panose="00000700000000000000" pitchFamily="2" charset="-78"/>
            </a:rPr>
            <a:t>3</a:t>
          </a:r>
          <a:r>
            <a:rPr lang="fa-IR" sz="1800" dirty="0">
              <a:cs typeface="B Titr" panose="00000700000000000000" pitchFamily="2" charset="-78"/>
            </a:rPr>
            <a:t> – ترکیبی از تمام اشکال یاد شده به صورت یک مجموعه حاصل از تلفیق و پیوند روش های سازماندهی</a:t>
          </a:r>
        </a:p>
      </dgm:t>
    </dgm:pt>
    <dgm:pt modelId="{228031A4-858B-4793-A217-4DC85A6E4972}" type="parTrans" cxnId="{71B14FA2-779B-48B1-9875-E67605E72604}">
      <dgm:prSet/>
      <dgm:spPr/>
      <dgm:t>
        <a:bodyPr/>
        <a:lstStyle/>
        <a:p>
          <a:pPr rtl="1"/>
          <a:endParaRPr lang="fa-IR"/>
        </a:p>
      </dgm:t>
    </dgm:pt>
    <dgm:pt modelId="{735211F6-1A6F-484D-B087-BA60C41FEAA9}" type="sibTrans" cxnId="{71B14FA2-779B-48B1-9875-E67605E72604}">
      <dgm:prSet/>
      <dgm:spPr/>
      <dgm:t>
        <a:bodyPr/>
        <a:lstStyle/>
        <a:p>
          <a:pPr rtl="1"/>
          <a:endParaRPr lang="fa-IR"/>
        </a:p>
      </dgm:t>
    </dgm:pt>
    <dgm:pt modelId="{4501C279-A8A4-4B8D-9939-192ADCDC802E}">
      <dgm:prSet phldrT="[Text]" custT="1"/>
      <dgm:spPr/>
      <dgm:t>
        <a:bodyPr/>
        <a:lstStyle/>
        <a:p>
          <a:pPr rtl="1"/>
          <a:r>
            <a:rPr lang="fa-IR" sz="1200" dirty="0">
              <a:cs typeface="B Titr" panose="00000700000000000000" pitchFamily="2" charset="-78"/>
            </a:rPr>
            <a:t>4</a:t>
          </a:r>
          <a:r>
            <a:rPr lang="fa-IR" sz="1600" dirty="0">
              <a:cs typeface="B Titr" panose="00000700000000000000" pitchFamily="2" charset="-78"/>
            </a:rPr>
            <a:t> – تمامی سازماندهی های صورت پذیرفته در سازمان های تلفیقی از طبقه بندی های نامبرده شده می باشد</a:t>
          </a:r>
        </a:p>
      </dgm:t>
    </dgm:pt>
    <dgm:pt modelId="{91125B44-B7EA-4A5C-ABDB-891E5699F437}" type="parTrans" cxnId="{FC9D9547-6806-49EA-92C2-D14FAAE9F738}">
      <dgm:prSet/>
      <dgm:spPr/>
      <dgm:t>
        <a:bodyPr/>
        <a:lstStyle/>
        <a:p>
          <a:pPr rtl="1"/>
          <a:endParaRPr lang="fa-IR"/>
        </a:p>
      </dgm:t>
    </dgm:pt>
    <dgm:pt modelId="{02C8FC6C-5580-4B16-94CE-7FDE61A314C8}" type="sibTrans" cxnId="{FC9D9547-6806-49EA-92C2-D14FAAE9F738}">
      <dgm:prSet/>
      <dgm:spPr/>
      <dgm:t>
        <a:bodyPr/>
        <a:lstStyle/>
        <a:p>
          <a:pPr rtl="1"/>
          <a:endParaRPr lang="fa-IR"/>
        </a:p>
      </dgm:t>
    </dgm:pt>
    <dgm:pt modelId="{C6CC89D3-4576-4813-AC3C-A6ADBEA5EE1E}" type="pres">
      <dgm:prSet presAssocID="{B58A6255-1DD7-4722-A5C1-82D2BB2DFB0C}" presName="Name0" presStyleCnt="0">
        <dgm:presLayoutVars>
          <dgm:chMax val="1"/>
          <dgm:dir/>
          <dgm:animLvl val="ctr"/>
          <dgm:resizeHandles val="exact"/>
        </dgm:presLayoutVars>
      </dgm:prSet>
      <dgm:spPr/>
      <dgm:t>
        <a:bodyPr/>
        <a:lstStyle/>
        <a:p>
          <a:endParaRPr lang="en-US"/>
        </a:p>
      </dgm:t>
    </dgm:pt>
    <dgm:pt modelId="{10831893-A049-416E-B331-2D4A731929C7}" type="pres">
      <dgm:prSet presAssocID="{C1973B52-60A5-4799-AFF2-482404E81E72}" presName="centerShape" presStyleLbl="node0" presStyleIdx="0" presStyleCnt="1"/>
      <dgm:spPr/>
      <dgm:t>
        <a:bodyPr/>
        <a:lstStyle/>
        <a:p>
          <a:endParaRPr lang="en-US"/>
        </a:p>
      </dgm:t>
    </dgm:pt>
    <dgm:pt modelId="{D4E56A94-3D1C-4CFC-9D6E-3E794E06E6F6}" type="pres">
      <dgm:prSet presAssocID="{9DAA4630-EE8C-40FD-94EA-73E20397F826}" presName="node" presStyleLbl="node1" presStyleIdx="0" presStyleCnt="4" custScaleX="254950" custScaleY="118672">
        <dgm:presLayoutVars>
          <dgm:bulletEnabled val="1"/>
        </dgm:presLayoutVars>
      </dgm:prSet>
      <dgm:spPr/>
      <dgm:t>
        <a:bodyPr/>
        <a:lstStyle/>
        <a:p>
          <a:endParaRPr lang="en-US"/>
        </a:p>
      </dgm:t>
    </dgm:pt>
    <dgm:pt modelId="{65906C87-3E24-4F55-87CF-BE4B8207C586}" type="pres">
      <dgm:prSet presAssocID="{9DAA4630-EE8C-40FD-94EA-73E20397F826}" presName="dummy" presStyleCnt="0"/>
      <dgm:spPr/>
    </dgm:pt>
    <dgm:pt modelId="{2E58C89C-0E67-47F6-87DC-9203424CC507}" type="pres">
      <dgm:prSet presAssocID="{C8738255-FBC2-441F-8C6D-9FCC0843F81C}" presName="sibTrans" presStyleLbl="sibTrans2D1" presStyleIdx="0" presStyleCnt="4"/>
      <dgm:spPr/>
      <dgm:t>
        <a:bodyPr/>
        <a:lstStyle/>
        <a:p>
          <a:endParaRPr lang="en-US"/>
        </a:p>
      </dgm:t>
    </dgm:pt>
    <dgm:pt modelId="{C0F81BFA-95CF-43BB-BBBB-657CCC6AF5FE}" type="pres">
      <dgm:prSet presAssocID="{FFE38761-E133-4F7B-89E6-FEE5B6A1EB23}" presName="node" presStyleLbl="node1" presStyleIdx="1" presStyleCnt="4" custScaleX="196490" custScaleY="127049" custRadScaleRad="115495" custRadScaleInc="-1281">
        <dgm:presLayoutVars>
          <dgm:bulletEnabled val="1"/>
        </dgm:presLayoutVars>
      </dgm:prSet>
      <dgm:spPr/>
      <dgm:t>
        <a:bodyPr/>
        <a:lstStyle/>
        <a:p>
          <a:endParaRPr lang="en-US"/>
        </a:p>
      </dgm:t>
    </dgm:pt>
    <dgm:pt modelId="{AADF5A55-F01D-4347-B04E-CCF48FBAAB94}" type="pres">
      <dgm:prSet presAssocID="{FFE38761-E133-4F7B-89E6-FEE5B6A1EB23}" presName="dummy" presStyleCnt="0"/>
      <dgm:spPr/>
    </dgm:pt>
    <dgm:pt modelId="{7FE62778-922D-4B50-98C8-652667C39ECB}" type="pres">
      <dgm:prSet presAssocID="{33A0396F-131F-446E-9C00-BAE3BFD650BC}" presName="sibTrans" presStyleLbl="sibTrans2D1" presStyleIdx="1" presStyleCnt="4"/>
      <dgm:spPr/>
      <dgm:t>
        <a:bodyPr/>
        <a:lstStyle/>
        <a:p>
          <a:endParaRPr lang="en-US"/>
        </a:p>
      </dgm:t>
    </dgm:pt>
    <dgm:pt modelId="{0D3EB338-F685-4A1F-8C6E-CFA7E6E008BF}" type="pres">
      <dgm:prSet presAssocID="{4C17653B-0348-433C-8ECF-8CF968A9919B}" presName="node" presStyleLbl="node1" presStyleIdx="2" presStyleCnt="4" custScaleX="265154" custScaleY="137935">
        <dgm:presLayoutVars>
          <dgm:bulletEnabled val="1"/>
        </dgm:presLayoutVars>
      </dgm:prSet>
      <dgm:spPr/>
      <dgm:t>
        <a:bodyPr/>
        <a:lstStyle/>
        <a:p>
          <a:endParaRPr lang="en-US"/>
        </a:p>
      </dgm:t>
    </dgm:pt>
    <dgm:pt modelId="{8C8E6115-75FF-45CD-99A5-805CCBF2D053}" type="pres">
      <dgm:prSet presAssocID="{4C17653B-0348-433C-8ECF-8CF968A9919B}" presName="dummy" presStyleCnt="0"/>
      <dgm:spPr/>
    </dgm:pt>
    <dgm:pt modelId="{EDEE5899-6E84-4369-87FF-10AA9AD9C0E7}" type="pres">
      <dgm:prSet presAssocID="{735211F6-1A6F-484D-B087-BA60C41FEAA9}" presName="sibTrans" presStyleLbl="sibTrans2D1" presStyleIdx="2" presStyleCnt="4" custLinFactNeighborX="-3027" custLinFactNeighborY="-2648"/>
      <dgm:spPr/>
      <dgm:t>
        <a:bodyPr/>
        <a:lstStyle/>
        <a:p>
          <a:endParaRPr lang="en-US"/>
        </a:p>
      </dgm:t>
    </dgm:pt>
    <dgm:pt modelId="{07CC23D0-FB13-4EF9-94E5-DCEA4D560AC9}" type="pres">
      <dgm:prSet presAssocID="{4501C279-A8A4-4B8D-9939-192ADCDC802E}" presName="node" presStyleLbl="node1" presStyleIdx="3" presStyleCnt="4" custScaleX="198433" custScaleY="158013" custRadScaleRad="127886">
        <dgm:presLayoutVars>
          <dgm:bulletEnabled val="1"/>
        </dgm:presLayoutVars>
      </dgm:prSet>
      <dgm:spPr/>
      <dgm:t>
        <a:bodyPr/>
        <a:lstStyle/>
        <a:p>
          <a:endParaRPr lang="en-US"/>
        </a:p>
      </dgm:t>
    </dgm:pt>
    <dgm:pt modelId="{480877EC-D441-4B87-ABB6-C2AF9D3A9647}" type="pres">
      <dgm:prSet presAssocID="{4501C279-A8A4-4B8D-9939-192ADCDC802E}" presName="dummy" presStyleCnt="0"/>
      <dgm:spPr/>
    </dgm:pt>
    <dgm:pt modelId="{1812DFFF-37A6-4BFF-9801-071DBB54DF69}" type="pres">
      <dgm:prSet presAssocID="{02C8FC6C-5580-4B16-94CE-7FDE61A314C8}" presName="sibTrans" presStyleLbl="sibTrans2D1" presStyleIdx="3" presStyleCnt="4"/>
      <dgm:spPr/>
      <dgm:t>
        <a:bodyPr/>
        <a:lstStyle/>
        <a:p>
          <a:endParaRPr lang="en-US"/>
        </a:p>
      </dgm:t>
    </dgm:pt>
  </dgm:ptLst>
  <dgm:cxnLst>
    <dgm:cxn modelId="{3EAA3CA9-3367-4DB5-8E95-0C49401345C8}" srcId="{B58A6255-1DD7-4722-A5C1-82D2BB2DFB0C}" destId="{C1973B52-60A5-4799-AFF2-482404E81E72}" srcOrd="0" destOrd="0" parTransId="{77A0BD66-BB70-4FC2-B90A-39957D1D02A2}" sibTransId="{2DD83DCC-9359-4909-ABF8-25186228F8E6}"/>
    <dgm:cxn modelId="{C6B8B535-1AF6-4376-8107-B38F8C749CD9}" srcId="{C1973B52-60A5-4799-AFF2-482404E81E72}" destId="{9DAA4630-EE8C-40FD-94EA-73E20397F826}" srcOrd="0" destOrd="0" parTransId="{DDBA59F5-E973-45A3-8D55-C11B10F0C5BD}" sibTransId="{C8738255-FBC2-441F-8C6D-9FCC0843F81C}"/>
    <dgm:cxn modelId="{B4968D90-6AF8-4368-974A-84C0F5D04DD4}" type="presOf" srcId="{B58A6255-1DD7-4722-A5C1-82D2BB2DFB0C}" destId="{C6CC89D3-4576-4813-AC3C-A6ADBEA5EE1E}" srcOrd="0" destOrd="0" presId="urn:microsoft.com/office/officeart/2005/8/layout/radial6"/>
    <dgm:cxn modelId="{7357ECA4-82C7-4654-A44E-3D434F1139C4}" type="presOf" srcId="{FFE38761-E133-4F7B-89E6-FEE5B6A1EB23}" destId="{C0F81BFA-95CF-43BB-BBBB-657CCC6AF5FE}" srcOrd="0" destOrd="0" presId="urn:microsoft.com/office/officeart/2005/8/layout/radial6"/>
    <dgm:cxn modelId="{B437C2A1-47F2-4E4A-9110-501120CECF45}" srcId="{C1973B52-60A5-4799-AFF2-482404E81E72}" destId="{FFE38761-E133-4F7B-89E6-FEE5B6A1EB23}" srcOrd="1" destOrd="0" parTransId="{359D7D2C-565E-4F1D-9BB0-10286275C229}" sibTransId="{33A0396F-131F-446E-9C00-BAE3BFD650BC}"/>
    <dgm:cxn modelId="{E984764F-E184-454C-8730-20FB535C1BA5}" type="presOf" srcId="{4C17653B-0348-433C-8ECF-8CF968A9919B}" destId="{0D3EB338-F685-4A1F-8C6E-CFA7E6E008BF}" srcOrd="0" destOrd="0" presId="urn:microsoft.com/office/officeart/2005/8/layout/radial6"/>
    <dgm:cxn modelId="{37C2B752-6D9C-421D-9B72-66824BE7DE22}" type="presOf" srcId="{C1973B52-60A5-4799-AFF2-482404E81E72}" destId="{10831893-A049-416E-B331-2D4A731929C7}" srcOrd="0" destOrd="0" presId="urn:microsoft.com/office/officeart/2005/8/layout/radial6"/>
    <dgm:cxn modelId="{2D95F3D2-221D-4933-ABB2-C261B91FE8D0}" type="presOf" srcId="{4501C279-A8A4-4B8D-9939-192ADCDC802E}" destId="{07CC23D0-FB13-4EF9-94E5-DCEA4D560AC9}" srcOrd="0" destOrd="0" presId="urn:microsoft.com/office/officeart/2005/8/layout/radial6"/>
    <dgm:cxn modelId="{28BE163B-C12E-49DB-8855-AADA9D0CFF45}" type="presOf" srcId="{33A0396F-131F-446E-9C00-BAE3BFD650BC}" destId="{7FE62778-922D-4B50-98C8-652667C39ECB}" srcOrd="0" destOrd="0" presId="urn:microsoft.com/office/officeart/2005/8/layout/radial6"/>
    <dgm:cxn modelId="{B2C4B6EB-87EE-448F-8BC6-D11251AEA164}" type="presOf" srcId="{02C8FC6C-5580-4B16-94CE-7FDE61A314C8}" destId="{1812DFFF-37A6-4BFF-9801-071DBB54DF69}" srcOrd="0" destOrd="0" presId="urn:microsoft.com/office/officeart/2005/8/layout/radial6"/>
    <dgm:cxn modelId="{629B6B35-BFD4-4A7D-9576-06E30A7B27C1}" type="presOf" srcId="{9DAA4630-EE8C-40FD-94EA-73E20397F826}" destId="{D4E56A94-3D1C-4CFC-9D6E-3E794E06E6F6}" srcOrd="0" destOrd="0" presId="urn:microsoft.com/office/officeart/2005/8/layout/radial6"/>
    <dgm:cxn modelId="{FC9D9547-6806-49EA-92C2-D14FAAE9F738}" srcId="{C1973B52-60A5-4799-AFF2-482404E81E72}" destId="{4501C279-A8A4-4B8D-9939-192ADCDC802E}" srcOrd="3" destOrd="0" parTransId="{91125B44-B7EA-4A5C-ABDB-891E5699F437}" sibTransId="{02C8FC6C-5580-4B16-94CE-7FDE61A314C8}"/>
    <dgm:cxn modelId="{71B14FA2-779B-48B1-9875-E67605E72604}" srcId="{C1973B52-60A5-4799-AFF2-482404E81E72}" destId="{4C17653B-0348-433C-8ECF-8CF968A9919B}" srcOrd="2" destOrd="0" parTransId="{228031A4-858B-4793-A217-4DC85A6E4972}" sibTransId="{735211F6-1A6F-484D-B087-BA60C41FEAA9}"/>
    <dgm:cxn modelId="{75AC0E29-0E3E-4DA5-AD35-02E0B33B0CDE}" type="presOf" srcId="{735211F6-1A6F-484D-B087-BA60C41FEAA9}" destId="{EDEE5899-6E84-4369-87FF-10AA9AD9C0E7}" srcOrd="0" destOrd="0" presId="urn:microsoft.com/office/officeart/2005/8/layout/radial6"/>
    <dgm:cxn modelId="{A507645E-14E6-4182-A88B-992BB1C71D47}" type="presOf" srcId="{C8738255-FBC2-441F-8C6D-9FCC0843F81C}" destId="{2E58C89C-0E67-47F6-87DC-9203424CC507}" srcOrd="0" destOrd="0" presId="urn:microsoft.com/office/officeart/2005/8/layout/radial6"/>
    <dgm:cxn modelId="{10128FC4-A8FA-47D0-9740-50BBECA5556F}" type="presParOf" srcId="{C6CC89D3-4576-4813-AC3C-A6ADBEA5EE1E}" destId="{10831893-A049-416E-B331-2D4A731929C7}" srcOrd="0" destOrd="0" presId="urn:microsoft.com/office/officeart/2005/8/layout/radial6"/>
    <dgm:cxn modelId="{249B1B45-DAC4-4862-81F1-070107D86B19}" type="presParOf" srcId="{C6CC89D3-4576-4813-AC3C-A6ADBEA5EE1E}" destId="{D4E56A94-3D1C-4CFC-9D6E-3E794E06E6F6}" srcOrd="1" destOrd="0" presId="urn:microsoft.com/office/officeart/2005/8/layout/radial6"/>
    <dgm:cxn modelId="{DADA5206-BD93-40CC-8A1B-9120E2F6EFAF}" type="presParOf" srcId="{C6CC89D3-4576-4813-AC3C-A6ADBEA5EE1E}" destId="{65906C87-3E24-4F55-87CF-BE4B8207C586}" srcOrd="2" destOrd="0" presId="urn:microsoft.com/office/officeart/2005/8/layout/radial6"/>
    <dgm:cxn modelId="{23A5CE45-621F-4950-9AF3-9713DF051BB3}" type="presParOf" srcId="{C6CC89D3-4576-4813-AC3C-A6ADBEA5EE1E}" destId="{2E58C89C-0E67-47F6-87DC-9203424CC507}" srcOrd="3" destOrd="0" presId="urn:microsoft.com/office/officeart/2005/8/layout/radial6"/>
    <dgm:cxn modelId="{22764360-7971-4FD8-920B-FF09585F885E}" type="presParOf" srcId="{C6CC89D3-4576-4813-AC3C-A6ADBEA5EE1E}" destId="{C0F81BFA-95CF-43BB-BBBB-657CCC6AF5FE}" srcOrd="4" destOrd="0" presId="urn:microsoft.com/office/officeart/2005/8/layout/radial6"/>
    <dgm:cxn modelId="{EFDADD81-A593-4F8C-AE56-806F820E9453}" type="presParOf" srcId="{C6CC89D3-4576-4813-AC3C-A6ADBEA5EE1E}" destId="{AADF5A55-F01D-4347-B04E-CCF48FBAAB94}" srcOrd="5" destOrd="0" presId="urn:microsoft.com/office/officeart/2005/8/layout/radial6"/>
    <dgm:cxn modelId="{908A3665-055F-40C8-9E3A-B3A1FB4C5807}" type="presParOf" srcId="{C6CC89D3-4576-4813-AC3C-A6ADBEA5EE1E}" destId="{7FE62778-922D-4B50-98C8-652667C39ECB}" srcOrd="6" destOrd="0" presId="urn:microsoft.com/office/officeart/2005/8/layout/radial6"/>
    <dgm:cxn modelId="{96B70453-1575-4CDC-9B24-5BAB6A36A703}" type="presParOf" srcId="{C6CC89D3-4576-4813-AC3C-A6ADBEA5EE1E}" destId="{0D3EB338-F685-4A1F-8C6E-CFA7E6E008BF}" srcOrd="7" destOrd="0" presId="urn:microsoft.com/office/officeart/2005/8/layout/radial6"/>
    <dgm:cxn modelId="{FA2BBCE2-3530-4A5E-84F0-E2BE9B9366B9}" type="presParOf" srcId="{C6CC89D3-4576-4813-AC3C-A6ADBEA5EE1E}" destId="{8C8E6115-75FF-45CD-99A5-805CCBF2D053}" srcOrd="8" destOrd="0" presId="urn:microsoft.com/office/officeart/2005/8/layout/radial6"/>
    <dgm:cxn modelId="{5FD892DC-D06B-4911-B915-D2804930CB4B}" type="presParOf" srcId="{C6CC89D3-4576-4813-AC3C-A6ADBEA5EE1E}" destId="{EDEE5899-6E84-4369-87FF-10AA9AD9C0E7}" srcOrd="9" destOrd="0" presId="urn:microsoft.com/office/officeart/2005/8/layout/radial6"/>
    <dgm:cxn modelId="{F876B378-AC49-46FA-A5FD-434FEAE4A875}" type="presParOf" srcId="{C6CC89D3-4576-4813-AC3C-A6ADBEA5EE1E}" destId="{07CC23D0-FB13-4EF9-94E5-DCEA4D560AC9}" srcOrd="10" destOrd="0" presId="urn:microsoft.com/office/officeart/2005/8/layout/radial6"/>
    <dgm:cxn modelId="{87CC4401-B36B-41D1-9647-F7063254DFF2}" type="presParOf" srcId="{C6CC89D3-4576-4813-AC3C-A6ADBEA5EE1E}" destId="{480877EC-D441-4B87-ABB6-C2AF9D3A9647}" srcOrd="11" destOrd="0" presId="urn:microsoft.com/office/officeart/2005/8/layout/radial6"/>
    <dgm:cxn modelId="{4408DDB6-302E-483E-8058-7BE55A341DD1}" type="presParOf" srcId="{C6CC89D3-4576-4813-AC3C-A6ADBEA5EE1E}" destId="{1812DFFF-37A6-4BFF-9801-071DBB54DF6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4860EF9-435E-4F98-9D3C-1A6393A882B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44782F97-CD86-451E-AB51-123C9532F310}">
      <dgm:prSet phldrT="[Text]" custT="1"/>
      <dgm:spPr/>
      <dgm:t>
        <a:bodyPr/>
        <a:lstStyle/>
        <a:p>
          <a:pPr rtl="1"/>
          <a:r>
            <a:rPr lang="fa-IR" sz="2400" dirty="0" smtClean="0">
              <a:solidFill>
                <a:schemeClr val="tx1"/>
              </a:solidFill>
              <a:cs typeface="B Titr" panose="00000700000000000000" pitchFamily="2" charset="-78"/>
            </a:rPr>
            <a:t>7_الگوی </a:t>
          </a:r>
          <a:r>
            <a:rPr lang="fa-IR" sz="2400" dirty="0">
              <a:solidFill>
                <a:schemeClr val="tx1"/>
              </a:solidFill>
              <a:cs typeface="B Titr" panose="00000700000000000000" pitchFamily="2" charset="-78"/>
            </a:rPr>
            <a:t>5 شخصیت مینتزبرگ</a:t>
          </a:r>
        </a:p>
      </dgm:t>
    </dgm:pt>
    <dgm:pt modelId="{C7E491E0-A95C-4DDD-A4EE-1172197712F4}" type="parTrans" cxnId="{56949545-95FA-4AF9-8448-CB2CCBAE16F0}">
      <dgm:prSet/>
      <dgm:spPr/>
      <dgm:t>
        <a:bodyPr/>
        <a:lstStyle/>
        <a:p>
          <a:pPr rtl="1"/>
          <a:endParaRPr lang="fa-IR"/>
        </a:p>
      </dgm:t>
    </dgm:pt>
    <dgm:pt modelId="{F8DEC9B8-9FF1-4F75-BF38-6DE8B7A0B2E2}" type="sibTrans" cxnId="{56949545-95FA-4AF9-8448-CB2CCBAE16F0}">
      <dgm:prSet/>
      <dgm:spPr/>
      <dgm:t>
        <a:bodyPr/>
        <a:lstStyle/>
        <a:p>
          <a:pPr rtl="1"/>
          <a:endParaRPr lang="fa-IR"/>
        </a:p>
      </dgm:t>
    </dgm:pt>
    <dgm:pt modelId="{69929976-5B8A-4A08-A059-A0BF36D3617E}">
      <dgm:prSet phldrT="[Text]" custT="1"/>
      <dgm:spPr/>
      <dgm:t>
        <a:bodyPr/>
        <a:lstStyle/>
        <a:p>
          <a:pPr rtl="1"/>
          <a:r>
            <a:rPr lang="fa-IR" sz="1600" dirty="0">
              <a:cs typeface="B Titr" panose="00000700000000000000" pitchFamily="2" charset="-78"/>
            </a:rPr>
            <a:t>1 - بخش عالی سازمان ( مدیران عالی رتبه در قسمت فوقانی که مسئول خط مشی سازمان را بر عهده دارند </a:t>
          </a:r>
          <a:r>
            <a:rPr lang="fa-IR" sz="1400" dirty="0">
              <a:cs typeface="B Titr" panose="00000700000000000000" pitchFamily="2" charset="-78"/>
            </a:rPr>
            <a:t>)</a:t>
          </a:r>
        </a:p>
      </dgm:t>
    </dgm:pt>
    <dgm:pt modelId="{C7C5F76A-6EEE-4790-9571-9F0BCBB914E2}" type="parTrans" cxnId="{B21FFCEF-6AA8-40C8-8ABE-408ABC16E4BD}">
      <dgm:prSet/>
      <dgm:spPr/>
      <dgm:t>
        <a:bodyPr/>
        <a:lstStyle/>
        <a:p>
          <a:pPr rtl="1"/>
          <a:endParaRPr lang="fa-IR"/>
        </a:p>
      </dgm:t>
    </dgm:pt>
    <dgm:pt modelId="{1E965513-C28E-4020-B4B5-F662A24E8085}" type="sibTrans" cxnId="{B21FFCEF-6AA8-40C8-8ABE-408ABC16E4BD}">
      <dgm:prSet/>
      <dgm:spPr/>
      <dgm:t>
        <a:bodyPr/>
        <a:lstStyle/>
        <a:p>
          <a:pPr rtl="1"/>
          <a:endParaRPr lang="fa-IR"/>
        </a:p>
      </dgm:t>
    </dgm:pt>
    <dgm:pt modelId="{070C9F30-2618-4EEB-A9BE-1ABBBAE51057}">
      <dgm:prSet phldrT="[Text]" custT="1"/>
      <dgm:spPr/>
      <dgm:t>
        <a:bodyPr/>
        <a:lstStyle/>
        <a:p>
          <a:pPr rtl="1"/>
          <a:r>
            <a:rPr lang="fa-IR" sz="1600" dirty="0">
              <a:cs typeface="B Titr" panose="00000700000000000000" pitchFamily="2" charset="-78"/>
            </a:rPr>
            <a:t>4 – بخش ستاد فنی ( تحلیل گران و متخصصان که مسئولیت تعیین استاندارد های سازمان را بر عهده دارند )</a:t>
          </a:r>
        </a:p>
      </dgm:t>
    </dgm:pt>
    <dgm:pt modelId="{0095337E-8F82-459A-8B63-AFA7275C1F41}" type="parTrans" cxnId="{CCB34EB2-7023-4C30-BB4C-73C1B164726D}">
      <dgm:prSet/>
      <dgm:spPr/>
      <dgm:t>
        <a:bodyPr/>
        <a:lstStyle/>
        <a:p>
          <a:pPr rtl="1"/>
          <a:endParaRPr lang="fa-IR"/>
        </a:p>
      </dgm:t>
    </dgm:pt>
    <dgm:pt modelId="{6EC96922-B0F7-4395-BEE9-8F46D4BA78A1}" type="sibTrans" cxnId="{CCB34EB2-7023-4C30-BB4C-73C1B164726D}">
      <dgm:prSet/>
      <dgm:spPr/>
      <dgm:t>
        <a:bodyPr/>
        <a:lstStyle/>
        <a:p>
          <a:pPr rtl="1"/>
          <a:endParaRPr lang="fa-IR"/>
        </a:p>
      </dgm:t>
    </dgm:pt>
    <dgm:pt modelId="{ED2B3C92-B665-41FC-A5D8-A3E4DCAF6FFB}">
      <dgm:prSet phldrT="[Text]" custT="1"/>
      <dgm:spPr/>
      <dgm:t>
        <a:bodyPr/>
        <a:lstStyle/>
        <a:p>
          <a:pPr rtl="1"/>
          <a:r>
            <a:rPr lang="fa-IR" sz="1600" dirty="0">
              <a:cs typeface="B Titr" panose="00000700000000000000" pitchFamily="2" charset="-78"/>
            </a:rPr>
            <a:t>5</a:t>
          </a:r>
          <a:r>
            <a:rPr lang="fa-IR" sz="1800" dirty="0">
              <a:cs typeface="B Titr" panose="00000700000000000000" pitchFamily="2" charset="-78"/>
            </a:rPr>
            <a:t> – بخش ستاد پشتیبانی ( افرادی که وظیفه ی پشتیبانی و خدمات کمک رسانی را در سازمان انجام می دهند )</a:t>
          </a:r>
        </a:p>
      </dgm:t>
    </dgm:pt>
    <dgm:pt modelId="{E7E74569-DDF1-43F1-952A-0AC6B61083B3}" type="parTrans" cxnId="{2BC20156-43AE-4492-8A5E-7DE0AD045671}">
      <dgm:prSet/>
      <dgm:spPr/>
      <dgm:t>
        <a:bodyPr/>
        <a:lstStyle/>
        <a:p>
          <a:pPr rtl="1"/>
          <a:endParaRPr lang="fa-IR"/>
        </a:p>
      </dgm:t>
    </dgm:pt>
    <dgm:pt modelId="{0ABE70C7-695D-4DE4-8743-DA20BC71127A}" type="sibTrans" cxnId="{2BC20156-43AE-4492-8A5E-7DE0AD045671}">
      <dgm:prSet/>
      <dgm:spPr/>
      <dgm:t>
        <a:bodyPr/>
        <a:lstStyle/>
        <a:p>
          <a:pPr rtl="1"/>
          <a:endParaRPr lang="fa-IR"/>
        </a:p>
      </dgm:t>
    </dgm:pt>
    <dgm:pt modelId="{BD70CF30-379E-48DA-96FB-DFE685F4D268}">
      <dgm:prSet phldrT="[Text]" custT="1"/>
      <dgm:spPr/>
      <dgm:t>
        <a:bodyPr/>
        <a:lstStyle/>
        <a:p>
          <a:pPr rtl="1"/>
          <a:r>
            <a:rPr lang="fa-IR" sz="1600" dirty="0">
              <a:cs typeface="B Titr" panose="00000700000000000000" pitchFamily="2" charset="-78"/>
            </a:rPr>
            <a:t>6 – ایدئولوژی ( فرهنگ ) ( آن دسته از فرهنگ ها . سنت ها. آداب و رسوم . باور ها سازمان که از سایر سازمان ها متمایز است </a:t>
          </a:r>
        </a:p>
      </dgm:t>
    </dgm:pt>
    <dgm:pt modelId="{A93F7810-6E7B-43F9-B5F9-E65E6C6175D7}" type="parTrans" cxnId="{3783A336-FB09-4C88-8A2D-10E44D9052AF}">
      <dgm:prSet/>
      <dgm:spPr/>
      <dgm:t>
        <a:bodyPr/>
        <a:lstStyle/>
        <a:p>
          <a:pPr rtl="1"/>
          <a:endParaRPr lang="fa-IR"/>
        </a:p>
      </dgm:t>
    </dgm:pt>
    <dgm:pt modelId="{66A06CAB-A850-41E0-82B7-F0E9CF00AC35}" type="sibTrans" cxnId="{3783A336-FB09-4C88-8A2D-10E44D9052AF}">
      <dgm:prSet/>
      <dgm:spPr/>
      <dgm:t>
        <a:bodyPr/>
        <a:lstStyle/>
        <a:p>
          <a:pPr rtl="1"/>
          <a:endParaRPr lang="fa-IR"/>
        </a:p>
      </dgm:t>
    </dgm:pt>
    <dgm:pt modelId="{AF5E016C-4D01-4BF2-A81D-E9448934CA71}">
      <dgm:prSet custT="1"/>
      <dgm:spPr/>
      <dgm:t>
        <a:bodyPr/>
        <a:lstStyle/>
        <a:p>
          <a:pPr rtl="1"/>
          <a:r>
            <a:rPr lang="fa-IR" sz="1800" dirty="0">
              <a:cs typeface="B Titr" panose="00000700000000000000" pitchFamily="2" charset="-78"/>
            </a:rPr>
            <a:t>3 – بدنه اصلی عملیات ( متشکل از کارکنان که وظایف اصلی مربوط به تولید یا خدمات را در سازمان انجام می دهد )</a:t>
          </a:r>
        </a:p>
      </dgm:t>
    </dgm:pt>
    <dgm:pt modelId="{E3E62E6A-3BFC-42B2-B871-265E7341F69E}" type="parTrans" cxnId="{CD33FB42-1E6F-4D8B-8891-A108203AEEC4}">
      <dgm:prSet/>
      <dgm:spPr/>
      <dgm:t>
        <a:bodyPr/>
        <a:lstStyle/>
        <a:p>
          <a:pPr rtl="1"/>
          <a:endParaRPr lang="fa-IR"/>
        </a:p>
      </dgm:t>
    </dgm:pt>
    <dgm:pt modelId="{54A5FA08-56C3-4659-B2F5-976AA0B97845}" type="sibTrans" cxnId="{CD33FB42-1E6F-4D8B-8891-A108203AEEC4}">
      <dgm:prSet/>
      <dgm:spPr/>
      <dgm:t>
        <a:bodyPr/>
        <a:lstStyle/>
        <a:p>
          <a:pPr rtl="1"/>
          <a:endParaRPr lang="fa-IR"/>
        </a:p>
      </dgm:t>
    </dgm:pt>
    <dgm:pt modelId="{1241788B-6194-4F24-B9AB-98A75A707BE7}">
      <dgm:prSet custT="1"/>
      <dgm:spPr/>
      <dgm:t>
        <a:bodyPr/>
        <a:lstStyle/>
        <a:p>
          <a:pPr rtl="1"/>
          <a:r>
            <a:rPr lang="fa-IR" sz="1800" dirty="0">
              <a:cs typeface="B Titr" panose="00000700000000000000" pitchFamily="2" charset="-78"/>
            </a:rPr>
            <a:t>2 – بخش میانی ( مدیران و </a:t>
          </a:r>
          <a:r>
            <a:rPr lang="fa-IR" sz="1800" dirty="0" err="1">
              <a:cs typeface="B Titr" panose="00000700000000000000" pitchFamily="2" charset="-78"/>
            </a:rPr>
            <a:t>مسئولانی</a:t>
          </a:r>
          <a:r>
            <a:rPr lang="fa-IR" sz="1800" dirty="0">
              <a:cs typeface="B Titr" panose="00000700000000000000" pitchFamily="2" charset="-78"/>
            </a:rPr>
            <a:t> که مدیران بخش عالی را به کارکنان بدنه ی عملیاتی مرتبط می سازد )</a:t>
          </a:r>
        </a:p>
      </dgm:t>
    </dgm:pt>
    <dgm:pt modelId="{51A27578-18DC-477D-A053-1F9F83B9B1A1}" type="parTrans" cxnId="{49C1F572-B22E-41AD-9A7D-C7370A80D0F3}">
      <dgm:prSet/>
      <dgm:spPr/>
      <dgm:t>
        <a:bodyPr/>
        <a:lstStyle/>
        <a:p>
          <a:pPr rtl="1"/>
          <a:endParaRPr lang="fa-IR"/>
        </a:p>
      </dgm:t>
    </dgm:pt>
    <dgm:pt modelId="{7F0C6EFD-3CEA-4FE7-904D-8533D1AD649B}" type="sibTrans" cxnId="{49C1F572-B22E-41AD-9A7D-C7370A80D0F3}">
      <dgm:prSet/>
      <dgm:spPr/>
      <dgm:t>
        <a:bodyPr/>
        <a:lstStyle/>
        <a:p>
          <a:pPr rtl="1"/>
          <a:endParaRPr lang="fa-IR"/>
        </a:p>
      </dgm:t>
    </dgm:pt>
    <dgm:pt modelId="{5FA063F6-6ADA-4B37-89DE-EACAEA57E862}" type="pres">
      <dgm:prSet presAssocID="{B4860EF9-435E-4F98-9D3C-1A6393A882BF}" presName="Name0" presStyleCnt="0">
        <dgm:presLayoutVars>
          <dgm:chMax val="1"/>
          <dgm:dir/>
          <dgm:animLvl val="ctr"/>
          <dgm:resizeHandles val="exact"/>
        </dgm:presLayoutVars>
      </dgm:prSet>
      <dgm:spPr/>
      <dgm:t>
        <a:bodyPr/>
        <a:lstStyle/>
        <a:p>
          <a:endParaRPr lang="en-US"/>
        </a:p>
      </dgm:t>
    </dgm:pt>
    <dgm:pt modelId="{1119468F-0F8C-44AF-8DFB-6D0BD2FD4E71}" type="pres">
      <dgm:prSet presAssocID="{44782F97-CD86-451E-AB51-123C9532F310}" presName="centerShape" presStyleLbl="node0" presStyleIdx="0" presStyleCnt="1"/>
      <dgm:spPr/>
      <dgm:t>
        <a:bodyPr/>
        <a:lstStyle/>
        <a:p>
          <a:endParaRPr lang="en-US"/>
        </a:p>
      </dgm:t>
    </dgm:pt>
    <dgm:pt modelId="{036ED3FE-4D0C-4358-B1E5-647D191255E6}" type="pres">
      <dgm:prSet presAssocID="{69929976-5B8A-4A08-A059-A0BF36D3617E}" presName="node" presStyleLbl="node1" presStyleIdx="0" presStyleCnt="6" custScaleX="209953" custScaleY="150159" custRadScaleRad="108532" custRadScaleInc="4061">
        <dgm:presLayoutVars>
          <dgm:bulletEnabled val="1"/>
        </dgm:presLayoutVars>
      </dgm:prSet>
      <dgm:spPr/>
      <dgm:t>
        <a:bodyPr/>
        <a:lstStyle/>
        <a:p>
          <a:endParaRPr lang="en-US"/>
        </a:p>
      </dgm:t>
    </dgm:pt>
    <dgm:pt modelId="{38DE3172-85AD-4CA6-96C4-13FD7D8177F0}" type="pres">
      <dgm:prSet presAssocID="{69929976-5B8A-4A08-A059-A0BF36D3617E}" presName="dummy" presStyleCnt="0"/>
      <dgm:spPr/>
    </dgm:pt>
    <dgm:pt modelId="{AA596FC6-4DC1-48FA-802D-08D15EB2A4DB}" type="pres">
      <dgm:prSet presAssocID="{1E965513-C28E-4020-B4B5-F662A24E8085}" presName="sibTrans" presStyleLbl="sibTrans2D1" presStyleIdx="0" presStyleCnt="6"/>
      <dgm:spPr/>
      <dgm:t>
        <a:bodyPr/>
        <a:lstStyle/>
        <a:p>
          <a:endParaRPr lang="en-US"/>
        </a:p>
      </dgm:t>
    </dgm:pt>
    <dgm:pt modelId="{6793F717-B20B-4939-8618-D9445B9207E1}" type="pres">
      <dgm:prSet presAssocID="{1241788B-6194-4F24-B9AB-98A75A707BE7}" presName="node" presStyleLbl="node1" presStyleIdx="1" presStyleCnt="6" custScaleX="259244" custScaleY="146670" custRadScaleRad="125838" custRadScaleInc="19440">
        <dgm:presLayoutVars>
          <dgm:bulletEnabled val="1"/>
        </dgm:presLayoutVars>
      </dgm:prSet>
      <dgm:spPr/>
      <dgm:t>
        <a:bodyPr/>
        <a:lstStyle/>
        <a:p>
          <a:endParaRPr lang="en-US"/>
        </a:p>
      </dgm:t>
    </dgm:pt>
    <dgm:pt modelId="{9FB46F48-0818-47E3-ADDE-CDFA9B0E7E19}" type="pres">
      <dgm:prSet presAssocID="{1241788B-6194-4F24-B9AB-98A75A707BE7}" presName="dummy" presStyleCnt="0"/>
      <dgm:spPr/>
    </dgm:pt>
    <dgm:pt modelId="{59C205EC-9AB5-48D2-A142-0199914DF4C3}" type="pres">
      <dgm:prSet presAssocID="{7F0C6EFD-3CEA-4FE7-904D-8533D1AD649B}" presName="sibTrans" presStyleLbl="sibTrans2D1" presStyleIdx="1" presStyleCnt="6"/>
      <dgm:spPr/>
      <dgm:t>
        <a:bodyPr/>
        <a:lstStyle/>
        <a:p>
          <a:endParaRPr lang="en-US"/>
        </a:p>
      </dgm:t>
    </dgm:pt>
    <dgm:pt modelId="{BA5EE756-545C-4E1A-B734-D8B3A4C4C765}" type="pres">
      <dgm:prSet presAssocID="{AF5E016C-4D01-4BF2-A81D-E9448934CA71}" presName="node" presStyleLbl="node1" presStyleIdx="2" presStyleCnt="6" custScaleX="245836" custScaleY="161392" custRadScaleRad="130437" custRadScaleInc="-16860">
        <dgm:presLayoutVars>
          <dgm:bulletEnabled val="1"/>
        </dgm:presLayoutVars>
      </dgm:prSet>
      <dgm:spPr/>
      <dgm:t>
        <a:bodyPr/>
        <a:lstStyle/>
        <a:p>
          <a:endParaRPr lang="en-US"/>
        </a:p>
      </dgm:t>
    </dgm:pt>
    <dgm:pt modelId="{EDFEBDFD-CB2E-48FC-9C40-DD0DABD7316A}" type="pres">
      <dgm:prSet presAssocID="{AF5E016C-4D01-4BF2-A81D-E9448934CA71}" presName="dummy" presStyleCnt="0"/>
      <dgm:spPr/>
    </dgm:pt>
    <dgm:pt modelId="{33765655-34B0-45D5-B903-4AE75D66A82F}" type="pres">
      <dgm:prSet presAssocID="{54A5FA08-56C3-4659-B2F5-976AA0B97845}" presName="sibTrans" presStyleLbl="sibTrans2D1" presStyleIdx="2" presStyleCnt="6"/>
      <dgm:spPr/>
      <dgm:t>
        <a:bodyPr/>
        <a:lstStyle/>
        <a:p>
          <a:endParaRPr lang="en-US"/>
        </a:p>
      </dgm:t>
    </dgm:pt>
    <dgm:pt modelId="{719B5384-3CF5-4DE1-AA43-348FBECA6733}" type="pres">
      <dgm:prSet presAssocID="{070C9F30-2618-4EEB-A9BE-1ABBBAE51057}" presName="node" presStyleLbl="node1" presStyleIdx="3" presStyleCnt="6" custScaleX="237248" custScaleY="155048" custRadScaleRad="109363" custRadScaleInc="14111">
        <dgm:presLayoutVars>
          <dgm:bulletEnabled val="1"/>
        </dgm:presLayoutVars>
      </dgm:prSet>
      <dgm:spPr/>
      <dgm:t>
        <a:bodyPr/>
        <a:lstStyle/>
        <a:p>
          <a:endParaRPr lang="en-US"/>
        </a:p>
      </dgm:t>
    </dgm:pt>
    <dgm:pt modelId="{C9814D02-1D6D-42E0-9B5A-553FF89667C5}" type="pres">
      <dgm:prSet presAssocID="{070C9F30-2618-4EEB-A9BE-1ABBBAE51057}" presName="dummy" presStyleCnt="0"/>
      <dgm:spPr/>
    </dgm:pt>
    <dgm:pt modelId="{1169C4CB-7D10-40DE-B556-213632F3FEF9}" type="pres">
      <dgm:prSet presAssocID="{6EC96922-B0F7-4395-BEE9-8F46D4BA78A1}" presName="sibTrans" presStyleLbl="sibTrans2D1" presStyleIdx="3" presStyleCnt="6"/>
      <dgm:spPr/>
      <dgm:t>
        <a:bodyPr/>
        <a:lstStyle/>
        <a:p>
          <a:endParaRPr lang="en-US"/>
        </a:p>
      </dgm:t>
    </dgm:pt>
    <dgm:pt modelId="{7A80270D-F796-45EB-AFAE-923ADB53A85A}" type="pres">
      <dgm:prSet presAssocID="{ED2B3C92-B665-41FC-A5D8-A3E4DCAF6FFB}" presName="node" presStyleLbl="node1" presStyleIdx="4" presStyleCnt="6" custScaleX="271763" custScaleY="144070" custRadScaleRad="142047" custRadScaleInc="66604">
        <dgm:presLayoutVars>
          <dgm:bulletEnabled val="1"/>
        </dgm:presLayoutVars>
      </dgm:prSet>
      <dgm:spPr/>
      <dgm:t>
        <a:bodyPr/>
        <a:lstStyle/>
        <a:p>
          <a:endParaRPr lang="en-US"/>
        </a:p>
      </dgm:t>
    </dgm:pt>
    <dgm:pt modelId="{8262EB26-6F97-4A45-A119-22C5B904512D}" type="pres">
      <dgm:prSet presAssocID="{ED2B3C92-B665-41FC-A5D8-A3E4DCAF6FFB}" presName="dummy" presStyleCnt="0"/>
      <dgm:spPr/>
    </dgm:pt>
    <dgm:pt modelId="{DF402C41-B75F-4FD6-9F44-003DA04F16F5}" type="pres">
      <dgm:prSet presAssocID="{0ABE70C7-695D-4DE4-8743-DA20BC71127A}" presName="sibTrans" presStyleLbl="sibTrans2D1" presStyleIdx="4" presStyleCnt="6"/>
      <dgm:spPr/>
      <dgm:t>
        <a:bodyPr/>
        <a:lstStyle/>
        <a:p>
          <a:endParaRPr lang="en-US"/>
        </a:p>
      </dgm:t>
    </dgm:pt>
    <dgm:pt modelId="{BC5676A0-81BD-4D45-BC50-9E7C3E11332E}" type="pres">
      <dgm:prSet presAssocID="{BD70CF30-379E-48DA-96FB-DFE685F4D268}" presName="node" presStyleLbl="node1" presStyleIdx="5" presStyleCnt="6" custScaleX="230406" custScaleY="165720" custRadScaleRad="132157" custRadScaleInc="-16864">
        <dgm:presLayoutVars>
          <dgm:bulletEnabled val="1"/>
        </dgm:presLayoutVars>
      </dgm:prSet>
      <dgm:spPr/>
      <dgm:t>
        <a:bodyPr/>
        <a:lstStyle/>
        <a:p>
          <a:endParaRPr lang="en-US"/>
        </a:p>
      </dgm:t>
    </dgm:pt>
    <dgm:pt modelId="{59B64E0A-6A4E-4601-9EC5-B245682063E8}" type="pres">
      <dgm:prSet presAssocID="{BD70CF30-379E-48DA-96FB-DFE685F4D268}" presName="dummy" presStyleCnt="0"/>
      <dgm:spPr/>
    </dgm:pt>
    <dgm:pt modelId="{D3C71681-DA0A-4862-A435-6AD22EDFD5DA}" type="pres">
      <dgm:prSet presAssocID="{66A06CAB-A850-41E0-82B7-F0E9CF00AC35}" presName="sibTrans" presStyleLbl="sibTrans2D1" presStyleIdx="5" presStyleCnt="6"/>
      <dgm:spPr/>
      <dgm:t>
        <a:bodyPr/>
        <a:lstStyle/>
        <a:p>
          <a:endParaRPr lang="en-US"/>
        </a:p>
      </dgm:t>
    </dgm:pt>
  </dgm:ptLst>
  <dgm:cxnLst>
    <dgm:cxn modelId="{2BC20156-43AE-4492-8A5E-7DE0AD045671}" srcId="{44782F97-CD86-451E-AB51-123C9532F310}" destId="{ED2B3C92-B665-41FC-A5D8-A3E4DCAF6FFB}" srcOrd="4" destOrd="0" parTransId="{E7E74569-DDF1-43F1-952A-0AC6B61083B3}" sibTransId="{0ABE70C7-695D-4DE4-8743-DA20BC71127A}"/>
    <dgm:cxn modelId="{9F41650C-8EF8-4525-BD09-18E8B2D23003}" type="presOf" srcId="{7F0C6EFD-3CEA-4FE7-904D-8533D1AD649B}" destId="{59C205EC-9AB5-48D2-A142-0199914DF4C3}" srcOrd="0" destOrd="0" presId="urn:microsoft.com/office/officeart/2005/8/layout/radial6"/>
    <dgm:cxn modelId="{7B828937-E6DC-42FE-8D98-425438EE8F74}" type="presOf" srcId="{0ABE70C7-695D-4DE4-8743-DA20BC71127A}" destId="{DF402C41-B75F-4FD6-9F44-003DA04F16F5}" srcOrd="0" destOrd="0" presId="urn:microsoft.com/office/officeart/2005/8/layout/radial6"/>
    <dgm:cxn modelId="{0AEC24F7-05FC-4D90-9F64-EFB85444502F}" type="presOf" srcId="{66A06CAB-A850-41E0-82B7-F0E9CF00AC35}" destId="{D3C71681-DA0A-4862-A435-6AD22EDFD5DA}" srcOrd="0" destOrd="0" presId="urn:microsoft.com/office/officeart/2005/8/layout/radial6"/>
    <dgm:cxn modelId="{D3F29ADB-7DA6-4859-B250-378C032AED40}" type="presOf" srcId="{070C9F30-2618-4EEB-A9BE-1ABBBAE51057}" destId="{719B5384-3CF5-4DE1-AA43-348FBECA6733}" srcOrd="0" destOrd="0" presId="urn:microsoft.com/office/officeart/2005/8/layout/radial6"/>
    <dgm:cxn modelId="{B26D97DF-868B-479E-A0FB-215A42B133F3}" type="presOf" srcId="{44782F97-CD86-451E-AB51-123C9532F310}" destId="{1119468F-0F8C-44AF-8DFB-6D0BD2FD4E71}" srcOrd="0" destOrd="0" presId="urn:microsoft.com/office/officeart/2005/8/layout/radial6"/>
    <dgm:cxn modelId="{CCB34EB2-7023-4C30-BB4C-73C1B164726D}" srcId="{44782F97-CD86-451E-AB51-123C9532F310}" destId="{070C9F30-2618-4EEB-A9BE-1ABBBAE51057}" srcOrd="3" destOrd="0" parTransId="{0095337E-8F82-459A-8B63-AFA7275C1F41}" sibTransId="{6EC96922-B0F7-4395-BEE9-8F46D4BA78A1}"/>
    <dgm:cxn modelId="{2F7A447E-5E1F-4A90-AB6A-D87915D90BBF}" type="presOf" srcId="{69929976-5B8A-4A08-A059-A0BF36D3617E}" destId="{036ED3FE-4D0C-4358-B1E5-647D191255E6}" srcOrd="0" destOrd="0" presId="urn:microsoft.com/office/officeart/2005/8/layout/radial6"/>
    <dgm:cxn modelId="{56949545-95FA-4AF9-8448-CB2CCBAE16F0}" srcId="{B4860EF9-435E-4F98-9D3C-1A6393A882BF}" destId="{44782F97-CD86-451E-AB51-123C9532F310}" srcOrd="0" destOrd="0" parTransId="{C7E491E0-A95C-4DDD-A4EE-1172197712F4}" sibTransId="{F8DEC9B8-9FF1-4F75-BF38-6DE8B7A0B2E2}"/>
    <dgm:cxn modelId="{CD33FB42-1E6F-4D8B-8891-A108203AEEC4}" srcId="{44782F97-CD86-451E-AB51-123C9532F310}" destId="{AF5E016C-4D01-4BF2-A81D-E9448934CA71}" srcOrd="2" destOrd="0" parTransId="{E3E62E6A-3BFC-42B2-B871-265E7341F69E}" sibTransId="{54A5FA08-56C3-4659-B2F5-976AA0B97845}"/>
    <dgm:cxn modelId="{88C9DD65-BDD6-4258-ABD4-E0FA0E4EE576}" type="presOf" srcId="{B4860EF9-435E-4F98-9D3C-1A6393A882BF}" destId="{5FA063F6-6ADA-4B37-89DE-EACAEA57E862}" srcOrd="0" destOrd="0" presId="urn:microsoft.com/office/officeart/2005/8/layout/radial6"/>
    <dgm:cxn modelId="{E5089031-0BE7-407F-B48B-4AC81BF180A4}" type="presOf" srcId="{AF5E016C-4D01-4BF2-A81D-E9448934CA71}" destId="{BA5EE756-545C-4E1A-B734-D8B3A4C4C765}" srcOrd="0" destOrd="0" presId="urn:microsoft.com/office/officeart/2005/8/layout/radial6"/>
    <dgm:cxn modelId="{B21FFCEF-6AA8-40C8-8ABE-408ABC16E4BD}" srcId="{44782F97-CD86-451E-AB51-123C9532F310}" destId="{69929976-5B8A-4A08-A059-A0BF36D3617E}" srcOrd="0" destOrd="0" parTransId="{C7C5F76A-6EEE-4790-9571-9F0BCBB914E2}" sibTransId="{1E965513-C28E-4020-B4B5-F662A24E8085}"/>
    <dgm:cxn modelId="{49C1F572-B22E-41AD-9A7D-C7370A80D0F3}" srcId="{44782F97-CD86-451E-AB51-123C9532F310}" destId="{1241788B-6194-4F24-B9AB-98A75A707BE7}" srcOrd="1" destOrd="0" parTransId="{51A27578-18DC-477D-A053-1F9F83B9B1A1}" sibTransId="{7F0C6EFD-3CEA-4FE7-904D-8533D1AD649B}"/>
    <dgm:cxn modelId="{3783A336-FB09-4C88-8A2D-10E44D9052AF}" srcId="{44782F97-CD86-451E-AB51-123C9532F310}" destId="{BD70CF30-379E-48DA-96FB-DFE685F4D268}" srcOrd="5" destOrd="0" parTransId="{A93F7810-6E7B-43F9-B5F9-E65E6C6175D7}" sibTransId="{66A06CAB-A850-41E0-82B7-F0E9CF00AC35}"/>
    <dgm:cxn modelId="{BD813B6E-DF18-4C59-9598-E2B5092CB804}" type="presOf" srcId="{1241788B-6194-4F24-B9AB-98A75A707BE7}" destId="{6793F717-B20B-4939-8618-D9445B9207E1}" srcOrd="0" destOrd="0" presId="urn:microsoft.com/office/officeart/2005/8/layout/radial6"/>
    <dgm:cxn modelId="{788BA67A-22E2-4BF9-AAD4-127CDDF795CB}" type="presOf" srcId="{1E965513-C28E-4020-B4B5-F662A24E8085}" destId="{AA596FC6-4DC1-48FA-802D-08D15EB2A4DB}" srcOrd="0" destOrd="0" presId="urn:microsoft.com/office/officeart/2005/8/layout/radial6"/>
    <dgm:cxn modelId="{79F8C7E9-4900-45CF-918E-4DBFD014F288}" type="presOf" srcId="{6EC96922-B0F7-4395-BEE9-8F46D4BA78A1}" destId="{1169C4CB-7D10-40DE-B556-213632F3FEF9}" srcOrd="0" destOrd="0" presId="urn:microsoft.com/office/officeart/2005/8/layout/radial6"/>
    <dgm:cxn modelId="{34FFF55E-F079-406E-BE33-BC12A9D83DC4}" type="presOf" srcId="{ED2B3C92-B665-41FC-A5D8-A3E4DCAF6FFB}" destId="{7A80270D-F796-45EB-AFAE-923ADB53A85A}" srcOrd="0" destOrd="0" presId="urn:microsoft.com/office/officeart/2005/8/layout/radial6"/>
    <dgm:cxn modelId="{99241934-73EE-48D2-A6E7-BDFF7EF83CAE}" type="presOf" srcId="{54A5FA08-56C3-4659-B2F5-976AA0B97845}" destId="{33765655-34B0-45D5-B903-4AE75D66A82F}" srcOrd="0" destOrd="0" presId="urn:microsoft.com/office/officeart/2005/8/layout/radial6"/>
    <dgm:cxn modelId="{0E8BE60E-633A-40FF-BAA2-7FE22DC48613}" type="presOf" srcId="{BD70CF30-379E-48DA-96FB-DFE685F4D268}" destId="{BC5676A0-81BD-4D45-BC50-9E7C3E11332E}" srcOrd="0" destOrd="0" presId="urn:microsoft.com/office/officeart/2005/8/layout/radial6"/>
    <dgm:cxn modelId="{5B64C108-68AE-4EE5-A59A-DD3AE61F59FE}" type="presParOf" srcId="{5FA063F6-6ADA-4B37-89DE-EACAEA57E862}" destId="{1119468F-0F8C-44AF-8DFB-6D0BD2FD4E71}" srcOrd="0" destOrd="0" presId="urn:microsoft.com/office/officeart/2005/8/layout/radial6"/>
    <dgm:cxn modelId="{41E76705-8948-4FF5-8D0E-42457088EB0E}" type="presParOf" srcId="{5FA063F6-6ADA-4B37-89DE-EACAEA57E862}" destId="{036ED3FE-4D0C-4358-B1E5-647D191255E6}" srcOrd="1" destOrd="0" presId="urn:microsoft.com/office/officeart/2005/8/layout/radial6"/>
    <dgm:cxn modelId="{A5B3A22C-B4CA-41AA-BBD9-11C21350A13B}" type="presParOf" srcId="{5FA063F6-6ADA-4B37-89DE-EACAEA57E862}" destId="{38DE3172-85AD-4CA6-96C4-13FD7D8177F0}" srcOrd="2" destOrd="0" presId="urn:microsoft.com/office/officeart/2005/8/layout/radial6"/>
    <dgm:cxn modelId="{F720A2CE-17D8-4B65-8A3B-35CE166D6812}" type="presParOf" srcId="{5FA063F6-6ADA-4B37-89DE-EACAEA57E862}" destId="{AA596FC6-4DC1-48FA-802D-08D15EB2A4DB}" srcOrd="3" destOrd="0" presId="urn:microsoft.com/office/officeart/2005/8/layout/radial6"/>
    <dgm:cxn modelId="{0E35FB0E-B906-4295-9954-9C51FB1DB56C}" type="presParOf" srcId="{5FA063F6-6ADA-4B37-89DE-EACAEA57E862}" destId="{6793F717-B20B-4939-8618-D9445B9207E1}" srcOrd="4" destOrd="0" presId="urn:microsoft.com/office/officeart/2005/8/layout/radial6"/>
    <dgm:cxn modelId="{2CEAC852-D6A4-4F12-9B93-7116055977A9}" type="presParOf" srcId="{5FA063F6-6ADA-4B37-89DE-EACAEA57E862}" destId="{9FB46F48-0818-47E3-ADDE-CDFA9B0E7E19}" srcOrd="5" destOrd="0" presId="urn:microsoft.com/office/officeart/2005/8/layout/radial6"/>
    <dgm:cxn modelId="{F4B2CA4A-B102-44D6-9556-19F911152B85}" type="presParOf" srcId="{5FA063F6-6ADA-4B37-89DE-EACAEA57E862}" destId="{59C205EC-9AB5-48D2-A142-0199914DF4C3}" srcOrd="6" destOrd="0" presId="urn:microsoft.com/office/officeart/2005/8/layout/radial6"/>
    <dgm:cxn modelId="{986EB7D2-6D84-441A-91E3-90DCDC183C5F}" type="presParOf" srcId="{5FA063F6-6ADA-4B37-89DE-EACAEA57E862}" destId="{BA5EE756-545C-4E1A-B734-D8B3A4C4C765}" srcOrd="7" destOrd="0" presId="urn:microsoft.com/office/officeart/2005/8/layout/radial6"/>
    <dgm:cxn modelId="{E8AFF0FA-7FDE-4643-AAD4-DA073DE4FFA9}" type="presParOf" srcId="{5FA063F6-6ADA-4B37-89DE-EACAEA57E862}" destId="{EDFEBDFD-CB2E-48FC-9C40-DD0DABD7316A}" srcOrd="8" destOrd="0" presId="urn:microsoft.com/office/officeart/2005/8/layout/radial6"/>
    <dgm:cxn modelId="{6700E3C1-147A-47D0-B4A4-E13460E90C86}" type="presParOf" srcId="{5FA063F6-6ADA-4B37-89DE-EACAEA57E862}" destId="{33765655-34B0-45D5-B903-4AE75D66A82F}" srcOrd="9" destOrd="0" presId="urn:microsoft.com/office/officeart/2005/8/layout/radial6"/>
    <dgm:cxn modelId="{CD50FCC9-E7D9-4FED-8AB3-5DC551F6FF95}" type="presParOf" srcId="{5FA063F6-6ADA-4B37-89DE-EACAEA57E862}" destId="{719B5384-3CF5-4DE1-AA43-348FBECA6733}" srcOrd="10" destOrd="0" presId="urn:microsoft.com/office/officeart/2005/8/layout/radial6"/>
    <dgm:cxn modelId="{05185605-3606-4335-88D1-48D61A1D8F9B}" type="presParOf" srcId="{5FA063F6-6ADA-4B37-89DE-EACAEA57E862}" destId="{C9814D02-1D6D-42E0-9B5A-553FF89667C5}" srcOrd="11" destOrd="0" presId="urn:microsoft.com/office/officeart/2005/8/layout/radial6"/>
    <dgm:cxn modelId="{5F3EB7D5-8AD3-4890-81AB-F7847AF423D9}" type="presParOf" srcId="{5FA063F6-6ADA-4B37-89DE-EACAEA57E862}" destId="{1169C4CB-7D10-40DE-B556-213632F3FEF9}" srcOrd="12" destOrd="0" presId="urn:microsoft.com/office/officeart/2005/8/layout/radial6"/>
    <dgm:cxn modelId="{6A3469F4-BF7E-41FF-92B0-B0F1024A0440}" type="presParOf" srcId="{5FA063F6-6ADA-4B37-89DE-EACAEA57E862}" destId="{7A80270D-F796-45EB-AFAE-923ADB53A85A}" srcOrd="13" destOrd="0" presId="urn:microsoft.com/office/officeart/2005/8/layout/radial6"/>
    <dgm:cxn modelId="{AC8EA099-1BA6-4CA5-87C8-13EAEA1D9BE4}" type="presParOf" srcId="{5FA063F6-6ADA-4B37-89DE-EACAEA57E862}" destId="{8262EB26-6F97-4A45-A119-22C5B904512D}" srcOrd="14" destOrd="0" presId="urn:microsoft.com/office/officeart/2005/8/layout/radial6"/>
    <dgm:cxn modelId="{D150401E-8F98-492C-888C-4577EBA8033B}" type="presParOf" srcId="{5FA063F6-6ADA-4B37-89DE-EACAEA57E862}" destId="{DF402C41-B75F-4FD6-9F44-003DA04F16F5}" srcOrd="15" destOrd="0" presId="urn:microsoft.com/office/officeart/2005/8/layout/radial6"/>
    <dgm:cxn modelId="{E31F7855-28A8-4934-BE09-01850CB64E27}" type="presParOf" srcId="{5FA063F6-6ADA-4B37-89DE-EACAEA57E862}" destId="{BC5676A0-81BD-4D45-BC50-9E7C3E11332E}" srcOrd="16" destOrd="0" presId="urn:microsoft.com/office/officeart/2005/8/layout/radial6"/>
    <dgm:cxn modelId="{2B4792BA-4C4B-4433-8E8F-D6101037CD4F}" type="presParOf" srcId="{5FA063F6-6ADA-4B37-89DE-EACAEA57E862}" destId="{59B64E0A-6A4E-4601-9EC5-B245682063E8}" srcOrd="17" destOrd="0" presId="urn:microsoft.com/office/officeart/2005/8/layout/radial6"/>
    <dgm:cxn modelId="{82D62FA0-5AB6-42EC-AC91-BDA7989A3318}" type="presParOf" srcId="{5FA063F6-6ADA-4B37-89DE-EACAEA57E862}" destId="{D3C71681-DA0A-4862-A435-6AD22EDFD5DA}"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50539E8-6A66-45B6-88E4-75D58469A6A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948D251-65A5-4193-82CD-0E44DBFF15AF}">
      <dgm:prSet phldrT="[Text]" custT="1"/>
      <dgm:spPr/>
      <dgm:t>
        <a:bodyPr/>
        <a:lstStyle/>
        <a:p>
          <a:r>
            <a:rPr lang="fa-IR" sz="1600" dirty="0">
              <a:cs typeface="B Titr" panose="00000700000000000000" pitchFamily="2" charset="-78"/>
            </a:rPr>
            <a:t>1</a:t>
          </a:r>
          <a:r>
            <a:rPr lang="fa-IR" sz="1800" dirty="0">
              <a:cs typeface="B Titr" panose="00000700000000000000" pitchFamily="2" charset="-78"/>
            </a:rPr>
            <a:t> – دارا بودن هرم سازمانی مشخص</a:t>
          </a:r>
          <a:endParaRPr lang="en-US" sz="1800" dirty="0">
            <a:cs typeface="B Titr" panose="00000700000000000000" pitchFamily="2" charset="-78"/>
          </a:endParaRPr>
        </a:p>
      </dgm:t>
    </dgm:pt>
    <dgm:pt modelId="{8441C746-3A65-40E9-ABB0-E9B2B495497A}" type="parTrans" cxnId="{97FE3049-D792-46BC-9C58-0278BF25DA18}">
      <dgm:prSet/>
      <dgm:spPr/>
      <dgm:t>
        <a:bodyPr/>
        <a:lstStyle/>
        <a:p>
          <a:endParaRPr lang="en-US"/>
        </a:p>
      </dgm:t>
    </dgm:pt>
    <dgm:pt modelId="{9B9E97C8-D798-4488-9326-BCB6B279F71B}" type="sibTrans" cxnId="{97FE3049-D792-46BC-9C58-0278BF25DA18}">
      <dgm:prSet/>
      <dgm:spPr/>
      <dgm:t>
        <a:bodyPr/>
        <a:lstStyle/>
        <a:p>
          <a:endParaRPr lang="en-US"/>
        </a:p>
      </dgm:t>
    </dgm:pt>
    <dgm:pt modelId="{5B2644C6-970D-4E83-827A-D8B4DD2CC2AD}">
      <dgm:prSet phldrT="[Text]" custT="1"/>
      <dgm:spPr/>
      <dgm:t>
        <a:bodyPr/>
        <a:lstStyle/>
        <a:p>
          <a:r>
            <a:rPr lang="fa-IR" sz="1800" dirty="0">
              <a:cs typeface="B Titr" panose="00000700000000000000" pitchFamily="2" charset="-78"/>
            </a:rPr>
            <a:t>2 – تقسیم و توزیع کارها در سازمان </a:t>
          </a:r>
          <a:endParaRPr lang="en-US" sz="1800" dirty="0">
            <a:cs typeface="B Titr" panose="00000700000000000000" pitchFamily="2" charset="-78"/>
          </a:endParaRPr>
        </a:p>
      </dgm:t>
    </dgm:pt>
    <dgm:pt modelId="{FADDF549-F765-4A12-831C-4F3831498228}" type="parTrans" cxnId="{23F489A8-0245-4278-A991-30FB7107CC72}">
      <dgm:prSet/>
      <dgm:spPr/>
      <dgm:t>
        <a:bodyPr/>
        <a:lstStyle/>
        <a:p>
          <a:endParaRPr lang="en-US"/>
        </a:p>
      </dgm:t>
    </dgm:pt>
    <dgm:pt modelId="{8ECA575C-C8F5-45A6-934A-4F1EDB0AEDE6}" type="sibTrans" cxnId="{23F489A8-0245-4278-A991-30FB7107CC72}">
      <dgm:prSet/>
      <dgm:spPr/>
      <dgm:t>
        <a:bodyPr/>
        <a:lstStyle/>
        <a:p>
          <a:endParaRPr lang="en-US"/>
        </a:p>
      </dgm:t>
    </dgm:pt>
    <dgm:pt modelId="{FE71C291-BE06-4434-AD61-530407A9D090}">
      <dgm:prSet phldrT="[Text]" custT="1"/>
      <dgm:spPr/>
      <dgm:t>
        <a:bodyPr/>
        <a:lstStyle/>
        <a:p>
          <a:r>
            <a:rPr lang="fa-IR" sz="1200" dirty="0">
              <a:cs typeface="B Titr" panose="00000700000000000000" pitchFamily="2" charset="-78"/>
            </a:rPr>
            <a:t>3</a:t>
          </a:r>
          <a:r>
            <a:rPr lang="fa-IR" sz="1800" dirty="0">
              <a:cs typeface="B Titr" panose="00000700000000000000" pitchFamily="2" charset="-78"/>
            </a:rPr>
            <a:t> – آیین نامه و روش های روشن و آشکار برای اداره امور</a:t>
          </a:r>
          <a:endParaRPr lang="en-US" sz="1800" dirty="0">
            <a:cs typeface="B Titr" panose="00000700000000000000" pitchFamily="2" charset="-78"/>
          </a:endParaRPr>
        </a:p>
      </dgm:t>
    </dgm:pt>
    <dgm:pt modelId="{E06EDC30-E83E-405E-BFF9-2F0E2A6B8FC2}" type="parTrans" cxnId="{DDF5C2DB-A33D-4522-94A8-F5964FB50E33}">
      <dgm:prSet/>
      <dgm:spPr/>
      <dgm:t>
        <a:bodyPr/>
        <a:lstStyle/>
        <a:p>
          <a:endParaRPr lang="en-US"/>
        </a:p>
      </dgm:t>
    </dgm:pt>
    <dgm:pt modelId="{B4748FF1-B08F-4FD6-8FD0-59AE0141DFEF}" type="sibTrans" cxnId="{DDF5C2DB-A33D-4522-94A8-F5964FB50E33}">
      <dgm:prSet/>
      <dgm:spPr/>
      <dgm:t>
        <a:bodyPr/>
        <a:lstStyle/>
        <a:p>
          <a:endParaRPr lang="en-US"/>
        </a:p>
      </dgm:t>
    </dgm:pt>
    <dgm:pt modelId="{38FC9A5A-FC0B-4D4C-BFDC-1FC7C2C0AF18}">
      <dgm:prSet phldrT="[Text]" custT="1"/>
      <dgm:spPr/>
      <dgm:t>
        <a:bodyPr/>
        <a:lstStyle/>
        <a:p>
          <a:r>
            <a:rPr lang="fa-IR" sz="2000" dirty="0">
              <a:cs typeface="B Titr" panose="00000700000000000000" pitchFamily="2" charset="-78"/>
            </a:rPr>
            <a:t>4 – صلاحیت های فنی در وظایف</a:t>
          </a:r>
          <a:endParaRPr lang="en-US" sz="2000" dirty="0">
            <a:cs typeface="B Titr" panose="00000700000000000000" pitchFamily="2" charset="-78"/>
          </a:endParaRPr>
        </a:p>
      </dgm:t>
    </dgm:pt>
    <dgm:pt modelId="{4779B58B-6D39-4CEC-964D-C1619A6FAAAE}" type="parTrans" cxnId="{6204B13C-762E-40A1-93E4-62E1986F0DB5}">
      <dgm:prSet/>
      <dgm:spPr/>
      <dgm:t>
        <a:bodyPr/>
        <a:lstStyle/>
        <a:p>
          <a:endParaRPr lang="en-US"/>
        </a:p>
      </dgm:t>
    </dgm:pt>
    <dgm:pt modelId="{6510A186-1D0F-4056-8225-31884ED183D4}" type="sibTrans" cxnId="{6204B13C-762E-40A1-93E4-62E1986F0DB5}">
      <dgm:prSet/>
      <dgm:spPr/>
      <dgm:t>
        <a:bodyPr/>
        <a:lstStyle/>
        <a:p>
          <a:endParaRPr lang="en-US"/>
        </a:p>
      </dgm:t>
    </dgm:pt>
    <dgm:pt modelId="{D108F03B-8796-48AB-B9F8-419F70C5A869}">
      <dgm:prSet phldrT="[Text]" custT="1"/>
      <dgm:spPr/>
      <dgm:t>
        <a:bodyPr/>
        <a:lstStyle/>
        <a:p>
          <a:r>
            <a:rPr lang="fa-IR" sz="2000" dirty="0">
              <a:cs typeface="B Titr" panose="00000700000000000000" pitchFamily="2" charset="-78"/>
            </a:rPr>
            <a:t>5 – کارایی سازمان</a:t>
          </a:r>
          <a:endParaRPr lang="en-US" sz="2000" dirty="0">
            <a:cs typeface="B Titr" panose="00000700000000000000" pitchFamily="2" charset="-78"/>
          </a:endParaRPr>
        </a:p>
      </dgm:t>
    </dgm:pt>
    <dgm:pt modelId="{08BDE68C-CB25-460F-8200-F67BFCAC0A3E}" type="parTrans" cxnId="{AC69AF67-7610-4722-A7D9-9E8CD264A024}">
      <dgm:prSet/>
      <dgm:spPr/>
      <dgm:t>
        <a:bodyPr/>
        <a:lstStyle/>
        <a:p>
          <a:endParaRPr lang="en-US"/>
        </a:p>
      </dgm:t>
    </dgm:pt>
    <dgm:pt modelId="{C75A4EB8-6167-44E3-8CBC-BF465D518906}" type="sibTrans" cxnId="{AC69AF67-7610-4722-A7D9-9E8CD264A024}">
      <dgm:prSet/>
      <dgm:spPr/>
      <dgm:t>
        <a:bodyPr/>
        <a:lstStyle/>
        <a:p>
          <a:endParaRPr lang="en-US"/>
        </a:p>
      </dgm:t>
    </dgm:pt>
    <dgm:pt modelId="{C5D7B2F7-7B45-4B1B-BBE0-5BA3FF72D447}" type="pres">
      <dgm:prSet presAssocID="{F50539E8-6A66-45B6-88E4-75D58469A6A4}" presName="cycle" presStyleCnt="0">
        <dgm:presLayoutVars>
          <dgm:dir/>
          <dgm:resizeHandles val="exact"/>
        </dgm:presLayoutVars>
      </dgm:prSet>
      <dgm:spPr/>
      <dgm:t>
        <a:bodyPr/>
        <a:lstStyle/>
        <a:p>
          <a:endParaRPr lang="en-US"/>
        </a:p>
      </dgm:t>
    </dgm:pt>
    <dgm:pt modelId="{7882AC4D-87BB-4454-87FA-B165EFCEBED0}" type="pres">
      <dgm:prSet presAssocID="{1948D251-65A5-4193-82CD-0E44DBFF15AF}" presName="node" presStyleLbl="node1" presStyleIdx="0" presStyleCnt="5" custScaleX="194019">
        <dgm:presLayoutVars>
          <dgm:bulletEnabled val="1"/>
        </dgm:presLayoutVars>
      </dgm:prSet>
      <dgm:spPr/>
      <dgm:t>
        <a:bodyPr/>
        <a:lstStyle/>
        <a:p>
          <a:endParaRPr lang="en-US"/>
        </a:p>
      </dgm:t>
    </dgm:pt>
    <dgm:pt modelId="{1B46C572-DCF5-43A4-8E77-3543EEE1ADBD}" type="pres">
      <dgm:prSet presAssocID="{1948D251-65A5-4193-82CD-0E44DBFF15AF}" presName="spNode" presStyleCnt="0"/>
      <dgm:spPr/>
    </dgm:pt>
    <dgm:pt modelId="{8F341EA5-6D83-4B03-A44F-0C2139E1AB0D}" type="pres">
      <dgm:prSet presAssocID="{9B9E97C8-D798-4488-9326-BCB6B279F71B}" presName="sibTrans" presStyleLbl="sibTrans1D1" presStyleIdx="0" presStyleCnt="5"/>
      <dgm:spPr/>
      <dgm:t>
        <a:bodyPr/>
        <a:lstStyle/>
        <a:p>
          <a:endParaRPr lang="en-US"/>
        </a:p>
      </dgm:t>
    </dgm:pt>
    <dgm:pt modelId="{0D5167BC-7FD9-4BC2-B495-2DA4AE6B919F}" type="pres">
      <dgm:prSet presAssocID="{5B2644C6-970D-4E83-827A-D8B4DD2CC2AD}" presName="node" presStyleLbl="node1" presStyleIdx="1" presStyleCnt="5" custScaleX="101522" custScaleY="168366">
        <dgm:presLayoutVars>
          <dgm:bulletEnabled val="1"/>
        </dgm:presLayoutVars>
      </dgm:prSet>
      <dgm:spPr/>
      <dgm:t>
        <a:bodyPr/>
        <a:lstStyle/>
        <a:p>
          <a:endParaRPr lang="en-US"/>
        </a:p>
      </dgm:t>
    </dgm:pt>
    <dgm:pt modelId="{A35401B6-908B-4101-A267-99A4CD4084F0}" type="pres">
      <dgm:prSet presAssocID="{5B2644C6-970D-4E83-827A-D8B4DD2CC2AD}" presName="spNode" presStyleCnt="0"/>
      <dgm:spPr/>
    </dgm:pt>
    <dgm:pt modelId="{71310151-8A9A-450E-B6E1-7ABDC8C9E9BA}" type="pres">
      <dgm:prSet presAssocID="{8ECA575C-C8F5-45A6-934A-4F1EDB0AEDE6}" presName="sibTrans" presStyleLbl="sibTrans1D1" presStyleIdx="1" presStyleCnt="5"/>
      <dgm:spPr/>
      <dgm:t>
        <a:bodyPr/>
        <a:lstStyle/>
        <a:p>
          <a:endParaRPr lang="en-US"/>
        </a:p>
      </dgm:t>
    </dgm:pt>
    <dgm:pt modelId="{00D79929-9FFB-4F26-B3B5-E43294909D89}" type="pres">
      <dgm:prSet presAssocID="{FE71C291-BE06-4434-AD61-530407A9D090}" presName="node" presStyleLbl="node1" presStyleIdx="2" presStyleCnt="5" custScaleY="234997">
        <dgm:presLayoutVars>
          <dgm:bulletEnabled val="1"/>
        </dgm:presLayoutVars>
      </dgm:prSet>
      <dgm:spPr/>
      <dgm:t>
        <a:bodyPr/>
        <a:lstStyle/>
        <a:p>
          <a:endParaRPr lang="en-US"/>
        </a:p>
      </dgm:t>
    </dgm:pt>
    <dgm:pt modelId="{F213E438-E2EE-4C15-A1E6-78F6FE0A045A}" type="pres">
      <dgm:prSet presAssocID="{FE71C291-BE06-4434-AD61-530407A9D090}" presName="spNode" presStyleCnt="0"/>
      <dgm:spPr/>
    </dgm:pt>
    <dgm:pt modelId="{A152770A-FD0C-454E-8EBE-2152A38F6E43}" type="pres">
      <dgm:prSet presAssocID="{B4748FF1-B08F-4FD6-8FD0-59AE0141DFEF}" presName="sibTrans" presStyleLbl="sibTrans1D1" presStyleIdx="2" presStyleCnt="5"/>
      <dgm:spPr/>
      <dgm:t>
        <a:bodyPr/>
        <a:lstStyle/>
        <a:p>
          <a:endParaRPr lang="en-US"/>
        </a:p>
      </dgm:t>
    </dgm:pt>
    <dgm:pt modelId="{EB57F4B5-A562-4E40-B86D-C6E4B7E73102}" type="pres">
      <dgm:prSet presAssocID="{38FC9A5A-FC0B-4D4C-BFDC-1FC7C2C0AF18}" presName="node" presStyleLbl="node1" presStyleIdx="3" presStyleCnt="5" custScaleY="224406">
        <dgm:presLayoutVars>
          <dgm:bulletEnabled val="1"/>
        </dgm:presLayoutVars>
      </dgm:prSet>
      <dgm:spPr/>
      <dgm:t>
        <a:bodyPr/>
        <a:lstStyle/>
        <a:p>
          <a:endParaRPr lang="en-US"/>
        </a:p>
      </dgm:t>
    </dgm:pt>
    <dgm:pt modelId="{E977751C-CE6C-470B-BEBA-D7A14C4C35A2}" type="pres">
      <dgm:prSet presAssocID="{38FC9A5A-FC0B-4D4C-BFDC-1FC7C2C0AF18}" presName="spNode" presStyleCnt="0"/>
      <dgm:spPr/>
    </dgm:pt>
    <dgm:pt modelId="{7C4F631F-8DC1-4338-B776-EFB69F8FC3F9}" type="pres">
      <dgm:prSet presAssocID="{6510A186-1D0F-4056-8225-31884ED183D4}" presName="sibTrans" presStyleLbl="sibTrans1D1" presStyleIdx="3" presStyleCnt="5"/>
      <dgm:spPr/>
      <dgm:t>
        <a:bodyPr/>
        <a:lstStyle/>
        <a:p>
          <a:endParaRPr lang="en-US"/>
        </a:p>
      </dgm:t>
    </dgm:pt>
    <dgm:pt modelId="{AD3856DC-2FCD-4249-A8CB-51890B3649EE}" type="pres">
      <dgm:prSet presAssocID="{D108F03B-8796-48AB-B9F8-419F70C5A869}" presName="node" presStyleLbl="node1" presStyleIdx="4" presStyleCnt="5" custScaleY="170179">
        <dgm:presLayoutVars>
          <dgm:bulletEnabled val="1"/>
        </dgm:presLayoutVars>
      </dgm:prSet>
      <dgm:spPr/>
      <dgm:t>
        <a:bodyPr/>
        <a:lstStyle/>
        <a:p>
          <a:endParaRPr lang="en-US"/>
        </a:p>
      </dgm:t>
    </dgm:pt>
    <dgm:pt modelId="{F00C9900-C063-4376-8B4E-110797E6901E}" type="pres">
      <dgm:prSet presAssocID="{D108F03B-8796-48AB-B9F8-419F70C5A869}" presName="spNode" presStyleCnt="0"/>
      <dgm:spPr/>
    </dgm:pt>
    <dgm:pt modelId="{A4C7D3DB-629E-453A-8BDA-A94D68D22BAB}" type="pres">
      <dgm:prSet presAssocID="{C75A4EB8-6167-44E3-8CBC-BF465D518906}" presName="sibTrans" presStyleLbl="sibTrans1D1" presStyleIdx="4" presStyleCnt="5"/>
      <dgm:spPr/>
      <dgm:t>
        <a:bodyPr/>
        <a:lstStyle/>
        <a:p>
          <a:endParaRPr lang="en-US"/>
        </a:p>
      </dgm:t>
    </dgm:pt>
  </dgm:ptLst>
  <dgm:cxnLst>
    <dgm:cxn modelId="{97FE3049-D792-46BC-9C58-0278BF25DA18}" srcId="{F50539E8-6A66-45B6-88E4-75D58469A6A4}" destId="{1948D251-65A5-4193-82CD-0E44DBFF15AF}" srcOrd="0" destOrd="0" parTransId="{8441C746-3A65-40E9-ABB0-E9B2B495497A}" sibTransId="{9B9E97C8-D798-4488-9326-BCB6B279F71B}"/>
    <dgm:cxn modelId="{AC69AF67-7610-4722-A7D9-9E8CD264A024}" srcId="{F50539E8-6A66-45B6-88E4-75D58469A6A4}" destId="{D108F03B-8796-48AB-B9F8-419F70C5A869}" srcOrd="4" destOrd="0" parTransId="{08BDE68C-CB25-460F-8200-F67BFCAC0A3E}" sibTransId="{C75A4EB8-6167-44E3-8CBC-BF465D518906}"/>
    <dgm:cxn modelId="{D7F2BD91-80C1-49E8-852A-F38F7AB281BF}" type="presOf" srcId="{B4748FF1-B08F-4FD6-8FD0-59AE0141DFEF}" destId="{A152770A-FD0C-454E-8EBE-2152A38F6E43}" srcOrd="0" destOrd="0" presId="urn:microsoft.com/office/officeart/2005/8/layout/cycle5"/>
    <dgm:cxn modelId="{3B1C375B-20F0-4A8F-AC7B-EBA44DE2E215}" type="presOf" srcId="{C75A4EB8-6167-44E3-8CBC-BF465D518906}" destId="{A4C7D3DB-629E-453A-8BDA-A94D68D22BAB}" srcOrd="0" destOrd="0" presId="urn:microsoft.com/office/officeart/2005/8/layout/cycle5"/>
    <dgm:cxn modelId="{0ECFCCAE-16D7-492D-9890-EE0B9477CBFB}" type="presOf" srcId="{5B2644C6-970D-4E83-827A-D8B4DD2CC2AD}" destId="{0D5167BC-7FD9-4BC2-B495-2DA4AE6B919F}" srcOrd="0" destOrd="0" presId="urn:microsoft.com/office/officeart/2005/8/layout/cycle5"/>
    <dgm:cxn modelId="{6204B13C-762E-40A1-93E4-62E1986F0DB5}" srcId="{F50539E8-6A66-45B6-88E4-75D58469A6A4}" destId="{38FC9A5A-FC0B-4D4C-BFDC-1FC7C2C0AF18}" srcOrd="3" destOrd="0" parTransId="{4779B58B-6D39-4CEC-964D-C1619A6FAAAE}" sibTransId="{6510A186-1D0F-4056-8225-31884ED183D4}"/>
    <dgm:cxn modelId="{448B0EF6-AE5A-4280-B182-FDE0624B13CF}" type="presOf" srcId="{FE71C291-BE06-4434-AD61-530407A9D090}" destId="{00D79929-9FFB-4F26-B3B5-E43294909D89}" srcOrd="0" destOrd="0" presId="urn:microsoft.com/office/officeart/2005/8/layout/cycle5"/>
    <dgm:cxn modelId="{4B1A90C8-A751-4D30-88C8-D62160100905}" type="presOf" srcId="{38FC9A5A-FC0B-4D4C-BFDC-1FC7C2C0AF18}" destId="{EB57F4B5-A562-4E40-B86D-C6E4B7E73102}" srcOrd="0" destOrd="0" presId="urn:microsoft.com/office/officeart/2005/8/layout/cycle5"/>
    <dgm:cxn modelId="{569B425B-4172-440B-9F05-7A2397D6E055}" type="presOf" srcId="{1948D251-65A5-4193-82CD-0E44DBFF15AF}" destId="{7882AC4D-87BB-4454-87FA-B165EFCEBED0}" srcOrd="0" destOrd="0" presId="urn:microsoft.com/office/officeart/2005/8/layout/cycle5"/>
    <dgm:cxn modelId="{3DF65F92-6B25-46DC-8C94-39408DDF59BE}" type="presOf" srcId="{9B9E97C8-D798-4488-9326-BCB6B279F71B}" destId="{8F341EA5-6D83-4B03-A44F-0C2139E1AB0D}" srcOrd="0" destOrd="0" presId="urn:microsoft.com/office/officeart/2005/8/layout/cycle5"/>
    <dgm:cxn modelId="{1D2BAA23-2B93-41DE-93CA-B2B8551BBD55}" type="presOf" srcId="{6510A186-1D0F-4056-8225-31884ED183D4}" destId="{7C4F631F-8DC1-4338-B776-EFB69F8FC3F9}" srcOrd="0" destOrd="0" presId="urn:microsoft.com/office/officeart/2005/8/layout/cycle5"/>
    <dgm:cxn modelId="{23F489A8-0245-4278-A991-30FB7107CC72}" srcId="{F50539E8-6A66-45B6-88E4-75D58469A6A4}" destId="{5B2644C6-970D-4E83-827A-D8B4DD2CC2AD}" srcOrd="1" destOrd="0" parTransId="{FADDF549-F765-4A12-831C-4F3831498228}" sibTransId="{8ECA575C-C8F5-45A6-934A-4F1EDB0AEDE6}"/>
    <dgm:cxn modelId="{DDF5C2DB-A33D-4522-94A8-F5964FB50E33}" srcId="{F50539E8-6A66-45B6-88E4-75D58469A6A4}" destId="{FE71C291-BE06-4434-AD61-530407A9D090}" srcOrd="2" destOrd="0" parTransId="{E06EDC30-E83E-405E-BFF9-2F0E2A6B8FC2}" sibTransId="{B4748FF1-B08F-4FD6-8FD0-59AE0141DFEF}"/>
    <dgm:cxn modelId="{3D9FEB0C-DFE3-4978-81EA-A78285303D36}" type="presOf" srcId="{D108F03B-8796-48AB-B9F8-419F70C5A869}" destId="{AD3856DC-2FCD-4249-A8CB-51890B3649EE}" srcOrd="0" destOrd="0" presId="urn:microsoft.com/office/officeart/2005/8/layout/cycle5"/>
    <dgm:cxn modelId="{581FF827-E1FF-4775-98B8-B522DB201288}" type="presOf" srcId="{F50539E8-6A66-45B6-88E4-75D58469A6A4}" destId="{C5D7B2F7-7B45-4B1B-BBE0-5BA3FF72D447}" srcOrd="0" destOrd="0" presId="urn:microsoft.com/office/officeart/2005/8/layout/cycle5"/>
    <dgm:cxn modelId="{57714ADA-8BED-4341-9398-499D993E5501}" type="presOf" srcId="{8ECA575C-C8F5-45A6-934A-4F1EDB0AEDE6}" destId="{71310151-8A9A-450E-B6E1-7ABDC8C9E9BA}" srcOrd="0" destOrd="0" presId="urn:microsoft.com/office/officeart/2005/8/layout/cycle5"/>
    <dgm:cxn modelId="{B27DB3DF-EAA9-439C-B871-DBC2C353A222}" type="presParOf" srcId="{C5D7B2F7-7B45-4B1B-BBE0-5BA3FF72D447}" destId="{7882AC4D-87BB-4454-87FA-B165EFCEBED0}" srcOrd="0" destOrd="0" presId="urn:microsoft.com/office/officeart/2005/8/layout/cycle5"/>
    <dgm:cxn modelId="{3D46B18B-FB35-4C4D-A88B-E36A0C0A4C29}" type="presParOf" srcId="{C5D7B2F7-7B45-4B1B-BBE0-5BA3FF72D447}" destId="{1B46C572-DCF5-43A4-8E77-3543EEE1ADBD}" srcOrd="1" destOrd="0" presId="urn:microsoft.com/office/officeart/2005/8/layout/cycle5"/>
    <dgm:cxn modelId="{7B445DDF-3648-49F6-A677-6990A202F2E9}" type="presParOf" srcId="{C5D7B2F7-7B45-4B1B-BBE0-5BA3FF72D447}" destId="{8F341EA5-6D83-4B03-A44F-0C2139E1AB0D}" srcOrd="2" destOrd="0" presId="urn:microsoft.com/office/officeart/2005/8/layout/cycle5"/>
    <dgm:cxn modelId="{A8A70B3B-2F26-4449-B846-1A678A7E1B6E}" type="presParOf" srcId="{C5D7B2F7-7B45-4B1B-BBE0-5BA3FF72D447}" destId="{0D5167BC-7FD9-4BC2-B495-2DA4AE6B919F}" srcOrd="3" destOrd="0" presId="urn:microsoft.com/office/officeart/2005/8/layout/cycle5"/>
    <dgm:cxn modelId="{4636AFB2-3083-47B5-85A8-46AD20225B0E}" type="presParOf" srcId="{C5D7B2F7-7B45-4B1B-BBE0-5BA3FF72D447}" destId="{A35401B6-908B-4101-A267-99A4CD4084F0}" srcOrd="4" destOrd="0" presId="urn:microsoft.com/office/officeart/2005/8/layout/cycle5"/>
    <dgm:cxn modelId="{94870BD9-C6F7-43E6-A95A-6415D6A78B60}" type="presParOf" srcId="{C5D7B2F7-7B45-4B1B-BBE0-5BA3FF72D447}" destId="{71310151-8A9A-450E-B6E1-7ABDC8C9E9BA}" srcOrd="5" destOrd="0" presId="urn:microsoft.com/office/officeart/2005/8/layout/cycle5"/>
    <dgm:cxn modelId="{7DF065C1-14CD-4C99-8D38-693CD9E0778B}" type="presParOf" srcId="{C5D7B2F7-7B45-4B1B-BBE0-5BA3FF72D447}" destId="{00D79929-9FFB-4F26-B3B5-E43294909D89}" srcOrd="6" destOrd="0" presId="urn:microsoft.com/office/officeart/2005/8/layout/cycle5"/>
    <dgm:cxn modelId="{423F0AC6-C7CD-4D68-ABC8-EB0417321051}" type="presParOf" srcId="{C5D7B2F7-7B45-4B1B-BBE0-5BA3FF72D447}" destId="{F213E438-E2EE-4C15-A1E6-78F6FE0A045A}" srcOrd="7" destOrd="0" presId="urn:microsoft.com/office/officeart/2005/8/layout/cycle5"/>
    <dgm:cxn modelId="{41E67F94-8B33-40A8-8D68-866629B33388}" type="presParOf" srcId="{C5D7B2F7-7B45-4B1B-BBE0-5BA3FF72D447}" destId="{A152770A-FD0C-454E-8EBE-2152A38F6E43}" srcOrd="8" destOrd="0" presId="urn:microsoft.com/office/officeart/2005/8/layout/cycle5"/>
    <dgm:cxn modelId="{CE58A16F-157A-4604-B3F3-CE308C3A9967}" type="presParOf" srcId="{C5D7B2F7-7B45-4B1B-BBE0-5BA3FF72D447}" destId="{EB57F4B5-A562-4E40-B86D-C6E4B7E73102}" srcOrd="9" destOrd="0" presId="urn:microsoft.com/office/officeart/2005/8/layout/cycle5"/>
    <dgm:cxn modelId="{F6A58103-CF4E-4EA8-809C-3FD47C711C16}" type="presParOf" srcId="{C5D7B2F7-7B45-4B1B-BBE0-5BA3FF72D447}" destId="{E977751C-CE6C-470B-BEBA-D7A14C4C35A2}" srcOrd="10" destOrd="0" presId="urn:microsoft.com/office/officeart/2005/8/layout/cycle5"/>
    <dgm:cxn modelId="{C6B93FBE-918C-4DF2-9954-72824927B955}" type="presParOf" srcId="{C5D7B2F7-7B45-4B1B-BBE0-5BA3FF72D447}" destId="{7C4F631F-8DC1-4338-B776-EFB69F8FC3F9}" srcOrd="11" destOrd="0" presId="urn:microsoft.com/office/officeart/2005/8/layout/cycle5"/>
    <dgm:cxn modelId="{073A2D30-1225-4703-82EB-7FF425F7863A}" type="presParOf" srcId="{C5D7B2F7-7B45-4B1B-BBE0-5BA3FF72D447}" destId="{AD3856DC-2FCD-4249-A8CB-51890B3649EE}" srcOrd="12" destOrd="0" presId="urn:microsoft.com/office/officeart/2005/8/layout/cycle5"/>
    <dgm:cxn modelId="{8FB06B4C-7DE7-4B62-ACCA-B7F2A82B0BD7}" type="presParOf" srcId="{C5D7B2F7-7B45-4B1B-BBE0-5BA3FF72D447}" destId="{F00C9900-C063-4376-8B4E-110797E6901E}" srcOrd="13" destOrd="0" presId="urn:microsoft.com/office/officeart/2005/8/layout/cycle5"/>
    <dgm:cxn modelId="{9C253CAD-E893-403C-A481-111755CE5142}" type="presParOf" srcId="{C5D7B2F7-7B45-4B1B-BBE0-5BA3FF72D447}" destId="{A4C7D3DB-629E-453A-8BDA-A94D68D22BAB}"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E39E99B-8A6B-4875-8C63-4C35FD90365E}"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30DE51EF-E288-40CE-8D44-059899EEE6CB}">
      <dgm:prSet phldrT="[Text]"/>
      <dgm:spPr/>
      <dgm:t>
        <a:bodyPr/>
        <a:lstStyle/>
        <a:p>
          <a:r>
            <a:rPr lang="fa-IR" dirty="0">
              <a:cs typeface="B Titr" panose="00000700000000000000" pitchFamily="2" charset="-78"/>
            </a:rPr>
            <a:t>1 – قوه مقننه</a:t>
          </a:r>
          <a:endParaRPr lang="en-US" dirty="0">
            <a:cs typeface="B Titr" panose="00000700000000000000" pitchFamily="2" charset="-78"/>
          </a:endParaRPr>
        </a:p>
      </dgm:t>
    </dgm:pt>
    <dgm:pt modelId="{2826AB48-BE00-4535-AD5B-ED18BF7C8FCC}" type="parTrans" cxnId="{35C98B63-57D9-40BB-9B6F-3004176E5A89}">
      <dgm:prSet/>
      <dgm:spPr/>
      <dgm:t>
        <a:bodyPr/>
        <a:lstStyle/>
        <a:p>
          <a:endParaRPr lang="en-US"/>
        </a:p>
      </dgm:t>
    </dgm:pt>
    <dgm:pt modelId="{85619545-A956-4AA5-B037-D60887569705}" type="sibTrans" cxnId="{35C98B63-57D9-40BB-9B6F-3004176E5A89}">
      <dgm:prSet/>
      <dgm:spPr/>
      <dgm:t>
        <a:bodyPr/>
        <a:lstStyle/>
        <a:p>
          <a:endParaRPr lang="en-US"/>
        </a:p>
      </dgm:t>
    </dgm:pt>
    <dgm:pt modelId="{60B747CD-4882-43E4-A8FA-32A51D113CFF}">
      <dgm:prSet phldrT="[Text]"/>
      <dgm:spPr/>
      <dgm:t>
        <a:bodyPr/>
        <a:lstStyle/>
        <a:p>
          <a:r>
            <a:rPr lang="fa-IR" dirty="0">
              <a:cs typeface="B Titr" panose="00000700000000000000" pitchFamily="2" charset="-78"/>
            </a:rPr>
            <a:t>2 – قوه قضاییه</a:t>
          </a:r>
          <a:endParaRPr lang="en-US" dirty="0">
            <a:cs typeface="B Titr" panose="00000700000000000000" pitchFamily="2" charset="-78"/>
          </a:endParaRPr>
        </a:p>
      </dgm:t>
    </dgm:pt>
    <dgm:pt modelId="{F26D3D6A-6829-4B21-A65D-B2DF3C645306}" type="parTrans" cxnId="{6DC53CCA-269D-4AB4-BF11-FB58125A74B4}">
      <dgm:prSet/>
      <dgm:spPr/>
      <dgm:t>
        <a:bodyPr/>
        <a:lstStyle/>
        <a:p>
          <a:endParaRPr lang="en-US"/>
        </a:p>
      </dgm:t>
    </dgm:pt>
    <dgm:pt modelId="{7FF81E83-EBFF-4D4D-AD7E-265039747C2F}" type="sibTrans" cxnId="{6DC53CCA-269D-4AB4-BF11-FB58125A74B4}">
      <dgm:prSet/>
      <dgm:spPr/>
      <dgm:t>
        <a:bodyPr/>
        <a:lstStyle/>
        <a:p>
          <a:endParaRPr lang="en-US"/>
        </a:p>
      </dgm:t>
    </dgm:pt>
    <dgm:pt modelId="{A69B81C0-9D3A-430A-8D56-10EF916D95F0}">
      <dgm:prSet phldrT="[Text]"/>
      <dgm:spPr/>
      <dgm:t>
        <a:bodyPr/>
        <a:lstStyle/>
        <a:p>
          <a:r>
            <a:rPr lang="fa-IR" dirty="0">
              <a:cs typeface="B Titr" panose="00000700000000000000" pitchFamily="2" charset="-78"/>
            </a:rPr>
            <a:t>3 – قوه مجریه</a:t>
          </a:r>
          <a:endParaRPr lang="en-US" dirty="0">
            <a:cs typeface="B Titr" panose="00000700000000000000" pitchFamily="2" charset="-78"/>
          </a:endParaRPr>
        </a:p>
      </dgm:t>
    </dgm:pt>
    <dgm:pt modelId="{97EB0151-053A-4DD2-AA07-C416E6A0CD51}" type="parTrans" cxnId="{D4368655-7A53-4BA5-A0AE-4F4E72D04B9E}">
      <dgm:prSet/>
      <dgm:spPr/>
      <dgm:t>
        <a:bodyPr/>
        <a:lstStyle/>
        <a:p>
          <a:endParaRPr lang="en-US"/>
        </a:p>
      </dgm:t>
    </dgm:pt>
    <dgm:pt modelId="{EFEFDA30-1ECE-4A27-B012-25CEA2B82316}" type="sibTrans" cxnId="{D4368655-7A53-4BA5-A0AE-4F4E72D04B9E}">
      <dgm:prSet/>
      <dgm:spPr/>
      <dgm:t>
        <a:bodyPr/>
        <a:lstStyle/>
        <a:p>
          <a:endParaRPr lang="en-US"/>
        </a:p>
      </dgm:t>
    </dgm:pt>
    <dgm:pt modelId="{CE74615D-5B21-4D69-A30D-C976A8489FCB}" type="pres">
      <dgm:prSet presAssocID="{9E39E99B-8A6B-4875-8C63-4C35FD90365E}" presName="Name0" presStyleCnt="0">
        <dgm:presLayoutVars>
          <dgm:chMax val="7"/>
          <dgm:chPref val="7"/>
          <dgm:dir/>
          <dgm:animLvl val="lvl"/>
        </dgm:presLayoutVars>
      </dgm:prSet>
      <dgm:spPr/>
      <dgm:t>
        <a:bodyPr/>
        <a:lstStyle/>
        <a:p>
          <a:endParaRPr lang="en-US"/>
        </a:p>
      </dgm:t>
    </dgm:pt>
    <dgm:pt modelId="{74B7371C-C148-4C45-B327-A21FEFFF5083}" type="pres">
      <dgm:prSet presAssocID="{30DE51EF-E288-40CE-8D44-059899EEE6CB}" presName="Accent1" presStyleCnt="0"/>
      <dgm:spPr/>
    </dgm:pt>
    <dgm:pt modelId="{B407AB7C-1831-44A5-91C4-2FEDCA037972}" type="pres">
      <dgm:prSet presAssocID="{30DE51EF-E288-40CE-8D44-059899EEE6CB}" presName="Accent" presStyleLbl="node1" presStyleIdx="0" presStyleCnt="3"/>
      <dgm:spPr/>
    </dgm:pt>
    <dgm:pt modelId="{009E0D52-A858-403C-B331-0385275D60C9}" type="pres">
      <dgm:prSet presAssocID="{30DE51EF-E288-40CE-8D44-059899EEE6CB}" presName="Parent1" presStyleLbl="revTx" presStyleIdx="0" presStyleCnt="3">
        <dgm:presLayoutVars>
          <dgm:chMax val="1"/>
          <dgm:chPref val="1"/>
          <dgm:bulletEnabled val="1"/>
        </dgm:presLayoutVars>
      </dgm:prSet>
      <dgm:spPr/>
      <dgm:t>
        <a:bodyPr/>
        <a:lstStyle/>
        <a:p>
          <a:endParaRPr lang="en-US"/>
        </a:p>
      </dgm:t>
    </dgm:pt>
    <dgm:pt modelId="{F4FA3809-59C9-4A84-8686-380F164E1A08}" type="pres">
      <dgm:prSet presAssocID="{60B747CD-4882-43E4-A8FA-32A51D113CFF}" presName="Accent2" presStyleCnt="0"/>
      <dgm:spPr/>
    </dgm:pt>
    <dgm:pt modelId="{FFA16DC8-0BDA-4DCB-924D-32CD9FCEF86E}" type="pres">
      <dgm:prSet presAssocID="{60B747CD-4882-43E4-A8FA-32A51D113CFF}" presName="Accent" presStyleLbl="node1" presStyleIdx="1" presStyleCnt="3"/>
      <dgm:spPr/>
    </dgm:pt>
    <dgm:pt modelId="{C3CBE9A7-093D-4235-9E83-A6EF3C9AB9A2}" type="pres">
      <dgm:prSet presAssocID="{60B747CD-4882-43E4-A8FA-32A51D113CFF}" presName="Parent2" presStyleLbl="revTx" presStyleIdx="1" presStyleCnt="3">
        <dgm:presLayoutVars>
          <dgm:chMax val="1"/>
          <dgm:chPref val="1"/>
          <dgm:bulletEnabled val="1"/>
        </dgm:presLayoutVars>
      </dgm:prSet>
      <dgm:spPr/>
      <dgm:t>
        <a:bodyPr/>
        <a:lstStyle/>
        <a:p>
          <a:endParaRPr lang="en-US"/>
        </a:p>
      </dgm:t>
    </dgm:pt>
    <dgm:pt modelId="{B152BFE3-29C4-4406-93CE-3C1F7155DF80}" type="pres">
      <dgm:prSet presAssocID="{A69B81C0-9D3A-430A-8D56-10EF916D95F0}" presName="Accent3" presStyleCnt="0"/>
      <dgm:spPr/>
    </dgm:pt>
    <dgm:pt modelId="{BD409274-9829-43B9-8CD4-13703CA73E01}" type="pres">
      <dgm:prSet presAssocID="{A69B81C0-9D3A-430A-8D56-10EF916D95F0}" presName="Accent" presStyleLbl="node1" presStyleIdx="2" presStyleCnt="3"/>
      <dgm:spPr/>
    </dgm:pt>
    <dgm:pt modelId="{81B8F9C9-C107-439E-95D6-F7F2709DA09F}" type="pres">
      <dgm:prSet presAssocID="{A69B81C0-9D3A-430A-8D56-10EF916D95F0}" presName="Parent3" presStyleLbl="revTx" presStyleIdx="2" presStyleCnt="3">
        <dgm:presLayoutVars>
          <dgm:chMax val="1"/>
          <dgm:chPref val="1"/>
          <dgm:bulletEnabled val="1"/>
        </dgm:presLayoutVars>
      </dgm:prSet>
      <dgm:spPr/>
      <dgm:t>
        <a:bodyPr/>
        <a:lstStyle/>
        <a:p>
          <a:endParaRPr lang="en-US"/>
        </a:p>
      </dgm:t>
    </dgm:pt>
  </dgm:ptLst>
  <dgm:cxnLst>
    <dgm:cxn modelId="{D4368655-7A53-4BA5-A0AE-4F4E72D04B9E}" srcId="{9E39E99B-8A6B-4875-8C63-4C35FD90365E}" destId="{A69B81C0-9D3A-430A-8D56-10EF916D95F0}" srcOrd="2" destOrd="0" parTransId="{97EB0151-053A-4DD2-AA07-C416E6A0CD51}" sibTransId="{EFEFDA30-1ECE-4A27-B012-25CEA2B82316}"/>
    <dgm:cxn modelId="{48809018-5A63-43B1-8E66-0DD2AC1EC8DF}" type="presOf" srcId="{9E39E99B-8A6B-4875-8C63-4C35FD90365E}" destId="{CE74615D-5B21-4D69-A30D-C976A8489FCB}" srcOrd="0" destOrd="0" presId="urn:microsoft.com/office/officeart/2009/layout/CircleArrowProcess"/>
    <dgm:cxn modelId="{35C98B63-57D9-40BB-9B6F-3004176E5A89}" srcId="{9E39E99B-8A6B-4875-8C63-4C35FD90365E}" destId="{30DE51EF-E288-40CE-8D44-059899EEE6CB}" srcOrd="0" destOrd="0" parTransId="{2826AB48-BE00-4535-AD5B-ED18BF7C8FCC}" sibTransId="{85619545-A956-4AA5-B037-D60887569705}"/>
    <dgm:cxn modelId="{58C6A645-9FEE-4187-8AD2-0D02A0B97A5D}" type="presOf" srcId="{60B747CD-4882-43E4-A8FA-32A51D113CFF}" destId="{C3CBE9A7-093D-4235-9E83-A6EF3C9AB9A2}" srcOrd="0" destOrd="0" presId="urn:microsoft.com/office/officeart/2009/layout/CircleArrowProcess"/>
    <dgm:cxn modelId="{2078C24B-0D1B-4FF8-BBA4-300A6AC2080B}" type="presOf" srcId="{A69B81C0-9D3A-430A-8D56-10EF916D95F0}" destId="{81B8F9C9-C107-439E-95D6-F7F2709DA09F}" srcOrd="0" destOrd="0" presId="urn:microsoft.com/office/officeart/2009/layout/CircleArrowProcess"/>
    <dgm:cxn modelId="{6DC53CCA-269D-4AB4-BF11-FB58125A74B4}" srcId="{9E39E99B-8A6B-4875-8C63-4C35FD90365E}" destId="{60B747CD-4882-43E4-A8FA-32A51D113CFF}" srcOrd="1" destOrd="0" parTransId="{F26D3D6A-6829-4B21-A65D-B2DF3C645306}" sibTransId="{7FF81E83-EBFF-4D4D-AD7E-265039747C2F}"/>
    <dgm:cxn modelId="{2B2FDE52-B440-4256-9210-9F2B9A267F7D}" type="presOf" srcId="{30DE51EF-E288-40CE-8D44-059899EEE6CB}" destId="{009E0D52-A858-403C-B331-0385275D60C9}" srcOrd="0" destOrd="0" presId="urn:microsoft.com/office/officeart/2009/layout/CircleArrowProcess"/>
    <dgm:cxn modelId="{11CA9E14-66F5-4A87-B199-E93EA2F5F041}" type="presParOf" srcId="{CE74615D-5B21-4D69-A30D-C976A8489FCB}" destId="{74B7371C-C148-4C45-B327-A21FEFFF5083}" srcOrd="0" destOrd="0" presId="urn:microsoft.com/office/officeart/2009/layout/CircleArrowProcess"/>
    <dgm:cxn modelId="{12CCAE2C-DF73-458F-80C1-C19EC2D5AC2F}" type="presParOf" srcId="{74B7371C-C148-4C45-B327-A21FEFFF5083}" destId="{B407AB7C-1831-44A5-91C4-2FEDCA037972}" srcOrd="0" destOrd="0" presId="urn:microsoft.com/office/officeart/2009/layout/CircleArrowProcess"/>
    <dgm:cxn modelId="{E6BEF7A9-9CF1-4CB0-9B0B-FDA3BD46466F}" type="presParOf" srcId="{CE74615D-5B21-4D69-A30D-C976A8489FCB}" destId="{009E0D52-A858-403C-B331-0385275D60C9}" srcOrd="1" destOrd="0" presId="urn:microsoft.com/office/officeart/2009/layout/CircleArrowProcess"/>
    <dgm:cxn modelId="{A553FD62-1534-40A5-899A-81E9C59AB852}" type="presParOf" srcId="{CE74615D-5B21-4D69-A30D-C976A8489FCB}" destId="{F4FA3809-59C9-4A84-8686-380F164E1A08}" srcOrd="2" destOrd="0" presId="urn:microsoft.com/office/officeart/2009/layout/CircleArrowProcess"/>
    <dgm:cxn modelId="{357D3CDA-AD38-484E-8F8C-9E3FA6B9A725}" type="presParOf" srcId="{F4FA3809-59C9-4A84-8686-380F164E1A08}" destId="{FFA16DC8-0BDA-4DCB-924D-32CD9FCEF86E}" srcOrd="0" destOrd="0" presId="urn:microsoft.com/office/officeart/2009/layout/CircleArrowProcess"/>
    <dgm:cxn modelId="{35918256-BFF4-478B-ACB5-EEA9234CBEBD}" type="presParOf" srcId="{CE74615D-5B21-4D69-A30D-C976A8489FCB}" destId="{C3CBE9A7-093D-4235-9E83-A6EF3C9AB9A2}" srcOrd="3" destOrd="0" presId="urn:microsoft.com/office/officeart/2009/layout/CircleArrowProcess"/>
    <dgm:cxn modelId="{E4E1A214-8162-4531-A8FA-719268F872D7}" type="presParOf" srcId="{CE74615D-5B21-4D69-A30D-C976A8489FCB}" destId="{B152BFE3-29C4-4406-93CE-3C1F7155DF80}" srcOrd="4" destOrd="0" presId="urn:microsoft.com/office/officeart/2009/layout/CircleArrowProcess"/>
    <dgm:cxn modelId="{DD9B425B-7B3C-4D5D-AD75-69A1F53F2F5D}" type="presParOf" srcId="{B152BFE3-29C4-4406-93CE-3C1F7155DF80}" destId="{BD409274-9829-43B9-8CD4-13703CA73E01}" srcOrd="0" destOrd="0" presId="urn:microsoft.com/office/officeart/2009/layout/CircleArrowProcess"/>
    <dgm:cxn modelId="{C69F7E7F-0820-4096-9A74-A8FD36CC0BB5}" type="presParOf" srcId="{CE74615D-5B21-4D69-A30D-C976A8489FCB}" destId="{81B8F9C9-C107-439E-95D6-F7F2709DA09F}"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30F2A60-34BA-4079-A3D5-322993CB2DFC}"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3DFC52D4-7738-49DB-B5BD-1D0D461F102A}">
      <dgm:prSet phldrT="[Text]" custT="1"/>
      <dgm:spPr/>
      <dgm:t>
        <a:bodyPr/>
        <a:lstStyle/>
        <a:p>
          <a:r>
            <a:rPr lang="fa-IR" sz="1800" dirty="0">
              <a:solidFill>
                <a:srgbClr val="FFFF00"/>
              </a:solidFill>
              <a:cs typeface="B Titr" panose="00000700000000000000" pitchFamily="2" charset="-78"/>
            </a:rPr>
            <a:t>مدیریت منابع انسانی</a:t>
          </a:r>
          <a:endParaRPr lang="en-US" sz="1800" dirty="0">
            <a:solidFill>
              <a:srgbClr val="FFFF00"/>
            </a:solidFill>
            <a:cs typeface="B Titr" panose="00000700000000000000" pitchFamily="2" charset="-78"/>
          </a:endParaRPr>
        </a:p>
      </dgm:t>
    </dgm:pt>
    <dgm:pt modelId="{9252C7CB-F15B-4B94-8949-7DB60A4C63A7}" type="parTrans" cxnId="{81CC899F-4DD0-441E-9FCA-794A07D6CD83}">
      <dgm:prSet/>
      <dgm:spPr/>
      <dgm:t>
        <a:bodyPr/>
        <a:lstStyle/>
        <a:p>
          <a:endParaRPr lang="en-US"/>
        </a:p>
      </dgm:t>
    </dgm:pt>
    <dgm:pt modelId="{EC694720-0087-4734-9029-8E610A550350}" type="sibTrans" cxnId="{81CC899F-4DD0-441E-9FCA-794A07D6CD83}">
      <dgm:prSet/>
      <dgm:spPr/>
      <dgm:t>
        <a:bodyPr/>
        <a:lstStyle/>
        <a:p>
          <a:endParaRPr lang="en-US"/>
        </a:p>
      </dgm:t>
    </dgm:pt>
    <dgm:pt modelId="{8001ACE3-38E0-43D1-858D-BDCB87BBCFCF}">
      <dgm:prSet phldrT="[Text]" custT="1"/>
      <dgm:spPr/>
      <dgm:t>
        <a:bodyPr/>
        <a:lstStyle/>
        <a:p>
          <a:r>
            <a:rPr lang="fa-IR" sz="1800" dirty="0">
              <a:cs typeface="B Titr" panose="00000700000000000000" pitchFamily="2" charset="-78"/>
            </a:rPr>
            <a:t>1 – بزرگترین سرمایه یک سازمان است</a:t>
          </a:r>
          <a:endParaRPr lang="en-US" sz="1800" dirty="0">
            <a:cs typeface="B Titr" panose="00000700000000000000" pitchFamily="2" charset="-78"/>
          </a:endParaRPr>
        </a:p>
      </dgm:t>
    </dgm:pt>
    <dgm:pt modelId="{D4C03282-60E8-4C00-BFE4-9B7A02AFFA1B}" type="parTrans" cxnId="{87ABA079-F167-4D61-BC0C-7CF285A1AFA9}">
      <dgm:prSet/>
      <dgm:spPr/>
      <dgm:t>
        <a:bodyPr/>
        <a:lstStyle/>
        <a:p>
          <a:endParaRPr lang="en-US"/>
        </a:p>
      </dgm:t>
    </dgm:pt>
    <dgm:pt modelId="{2866109B-3794-4956-A2E1-FE72A7D81E75}" type="sibTrans" cxnId="{87ABA079-F167-4D61-BC0C-7CF285A1AFA9}">
      <dgm:prSet/>
      <dgm:spPr/>
      <dgm:t>
        <a:bodyPr/>
        <a:lstStyle/>
        <a:p>
          <a:endParaRPr lang="en-US"/>
        </a:p>
      </dgm:t>
    </dgm:pt>
    <dgm:pt modelId="{82698086-769B-4BF5-BAB0-CF8A10610A86}">
      <dgm:prSet phldrT="[Text]" custT="1"/>
      <dgm:spPr/>
      <dgm:t>
        <a:bodyPr/>
        <a:lstStyle/>
        <a:p>
          <a:r>
            <a:rPr lang="fa-IR" sz="1600" dirty="0">
              <a:cs typeface="B Titr" panose="00000700000000000000" pitchFamily="2" charset="-78"/>
            </a:rPr>
            <a:t>2</a:t>
          </a:r>
          <a:r>
            <a:rPr lang="fa-IR" sz="2000" dirty="0">
              <a:cs typeface="B Titr" panose="00000700000000000000" pitchFamily="2" charset="-78"/>
            </a:rPr>
            <a:t> – به هدایت اثر بخش افراد در محیط کار گفته می شود</a:t>
          </a:r>
          <a:endParaRPr lang="en-US" sz="2000" dirty="0">
            <a:cs typeface="B Titr" panose="00000700000000000000" pitchFamily="2" charset="-78"/>
          </a:endParaRPr>
        </a:p>
      </dgm:t>
    </dgm:pt>
    <dgm:pt modelId="{3B4D4755-5AD0-4382-A0B7-53620DCC1D98}" type="parTrans" cxnId="{11028420-71AA-4660-80A4-A0D3AEB873AA}">
      <dgm:prSet/>
      <dgm:spPr/>
      <dgm:t>
        <a:bodyPr/>
        <a:lstStyle/>
        <a:p>
          <a:endParaRPr lang="en-US"/>
        </a:p>
      </dgm:t>
    </dgm:pt>
    <dgm:pt modelId="{CBB4DD1C-23DD-473F-9A62-4E579EA92830}" type="sibTrans" cxnId="{11028420-71AA-4660-80A4-A0D3AEB873AA}">
      <dgm:prSet/>
      <dgm:spPr/>
      <dgm:t>
        <a:bodyPr/>
        <a:lstStyle/>
        <a:p>
          <a:endParaRPr lang="en-US"/>
        </a:p>
      </dgm:t>
    </dgm:pt>
    <dgm:pt modelId="{36D47F2A-860E-4B1B-B04A-E1C30797D128}">
      <dgm:prSet phldrT="[Text]" custT="1"/>
      <dgm:spPr/>
      <dgm:t>
        <a:bodyPr/>
        <a:lstStyle/>
        <a:p>
          <a:r>
            <a:rPr lang="fa-IR" sz="1200" dirty="0">
              <a:cs typeface="B Titr" panose="00000700000000000000" pitchFamily="2" charset="-78"/>
            </a:rPr>
            <a:t>3</a:t>
          </a:r>
          <a:r>
            <a:rPr lang="fa-IR" sz="2000" dirty="0">
              <a:cs typeface="B Titr" panose="00000700000000000000" pitchFamily="2" charset="-78"/>
            </a:rPr>
            <a:t> – به کارگیری افراد جهت دستیابی به اهداف سازمانی را مدیریت منابع انسانی می گوییم</a:t>
          </a:r>
          <a:endParaRPr lang="en-US" sz="2000" dirty="0">
            <a:cs typeface="B Titr" panose="00000700000000000000" pitchFamily="2" charset="-78"/>
          </a:endParaRPr>
        </a:p>
      </dgm:t>
    </dgm:pt>
    <dgm:pt modelId="{EFA288A2-F230-4DE6-B823-38CC3CF27CB9}" type="parTrans" cxnId="{7FFC357B-14BA-46E1-9A38-12E4571815EF}">
      <dgm:prSet/>
      <dgm:spPr/>
      <dgm:t>
        <a:bodyPr/>
        <a:lstStyle/>
        <a:p>
          <a:endParaRPr lang="en-US"/>
        </a:p>
      </dgm:t>
    </dgm:pt>
    <dgm:pt modelId="{4E84CD24-4158-4DA2-8E2E-4F56C4477E59}" type="sibTrans" cxnId="{7FFC357B-14BA-46E1-9A38-12E4571815EF}">
      <dgm:prSet/>
      <dgm:spPr/>
      <dgm:t>
        <a:bodyPr/>
        <a:lstStyle/>
        <a:p>
          <a:endParaRPr lang="en-US"/>
        </a:p>
      </dgm:t>
    </dgm:pt>
    <dgm:pt modelId="{6D6C9759-5572-4051-B33F-E13DA2CA9C09}">
      <dgm:prSet phldrT="[Text]" custT="1"/>
      <dgm:spPr/>
      <dgm:t>
        <a:bodyPr/>
        <a:lstStyle/>
        <a:p>
          <a:r>
            <a:rPr lang="fa-IR" sz="1600" dirty="0">
              <a:cs typeface="B Titr" panose="00000700000000000000" pitchFamily="2" charset="-78"/>
            </a:rPr>
            <a:t>4 – منابع انسانی هستند که سرمایه را تآمین می کنند که شامل کارکنانی هستند که در آن کار می کنند</a:t>
          </a:r>
          <a:endParaRPr lang="en-US" sz="1600" dirty="0">
            <a:cs typeface="B Titr" panose="00000700000000000000" pitchFamily="2" charset="-78"/>
          </a:endParaRPr>
        </a:p>
      </dgm:t>
    </dgm:pt>
    <dgm:pt modelId="{A6267C68-8D19-4B6F-A129-3E4AD6181415}" type="parTrans" cxnId="{7E459860-7892-462A-9FE7-F8E06D90C4E3}">
      <dgm:prSet/>
      <dgm:spPr/>
      <dgm:t>
        <a:bodyPr/>
        <a:lstStyle/>
        <a:p>
          <a:endParaRPr lang="en-US"/>
        </a:p>
      </dgm:t>
    </dgm:pt>
    <dgm:pt modelId="{31F8E3D5-17E8-4A22-BFB9-6E1964A8CFC1}" type="sibTrans" cxnId="{7E459860-7892-462A-9FE7-F8E06D90C4E3}">
      <dgm:prSet/>
      <dgm:spPr/>
      <dgm:t>
        <a:bodyPr/>
        <a:lstStyle/>
        <a:p>
          <a:endParaRPr lang="en-US"/>
        </a:p>
      </dgm:t>
    </dgm:pt>
    <dgm:pt modelId="{F0610851-89CB-4E36-89F7-E8759179C775}">
      <dgm:prSet phldrT="[Text]" custT="1"/>
      <dgm:spPr/>
      <dgm:t>
        <a:bodyPr/>
        <a:lstStyle/>
        <a:p>
          <a:r>
            <a:rPr lang="fa-IR" sz="2000" dirty="0">
              <a:cs typeface="B Titr" panose="00000700000000000000" pitchFamily="2" charset="-78"/>
            </a:rPr>
            <a:t>5 – سرمایه یک سازمان سرمایه انسانی آن سازمان است</a:t>
          </a:r>
          <a:endParaRPr lang="en-US" sz="2000" dirty="0">
            <a:cs typeface="B Titr" panose="00000700000000000000" pitchFamily="2" charset="-78"/>
          </a:endParaRPr>
        </a:p>
      </dgm:t>
    </dgm:pt>
    <dgm:pt modelId="{585EC6FB-5F3B-4229-AF6C-CCC50B968522}" type="parTrans" cxnId="{C4AC6676-7051-4EAB-BE94-7AE69AECA139}">
      <dgm:prSet/>
      <dgm:spPr/>
      <dgm:t>
        <a:bodyPr/>
        <a:lstStyle/>
        <a:p>
          <a:endParaRPr lang="en-US"/>
        </a:p>
      </dgm:t>
    </dgm:pt>
    <dgm:pt modelId="{EB83EE1E-0E97-4845-B82A-C62152BD14AD}" type="sibTrans" cxnId="{C4AC6676-7051-4EAB-BE94-7AE69AECA139}">
      <dgm:prSet/>
      <dgm:spPr/>
      <dgm:t>
        <a:bodyPr/>
        <a:lstStyle/>
        <a:p>
          <a:endParaRPr lang="en-US"/>
        </a:p>
      </dgm:t>
    </dgm:pt>
    <dgm:pt modelId="{CF1F237D-1C71-4D23-8E9C-C92012A31824}">
      <dgm:prSet phldrT="[Text]" custT="1"/>
      <dgm:spPr/>
      <dgm:t>
        <a:bodyPr/>
        <a:lstStyle/>
        <a:p>
          <a:r>
            <a:rPr lang="fa-IR" sz="1800" dirty="0">
              <a:cs typeface="B Titr" panose="00000700000000000000" pitchFamily="2" charset="-78"/>
            </a:rPr>
            <a:t>6 – مهمترین دارایی سازمان است که اگر به طور اثر بخش مدیریت شود کلید موفقیت سازمان است</a:t>
          </a:r>
          <a:endParaRPr lang="en-US" sz="1800" dirty="0">
            <a:cs typeface="B Titr" panose="00000700000000000000" pitchFamily="2" charset="-78"/>
          </a:endParaRPr>
        </a:p>
      </dgm:t>
    </dgm:pt>
    <dgm:pt modelId="{7D67DC94-0737-4549-973B-AF358ADB49CE}" type="parTrans" cxnId="{FAE8DE65-BE3D-403E-AF8B-A7EB3326153E}">
      <dgm:prSet/>
      <dgm:spPr/>
      <dgm:t>
        <a:bodyPr/>
        <a:lstStyle/>
        <a:p>
          <a:endParaRPr lang="en-US"/>
        </a:p>
      </dgm:t>
    </dgm:pt>
    <dgm:pt modelId="{7A9BCC7F-146B-4EFC-9747-3406C98CC6DB}" type="sibTrans" cxnId="{FAE8DE65-BE3D-403E-AF8B-A7EB3326153E}">
      <dgm:prSet/>
      <dgm:spPr/>
      <dgm:t>
        <a:bodyPr/>
        <a:lstStyle/>
        <a:p>
          <a:endParaRPr lang="en-US"/>
        </a:p>
      </dgm:t>
    </dgm:pt>
    <dgm:pt modelId="{20ED4036-3CB6-4761-982C-A50D939FAF94}" type="pres">
      <dgm:prSet presAssocID="{830F2A60-34BA-4079-A3D5-322993CB2DFC}" presName="Name0" presStyleCnt="0">
        <dgm:presLayoutVars>
          <dgm:chMax val="1"/>
          <dgm:chPref val="1"/>
          <dgm:dir/>
          <dgm:animOne val="branch"/>
          <dgm:animLvl val="lvl"/>
        </dgm:presLayoutVars>
      </dgm:prSet>
      <dgm:spPr/>
      <dgm:t>
        <a:bodyPr/>
        <a:lstStyle/>
        <a:p>
          <a:endParaRPr lang="en-US"/>
        </a:p>
      </dgm:t>
    </dgm:pt>
    <dgm:pt modelId="{84E48F94-006F-4CD6-B264-C13F28CA5D1D}" type="pres">
      <dgm:prSet presAssocID="{3DFC52D4-7738-49DB-B5BD-1D0D461F102A}" presName="Parent" presStyleLbl="node0" presStyleIdx="0" presStyleCnt="1" custScaleX="124626" custScaleY="91571" custLinFactNeighborX="-1839" custLinFactNeighborY="-11692">
        <dgm:presLayoutVars>
          <dgm:chMax val="6"/>
          <dgm:chPref val="6"/>
        </dgm:presLayoutVars>
      </dgm:prSet>
      <dgm:spPr/>
      <dgm:t>
        <a:bodyPr/>
        <a:lstStyle/>
        <a:p>
          <a:endParaRPr lang="en-US"/>
        </a:p>
      </dgm:t>
    </dgm:pt>
    <dgm:pt modelId="{A397162A-9C09-48DE-B09B-EECC91A02FE2}" type="pres">
      <dgm:prSet presAssocID="{8001ACE3-38E0-43D1-858D-BDCB87BBCFCF}" presName="Accent1" presStyleCnt="0"/>
      <dgm:spPr/>
    </dgm:pt>
    <dgm:pt modelId="{6B90B47C-F7DB-4E86-83E7-D99097795033}" type="pres">
      <dgm:prSet presAssocID="{8001ACE3-38E0-43D1-858D-BDCB87BBCFCF}" presName="Accent" presStyleLbl="bgShp" presStyleIdx="0" presStyleCnt="6"/>
      <dgm:spPr/>
    </dgm:pt>
    <dgm:pt modelId="{861DE4FE-9A0A-425B-A1C1-3CB0442E38BE}" type="pres">
      <dgm:prSet presAssocID="{8001ACE3-38E0-43D1-858D-BDCB87BBCFCF}" presName="Child1" presStyleLbl="node1" presStyleIdx="0" presStyleCnt="6" custScaleX="185085" custScaleY="111937" custLinFactNeighborX="2262" custLinFactNeighborY="-23536">
        <dgm:presLayoutVars>
          <dgm:chMax val="0"/>
          <dgm:chPref val="0"/>
          <dgm:bulletEnabled val="1"/>
        </dgm:presLayoutVars>
      </dgm:prSet>
      <dgm:spPr/>
      <dgm:t>
        <a:bodyPr/>
        <a:lstStyle/>
        <a:p>
          <a:endParaRPr lang="en-US"/>
        </a:p>
      </dgm:t>
    </dgm:pt>
    <dgm:pt modelId="{9E330E66-E23D-41F0-A6BB-28BD569DCD43}" type="pres">
      <dgm:prSet presAssocID="{82698086-769B-4BF5-BAB0-CF8A10610A86}" presName="Accent2" presStyleCnt="0"/>
      <dgm:spPr/>
    </dgm:pt>
    <dgm:pt modelId="{FA4E21F5-C2CE-4614-A725-95170E49F543}" type="pres">
      <dgm:prSet presAssocID="{82698086-769B-4BF5-BAB0-CF8A10610A86}" presName="Accent" presStyleLbl="bgShp" presStyleIdx="1" presStyleCnt="6"/>
      <dgm:spPr/>
    </dgm:pt>
    <dgm:pt modelId="{28AA088D-39F8-454C-8DB2-4489555D6F89}" type="pres">
      <dgm:prSet presAssocID="{82698086-769B-4BF5-BAB0-CF8A10610A86}" presName="Child2" presStyleLbl="node1" presStyleIdx="1" presStyleCnt="6" custScaleX="235027" custScaleY="119261" custLinFactNeighborX="95021" custLinFactNeighborY="9153">
        <dgm:presLayoutVars>
          <dgm:chMax val="0"/>
          <dgm:chPref val="0"/>
          <dgm:bulletEnabled val="1"/>
        </dgm:presLayoutVars>
      </dgm:prSet>
      <dgm:spPr/>
      <dgm:t>
        <a:bodyPr/>
        <a:lstStyle/>
        <a:p>
          <a:endParaRPr lang="en-US"/>
        </a:p>
      </dgm:t>
    </dgm:pt>
    <dgm:pt modelId="{B829AD80-3005-4B89-ABE7-BB776BEC772B}" type="pres">
      <dgm:prSet presAssocID="{36D47F2A-860E-4B1B-B04A-E1C30797D128}" presName="Accent3" presStyleCnt="0"/>
      <dgm:spPr/>
    </dgm:pt>
    <dgm:pt modelId="{33E7147B-26B5-47A6-A721-E7A2AE24BF55}" type="pres">
      <dgm:prSet presAssocID="{36D47F2A-860E-4B1B-B04A-E1C30797D128}" presName="Accent" presStyleLbl="bgShp" presStyleIdx="2" presStyleCnt="6"/>
      <dgm:spPr/>
    </dgm:pt>
    <dgm:pt modelId="{7D7BB226-6AB4-4B54-9D9F-DC36877B17BE}" type="pres">
      <dgm:prSet presAssocID="{36D47F2A-860E-4B1B-B04A-E1C30797D128}" presName="Child3" presStyleLbl="node1" presStyleIdx="2" presStyleCnt="6" custScaleX="227441" custScaleY="147319" custLinFactNeighborX="90496" custLinFactNeighborY="31382">
        <dgm:presLayoutVars>
          <dgm:chMax val="0"/>
          <dgm:chPref val="0"/>
          <dgm:bulletEnabled val="1"/>
        </dgm:presLayoutVars>
      </dgm:prSet>
      <dgm:spPr/>
      <dgm:t>
        <a:bodyPr/>
        <a:lstStyle/>
        <a:p>
          <a:endParaRPr lang="en-US"/>
        </a:p>
      </dgm:t>
    </dgm:pt>
    <dgm:pt modelId="{632EA035-18FC-490E-B2F1-5AB333A48E71}" type="pres">
      <dgm:prSet presAssocID="{6D6C9759-5572-4051-B33F-E13DA2CA9C09}" presName="Accent4" presStyleCnt="0"/>
      <dgm:spPr/>
    </dgm:pt>
    <dgm:pt modelId="{66A38384-656D-4CC9-B774-14EF38A7A154}" type="pres">
      <dgm:prSet presAssocID="{6D6C9759-5572-4051-B33F-E13DA2CA9C09}" presName="Accent" presStyleLbl="bgShp" presStyleIdx="3" presStyleCnt="6"/>
      <dgm:spPr/>
    </dgm:pt>
    <dgm:pt modelId="{E556DE47-2314-4C25-ADF4-A14306173808}" type="pres">
      <dgm:prSet presAssocID="{6D6C9759-5572-4051-B33F-E13DA2CA9C09}" presName="Child4" presStyleLbl="node1" presStyleIdx="3" presStyleCnt="6" custScaleX="191075" custScaleY="171291" custLinFactNeighborX="3394" custLinFactNeighborY="2615">
        <dgm:presLayoutVars>
          <dgm:chMax val="0"/>
          <dgm:chPref val="0"/>
          <dgm:bulletEnabled val="1"/>
        </dgm:presLayoutVars>
      </dgm:prSet>
      <dgm:spPr/>
      <dgm:t>
        <a:bodyPr/>
        <a:lstStyle/>
        <a:p>
          <a:endParaRPr lang="en-US"/>
        </a:p>
      </dgm:t>
    </dgm:pt>
    <dgm:pt modelId="{A22A568A-7B13-49B0-963B-467ABF9B5649}" type="pres">
      <dgm:prSet presAssocID="{F0610851-89CB-4E36-89F7-E8759179C775}" presName="Accent5" presStyleCnt="0"/>
      <dgm:spPr/>
    </dgm:pt>
    <dgm:pt modelId="{162D82EA-8208-4C29-AF0D-17EAC017A9B7}" type="pres">
      <dgm:prSet presAssocID="{F0610851-89CB-4E36-89F7-E8759179C775}" presName="Accent" presStyleLbl="bgShp" presStyleIdx="4" presStyleCnt="6"/>
      <dgm:spPr/>
    </dgm:pt>
    <dgm:pt modelId="{6B785ADF-970F-429A-8658-B0F7249F337D}" type="pres">
      <dgm:prSet presAssocID="{F0610851-89CB-4E36-89F7-E8759179C775}" presName="Child5" presStyleLbl="node1" presStyleIdx="4" presStyleCnt="6" custScaleX="206646" custScaleY="120052" custLinFactNeighborX="-73528" custLinFactNeighborY="6538">
        <dgm:presLayoutVars>
          <dgm:chMax val="0"/>
          <dgm:chPref val="0"/>
          <dgm:bulletEnabled val="1"/>
        </dgm:presLayoutVars>
      </dgm:prSet>
      <dgm:spPr/>
      <dgm:t>
        <a:bodyPr/>
        <a:lstStyle/>
        <a:p>
          <a:endParaRPr lang="en-US"/>
        </a:p>
      </dgm:t>
    </dgm:pt>
    <dgm:pt modelId="{7F4BB922-3FE9-4DC0-9EF4-3D333A7DA42E}" type="pres">
      <dgm:prSet presAssocID="{CF1F237D-1C71-4D23-8E9C-C92012A31824}" presName="Accent6" presStyleCnt="0"/>
      <dgm:spPr/>
    </dgm:pt>
    <dgm:pt modelId="{B95C4758-6AAA-4B1F-A334-75C73CFB1EAA}" type="pres">
      <dgm:prSet presAssocID="{CF1F237D-1C71-4D23-8E9C-C92012A31824}" presName="Accent" presStyleLbl="bgShp" presStyleIdx="5" presStyleCnt="6"/>
      <dgm:spPr/>
    </dgm:pt>
    <dgm:pt modelId="{B86B349D-1022-4890-BB9F-2F1836CF49FC}" type="pres">
      <dgm:prSet presAssocID="{CF1F237D-1C71-4D23-8E9C-C92012A31824}" presName="Child6" presStyleLbl="node1" presStyleIdx="5" presStyleCnt="6" custScaleX="232400" custScaleY="114597" custLinFactNeighborX="-78053" custLinFactNeighborY="-5231">
        <dgm:presLayoutVars>
          <dgm:chMax val="0"/>
          <dgm:chPref val="0"/>
          <dgm:bulletEnabled val="1"/>
        </dgm:presLayoutVars>
      </dgm:prSet>
      <dgm:spPr/>
      <dgm:t>
        <a:bodyPr/>
        <a:lstStyle/>
        <a:p>
          <a:endParaRPr lang="en-US"/>
        </a:p>
      </dgm:t>
    </dgm:pt>
  </dgm:ptLst>
  <dgm:cxnLst>
    <dgm:cxn modelId="{FAE8DE65-BE3D-403E-AF8B-A7EB3326153E}" srcId="{3DFC52D4-7738-49DB-B5BD-1D0D461F102A}" destId="{CF1F237D-1C71-4D23-8E9C-C92012A31824}" srcOrd="5" destOrd="0" parTransId="{7D67DC94-0737-4549-973B-AF358ADB49CE}" sibTransId="{7A9BCC7F-146B-4EFC-9747-3406C98CC6DB}"/>
    <dgm:cxn modelId="{7E459860-7892-462A-9FE7-F8E06D90C4E3}" srcId="{3DFC52D4-7738-49DB-B5BD-1D0D461F102A}" destId="{6D6C9759-5572-4051-B33F-E13DA2CA9C09}" srcOrd="3" destOrd="0" parTransId="{A6267C68-8D19-4B6F-A129-3E4AD6181415}" sibTransId="{31F8E3D5-17E8-4A22-BFB9-6E1964A8CFC1}"/>
    <dgm:cxn modelId="{87ABA079-F167-4D61-BC0C-7CF285A1AFA9}" srcId="{3DFC52D4-7738-49DB-B5BD-1D0D461F102A}" destId="{8001ACE3-38E0-43D1-858D-BDCB87BBCFCF}" srcOrd="0" destOrd="0" parTransId="{D4C03282-60E8-4C00-BFE4-9B7A02AFFA1B}" sibTransId="{2866109B-3794-4956-A2E1-FE72A7D81E75}"/>
    <dgm:cxn modelId="{7FDC446B-C4C1-4A34-8A30-C6C9F3AB451C}" type="presOf" srcId="{F0610851-89CB-4E36-89F7-E8759179C775}" destId="{6B785ADF-970F-429A-8658-B0F7249F337D}" srcOrd="0" destOrd="0" presId="urn:microsoft.com/office/officeart/2011/layout/HexagonRadial"/>
    <dgm:cxn modelId="{7FFC357B-14BA-46E1-9A38-12E4571815EF}" srcId="{3DFC52D4-7738-49DB-B5BD-1D0D461F102A}" destId="{36D47F2A-860E-4B1B-B04A-E1C30797D128}" srcOrd="2" destOrd="0" parTransId="{EFA288A2-F230-4DE6-B823-38CC3CF27CB9}" sibTransId="{4E84CD24-4158-4DA2-8E2E-4F56C4477E59}"/>
    <dgm:cxn modelId="{81CC899F-4DD0-441E-9FCA-794A07D6CD83}" srcId="{830F2A60-34BA-4079-A3D5-322993CB2DFC}" destId="{3DFC52D4-7738-49DB-B5BD-1D0D461F102A}" srcOrd="0" destOrd="0" parTransId="{9252C7CB-F15B-4B94-8949-7DB60A4C63A7}" sibTransId="{EC694720-0087-4734-9029-8E610A550350}"/>
    <dgm:cxn modelId="{A5D9DB58-BA30-4462-A845-1DBB14B4BAF9}" type="presOf" srcId="{6D6C9759-5572-4051-B33F-E13DA2CA9C09}" destId="{E556DE47-2314-4C25-ADF4-A14306173808}" srcOrd="0" destOrd="0" presId="urn:microsoft.com/office/officeart/2011/layout/HexagonRadial"/>
    <dgm:cxn modelId="{CE19AE96-4BED-4BB0-B075-C73503D5C462}" type="presOf" srcId="{36D47F2A-860E-4B1B-B04A-E1C30797D128}" destId="{7D7BB226-6AB4-4B54-9D9F-DC36877B17BE}" srcOrd="0" destOrd="0" presId="urn:microsoft.com/office/officeart/2011/layout/HexagonRadial"/>
    <dgm:cxn modelId="{A3EDC220-C3A6-445C-ACA2-7702306C5CED}" type="presOf" srcId="{830F2A60-34BA-4079-A3D5-322993CB2DFC}" destId="{20ED4036-3CB6-4761-982C-A50D939FAF94}" srcOrd="0" destOrd="0" presId="urn:microsoft.com/office/officeart/2011/layout/HexagonRadial"/>
    <dgm:cxn modelId="{E53F876E-C20F-4932-B064-8798B96409ED}" type="presOf" srcId="{CF1F237D-1C71-4D23-8E9C-C92012A31824}" destId="{B86B349D-1022-4890-BB9F-2F1836CF49FC}" srcOrd="0" destOrd="0" presId="urn:microsoft.com/office/officeart/2011/layout/HexagonRadial"/>
    <dgm:cxn modelId="{C4AC6676-7051-4EAB-BE94-7AE69AECA139}" srcId="{3DFC52D4-7738-49DB-B5BD-1D0D461F102A}" destId="{F0610851-89CB-4E36-89F7-E8759179C775}" srcOrd="4" destOrd="0" parTransId="{585EC6FB-5F3B-4229-AF6C-CCC50B968522}" sibTransId="{EB83EE1E-0E97-4845-B82A-C62152BD14AD}"/>
    <dgm:cxn modelId="{11028420-71AA-4660-80A4-A0D3AEB873AA}" srcId="{3DFC52D4-7738-49DB-B5BD-1D0D461F102A}" destId="{82698086-769B-4BF5-BAB0-CF8A10610A86}" srcOrd="1" destOrd="0" parTransId="{3B4D4755-5AD0-4382-A0B7-53620DCC1D98}" sibTransId="{CBB4DD1C-23DD-473F-9A62-4E579EA92830}"/>
    <dgm:cxn modelId="{C73DEF8B-E3C8-45F6-9506-14AD76D5DFBC}" type="presOf" srcId="{82698086-769B-4BF5-BAB0-CF8A10610A86}" destId="{28AA088D-39F8-454C-8DB2-4489555D6F89}" srcOrd="0" destOrd="0" presId="urn:microsoft.com/office/officeart/2011/layout/HexagonRadial"/>
    <dgm:cxn modelId="{0F5CB3E5-0F1A-46FB-9F66-062C148031D3}" type="presOf" srcId="{3DFC52D4-7738-49DB-B5BD-1D0D461F102A}" destId="{84E48F94-006F-4CD6-B264-C13F28CA5D1D}" srcOrd="0" destOrd="0" presId="urn:microsoft.com/office/officeart/2011/layout/HexagonRadial"/>
    <dgm:cxn modelId="{711612A2-D73F-418B-895E-FB368B2DB875}" type="presOf" srcId="{8001ACE3-38E0-43D1-858D-BDCB87BBCFCF}" destId="{861DE4FE-9A0A-425B-A1C1-3CB0442E38BE}" srcOrd="0" destOrd="0" presId="urn:microsoft.com/office/officeart/2011/layout/HexagonRadial"/>
    <dgm:cxn modelId="{C8E463F3-595B-4DE9-B65B-F874763EF8C5}" type="presParOf" srcId="{20ED4036-3CB6-4761-982C-A50D939FAF94}" destId="{84E48F94-006F-4CD6-B264-C13F28CA5D1D}" srcOrd="0" destOrd="0" presId="urn:microsoft.com/office/officeart/2011/layout/HexagonRadial"/>
    <dgm:cxn modelId="{EE0EA528-71C6-49A7-A109-1941681463AC}" type="presParOf" srcId="{20ED4036-3CB6-4761-982C-A50D939FAF94}" destId="{A397162A-9C09-48DE-B09B-EECC91A02FE2}" srcOrd="1" destOrd="0" presId="urn:microsoft.com/office/officeart/2011/layout/HexagonRadial"/>
    <dgm:cxn modelId="{2D580305-92E2-4022-BF79-C9CC95F52B80}" type="presParOf" srcId="{A397162A-9C09-48DE-B09B-EECC91A02FE2}" destId="{6B90B47C-F7DB-4E86-83E7-D99097795033}" srcOrd="0" destOrd="0" presId="urn:microsoft.com/office/officeart/2011/layout/HexagonRadial"/>
    <dgm:cxn modelId="{A1C71509-0745-4025-B349-6197228D8FA3}" type="presParOf" srcId="{20ED4036-3CB6-4761-982C-A50D939FAF94}" destId="{861DE4FE-9A0A-425B-A1C1-3CB0442E38BE}" srcOrd="2" destOrd="0" presId="urn:microsoft.com/office/officeart/2011/layout/HexagonRadial"/>
    <dgm:cxn modelId="{F775AD13-D2C5-40C2-8184-2804E8F5C062}" type="presParOf" srcId="{20ED4036-3CB6-4761-982C-A50D939FAF94}" destId="{9E330E66-E23D-41F0-A6BB-28BD569DCD43}" srcOrd="3" destOrd="0" presId="urn:microsoft.com/office/officeart/2011/layout/HexagonRadial"/>
    <dgm:cxn modelId="{6F801989-4C56-46B4-9B5A-5C59607181C8}" type="presParOf" srcId="{9E330E66-E23D-41F0-A6BB-28BD569DCD43}" destId="{FA4E21F5-C2CE-4614-A725-95170E49F543}" srcOrd="0" destOrd="0" presId="urn:microsoft.com/office/officeart/2011/layout/HexagonRadial"/>
    <dgm:cxn modelId="{9D809D75-A146-47DD-A6AF-6CC571798821}" type="presParOf" srcId="{20ED4036-3CB6-4761-982C-A50D939FAF94}" destId="{28AA088D-39F8-454C-8DB2-4489555D6F89}" srcOrd="4" destOrd="0" presId="urn:microsoft.com/office/officeart/2011/layout/HexagonRadial"/>
    <dgm:cxn modelId="{E843BC38-2679-4D83-9E4A-292ADF8958F2}" type="presParOf" srcId="{20ED4036-3CB6-4761-982C-A50D939FAF94}" destId="{B829AD80-3005-4B89-ABE7-BB776BEC772B}" srcOrd="5" destOrd="0" presId="urn:microsoft.com/office/officeart/2011/layout/HexagonRadial"/>
    <dgm:cxn modelId="{91BC54CC-239D-451B-8E90-D1ABFAAABFF9}" type="presParOf" srcId="{B829AD80-3005-4B89-ABE7-BB776BEC772B}" destId="{33E7147B-26B5-47A6-A721-E7A2AE24BF55}" srcOrd="0" destOrd="0" presId="urn:microsoft.com/office/officeart/2011/layout/HexagonRadial"/>
    <dgm:cxn modelId="{B3809BF8-5776-4636-A96F-CD38CE1005F3}" type="presParOf" srcId="{20ED4036-3CB6-4761-982C-A50D939FAF94}" destId="{7D7BB226-6AB4-4B54-9D9F-DC36877B17BE}" srcOrd="6" destOrd="0" presId="urn:microsoft.com/office/officeart/2011/layout/HexagonRadial"/>
    <dgm:cxn modelId="{58BDCC18-36DF-4186-AC93-CA2E1B351669}" type="presParOf" srcId="{20ED4036-3CB6-4761-982C-A50D939FAF94}" destId="{632EA035-18FC-490E-B2F1-5AB333A48E71}" srcOrd="7" destOrd="0" presId="urn:microsoft.com/office/officeart/2011/layout/HexagonRadial"/>
    <dgm:cxn modelId="{7E96DD08-1125-4EDF-A5ED-0EE9FE8F3CDE}" type="presParOf" srcId="{632EA035-18FC-490E-B2F1-5AB333A48E71}" destId="{66A38384-656D-4CC9-B774-14EF38A7A154}" srcOrd="0" destOrd="0" presId="urn:microsoft.com/office/officeart/2011/layout/HexagonRadial"/>
    <dgm:cxn modelId="{A3CE313D-E83D-4F63-9D1E-71225C4478E5}" type="presParOf" srcId="{20ED4036-3CB6-4761-982C-A50D939FAF94}" destId="{E556DE47-2314-4C25-ADF4-A14306173808}" srcOrd="8" destOrd="0" presId="urn:microsoft.com/office/officeart/2011/layout/HexagonRadial"/>
    <dgm:cxn modelId="{E61F3A7B-68C8-4231-A416-2AA340786BE4}" type="presParOf" srcId="{20ED4036-3CB6-4761-982C-A50D939FAF94}" destId="{A22A568A-7B13-49B0-963B-467ABF9B5649}" srcOrd="9" destOrd="0" presId="urn:microsoft.com/office/officeart/2011/layout/HexagonRadial"/>
    <dgm:cxn modelId="{5A65532C-F386-49CF-9068-30DD9E968252}" type="presParOf" srcId="{A22A568A-7B13-49B0-963B-467ABF9B5649}" destId="{162D82EA-8208-4C29-AF0D-17EAC017A9B7}" srcOrd="0" destOrd="0" presId="urn:microsoft.com/office/officeart/2011/layout/HexagonRadial"/>
    <dgm:cxn modelId="{7D678DDB-B6A0-4831-A3F8-8FDD9AAF62D6}" type="presParOf" srcId="{20ED4036-3CB6-4761-982C-A50D939FAF94}" destId="{6B785ADF-970F-429A-8658-B0F7249F337D}" srcOrd="10" destOrd="0" presId="urn:microsoft.com/office/officeart/2011/layout/HexagonRadial"/>
    <dgm:cxn modelId="{DAF709CA-D87D-4403-B704-697F870D22B7}" type="presParOf" srcId="{20ED4036-3CB6-4761-982C-A50D939FAF94}" destId="{7F4BB922-3FE9-4DC0-9EF4-3D333A7DA42E}" srcOrd="11" destOrd="0" presId="urn:microsoft.com/office/officeart/2011/layout/HexagonRadial"/>
    <dgm:cxn modelId="{02B9EDD8-B1FB-4FE3-8AC0-11B19735096D}" type="presParOf" srcId="{7F4BB922-3FE9-4DC0-9EF4-3D333A7DA42E}" destId="{B95C4758-6AAA-4B1F-A334-75C73CFB1EAA}" srcOrd="0" destOrd="0" presId="urn:microsoft.com/office/officeart/2011/layout/HexagonRadial"/>
    <dgm:cxn modelId="{DBF061F1-97A4-4BE9-B3EB-AA0F1710952A}" type="presParOf" srcId="{20ED4036-3CB6-4761-982C-A50D939FAF94}" destId="{B86B349D-1022-4890-BB9F-2F1836CF49FC}"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0249F2D-CD53-405C-ABE8-4558E30F4C3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189842B0-5F18-4716-A0F8-D121BA9E8F52}">
      <dgm:prSet phldrT="[Text]" custT="1"/>
      <dgm:spPr/>
      <dgm:t>
        <a:bodyPr/>
        <a:lstStyle/>
        <a:p>
          <a:r>
            <a:rPr lang="fa-IR" sz="2000" dirty="0">
              <a:solidFill>
                <a:srgbClr val="FFFF00"/>
              </a:solidFill>
              <a:cs typeface="B Titr" panose="00000700000000000000" pitchFamily="2" charset="-78"/>
            </a:rPr>
            <a:t>جذب . توسعه . ایجاد انگیزش و نگهداری :</a:t>
          </a:r>
          <a:endParaRPr lang="en-US" sz="2000" dirty="0">
            <a:solidFill>
              <a:srgbClr val="FFFF00"/>
            </a:solidFill>
            <a:cs typeface="B Titr" panose="00000700000000000000" pitchFamily="2" charset="-78"/>
          </a:endParaRPr>
        </a:p>
      </dgm:t>
    </dgm:pt>
    <dgm:pt modelId="{2C235CF5-B7DC-4A54-B3C9-76C49F59A826}" type="parTrans" cxnId="{CDE1FBA3-AD16-496A-993D-471C8384BF90}">
      <dgm:prSet/>
      <dgm:spPr/>
      <dgm:t>
        <a:bodyPr/>
        <a:lstStyle/>
        <a:p>
          <a:endParaRPr lang="en-US"/>
        </a:p>
      </dgm:t>
    </dgm:pt>
    <dgm:pt modelId="{5968E1B8-3767-474A-939F-9BCAA1034D0C}" type="sibTrans" cxnId="{CDE1FBA3-AD16-496A-993D-471C8384BF90}">
      <dgm:prSet/>
      <dgm:spPr/>
      <dgm:t>
        <a:bodyPr/>
        <a:lstStyle/>
        <a:p>
          <a:endParaRPr lang="en-US"/>
        </a:p>
      </dgm:t>
    </dgm:pt>
    <dgm:pt modelId="{9FFDE51D-6B3E-463F-B487-C951D50D4D3C}">
      <dgm:prSet phldrT="[Text]" custT="1"/>
      <dgm:spPr/>
      <dgm:t>
        <a:bodyPr/>
        <a:lstStyle/>
        <a:p>
          <a:r>
            <a:rPr lang="fa-IR" sz="1400" dirty="0">
              <a:cs typeface="B Titr" panose="00000700000000000000" pitchFamily="2" charset="-78"/>
            </a:rPr>
            <a:t>1 – سازماندهی : طراحی سازمان . طراحی شغل . تجزیه و تحلیل شغل . طبقه بندی مشاغل</a:t>
          </a:r>
          <a:endParaRPr lang="en-US" sz="1400" dirty="0">
            <a:cs typeface="B Titr" panose="00000700000000000000" pitchFamily="2" charset="-78"/>
          </a:endParaRPr>
        </a:p>
      </dgm:t>
    </dgm:pt>
    <dgm:pt modelId="{DC19BEB3-AC7E-4613-B062-35CC56E3918D}" type="parTrans" cxnId="{5CF58191-FC14-4420-AA49-BC72C98FD49E}">
      <dgm:prSet/>
      <dgm:spPr/>
      <dgm:t>
        <a:bodyPr/>
        <a:lstStyle/>
        <a:p>
          <a:endParaRPr lang="en-US"/>
        </a:p>
      </dgm:t>
    </dgm:pt>
    <dgm:pt modelId="{D45C2B91-2364-4BA9-A80B-8A26B60F0E69}" type="sibTrans" cxnId="{5CF58191-FC14-4420-AA49-BC72C98FD49E}">
      <dgm:prSet/>
      <dgm:spPr/>
      <dgm:t>
        <a:bodyPr/>
        <a:lstStyle/>
        <a:p>
          <a:endParaRPr lang="en-US"/>
        </a:p>
      </dgm:t>
    </dgm:pt>
    <dgm:pt modelId="{76B37791-0B4E-4C00-9BF2-6315E90F2813}">
      <dgm:prSet phldrT="[Text]" custT="1"/>
      <dgm:spPr/>
      <dgm:t>
        <a:bodyPr/>
        <a:lstStyle/>
        <a:p>
          <a:r>
            <a:rPr lang="fa-IR" sz="1800" dirty="0">
              <a:cs typeface="B Titr" panose="00000700000000000000" pitchFamily="2" charset="-78"/>
            </a:rPr>
            <a:t>5 – روابط کارکنان : روابط صنعتی . مشارکت . ارتباطات است</a:t>
          </a:r>
          <a:endParaRPr lang="en-US" sz="1800" dirty="0">
            <a:cs typeface="B Titr" panose="00000700000000000000" pitchFamily="2" charset="-78"/>
          </a:endParaRPr>
        </a:p>
      </dgm:t>
    </dgm:pt>
    <dgm:pt modelId="{55CC91C1-AC1A-46A3-823B-DB0C6907A1FA}" type="parTrans" cxnId="{852B0D96-7B9F-4F42-A32B-761C6806BF87}">
      <dgm:prSet/>
      <dgm:spPr/>
      <dgm:t>
        <a:bodyPr/>
        <a:lstStyle/>
        <a:p>
          <a:endParaRPr lang="en-US"/>
        </a:p>
      </dgm:t>
    </dgm:pt>
    <dgm:pt modelId="{AD54D265-3FE0-469E-B68B-B5944194FA3C}" type="sibTrans" cxnId="{852B0D96-7B9F-4F42-A32B-761C6806BF87}">
      <dgm:prSet/>
      <dgm:spPr/>
      <dgm:t>
        <a:bodyPr/>
        <a:lstStyle/>
        <a:p>
          <a:endParaRPr lang="en-US"/>
        </a:p>
      </dgm:t>
    </dgm:pt>
    <dgm:pt modelId="{F46A2AED-3B71-4962-91EE-08DCF458D41B}">
      <dgm:prSet phldrT="[Text]" custT="1"/>
      <dgm:spPr/>
      <dgm:t>
        <a:bodyPr/>
        <a:lstStyle/>
        <a:p>
          <a:r>
            <a:rPr lang="fa-IR" sz="1800" dirty="0">
              <a:cs typeface="B Titr" panose="00000700000000000000" pitchFamily="2" charset="-78"/>
            </a:rPr>
            <a:t>6 – خدمات رفاهی : بهداشت و ایمنی و رفاه است</a:t>
          </a:r>
          <a:endParaRPr lang="en-US" sz="1800" dirty="0">
            <a:cs typeface="B Titr" panose="00000700000000000000" pitchFamily="2" charset="-78"/>
          </a:endParaRPr>
        </a:p>
      </dgm:t>
    </dgm:pt>
    <dgm:pt modelId="{73AD4FEC-570E-4EAD-B2D0-89F4760BB805}" type="parTrans" cxnId="{406578F2-924A-424B-B026-91003B9225F6}">
      <dgm:prSet/>
      <dgm:spPr/>
      <dgm:t>
        <a:bodyPr/>
        <a:lstStyle/>
        <a:p>
          <a:endParaRPr lang="en-US"/>
        </a:p>
      </dgm:t>
    </dgm:pt>
    <dgm:pt modelId="{24453E0E-9648-4D0D-A063-70D2DF6B15AE}" type="sibTrans" cxnId="{406578F2-924A-424B-B026-91003B9225F6}">
      <dgm:prSet/>
      <dgm:spPr/>
      <dgm:t>
        <a:bodyPr/>
        <a:lstStyle/>
        <a:p>
          <a:endParaRPr lang="en-US"/>
        </a:p>
      </dgm:t>
    </dgm:pt>
    <dgm:pt modelId="{EF27E76C-71C1-4FC2-A74D-7983668D771C}">
      <dgm:prSet phldrT="[Text]" custT="1"/>
      <dgm:spPr/>
      <dgm:t>
        <a:bodyPr/>
        <a:lstStyle/>
        <a:p>
          <a:r>
            <a:rPr lang="fa-IR" sz="1200" dirty="0">
              <a:cs typeface="B Titr" panose="00000700000000000000" pitchFamily="2" charset="-78"/>
            </a:rPr>
            <a:t>7</a:t>
          </a:r>
          <a:r>
            <a:rPr lang="fa-IR" sz="1400" dirty="0">
              <a:cs typeface="B Titr" panose="00000700000000000000" pitchFamily="2" charset="-78"/>
            </a:rPr>
            <a:t> – امور اداری استخدام و کارکنان : چهار چوب قانونی و مقررات دولتی . رویه ها و اقدامات استخدام سیستم اطلاعاتی منابع انسانی</a:t>
          </a:r>
          <a:endParaRPr lang="en-US" sz="1400" dirty="0">
            <a:cs typeface="B Titr" panose="00000700000000000000" pitchFamily="2" charset="-78"/>
          </a:endParaRPr>
        </a:p>
      </dgm:t>
    </dgm:pt>
    <dgm:pt modelId="{7C06F6B8-CFD7-4035-88E0-6E444C850229}" type="parTrans" cxnId="{E2360AF6-7E25-49CE-9999-76E43DFD98E8}">
      <dgm:prSet/>
      <dgm:spPr/>
      <dgm:t>
        <a:bodyPr/>
        <a:lstStyle/>
        <a:p>
          <a:endParaRPr lang="en-US"/>
        </a:p>
      </dgm:t>
    </dgm:pt>
    <dgm:pt modelId="{F6177050-1C52-4BC3-A670-84B8C9ED9954}" type="sibTrans" cxnId="{E2360AF6-7E25-49CE-9999-76E43DFD98E8}">
      <dgm:prSet/>
      <dgm:spPr/>
      <dgm:t>
        <a:bodyPr/>
        <a:lstStyle/>
        <a:p>
          <a:endParaRPr lang="en-US"/>
        </a:p>
      </dgm:t>
    </dgm:pt>
    <dgm:pt modelId="{18111BA7-2815-4E07-94D5-2356462C044F}">
      <dgm:prSet custT="1"/>
      <dgm:spPr/>
      <dgm:t>
        <a:bodyPr/>
        <a:lstStyle/>
        <a:p>
          <a:r>
            <a:rPr lang="fa-IR" sz="1800" dirty="0">
              <a:cs typeface="B Titr" panose="00000700000000000000" pitchFamily="2" charset="-78"/>
            </a:rPr>
            <a:t>4 – مدیریت پاداش : حقوق و دستمزد . ارزشیابی مشاغل . پاداش . مزایا</a:t>
          </a:r>
          <a:endParaRPr lang="en-US" sz="1800" dirty="0">
            <a:cs typeface="B Titr" panose="00000700000000000000" pitchFamily="2" charset="-78"/>
          </a:endParaRPr>
        </a:p>
      </dgm:t>
    </dgm:pt>
    <dgm:pt modelId="{5978272F-E7F3-4894-A1D9-F0A2485A8240}" type="parTrans" cxnId="{5479CDB2-7190-4C85-867B-71E33E814130}">
      <dgm:prSet/>
      <dgm:spPr/>
      <dgm:t>
        <a:bodyPr/>
        <a:lstStyle/>
        <a:p>
          <a:endParaRPr lang="en-US"/>
        </a:p>
      </dgm:t>
    </dgm:pt>
    <dgm:pt modelId="{AEED1EE5-6BF4-41BB-B89E-0BD22A1ACFB4}" type="sibTrans" cxnId="{5479CDB2-7190-4C85-867B-71E33E814130}">
      <dgm:prSet/>
      <dgm:spPr/>
      <dgm:t>
        <a:bodyPr/>
        <a:lstStyle/>
        <a:p>
          <a:endParaRPr lang="en-US"/>
        </a:p>
      </dgm:t>
    </dgm:pt>
    <dgm:pt modelId="{4D75F0DE-7F05-4598-897A-A6EAAFEE8884}">
      <dgm:prSet custT="1"/>
      <dgm:spPr/>
      <dgm:t>
        <a:bodyPr/>
        <a:lstStyle/>
        <a:p>
          <a:r>
            <a:rPr lang="fa-IR" sz="1200" dirty="0">
              <a:cs typeface="B Titr" panose="00000700000000000000" pitchFamily="2" charset="-78"/>
            </a:rPr>
            <a:t>3</a:t>
          </a:r>
          <a:r>
            <a:rPr lang="fa-IR" sz="1600" dirty="0">
              <a:cs typeface="B Titr" panose="00000700000000000000" pitchFamily="2" charset="-78"/>
            </a:rPr>
            <a:t> – توسعه و منابع انسانی : مدیریت عملکرد . آموزش است</a:t>
          </a:r>
          <a:endParaRPr lang="en-US" sz="1600" dirty="0">
            <a:cs typeface="B Titr" panose="00000700000000000000" pitchFamily="2" charset="-78"/>
          </a:endParaRPr>
        </a:p>
      </dgm:t>
    </dgm:pt>
    <dgm:pt modelId="{2B86E6BA-DB54-4699-B577-D9FCC71DF7D1}" type="parTrans" cxnId="{BAFCE4F4-757C-441C-862B-189E6E0699BD}">
      <dgm:prSet/>
      <dgm:spPr/>
      <dgm:t>
        <a:bodyPr/>
        <a:lstStyle/>
        <a:p>
          <a:endParaRPr lang="en-US"/>
        </a:p>
      </dgm:t>
    </dgm:pt>
    <dgm:pt modelId="{780CFC2D-F345-46C2-B0DE-DFA9A7757FB3}" type="sibTrans" cxnId="{BAFCE4F4-757C-441C-862B-189E6E0699BD}">
      <dgm:prSet/>
      <dgm:spPr/>
      <dgm:t>
        <a:bodyPr/>
        <a:lstStyle/>
        <a:p>
          <a:endParaRPr lang="en-US"/>
        </a:p>
      </dgm:t>
    </dgm:pt>
    <dgm:pt modelId="{898F7364-89CF-4CD5-BE89-FB46EF3CCAAE}">
      <dgm:prSet custT="1"/>
      <dgm:spPr/>
      <dgm:t>
        <a:bodyPr/>
        <a:lstStyle/>
        <a:p>
          <a:r>
            <a:rPr lang="fa-IR" sz="1050" dirty="0">
              <a:cs typeface="B Titr" panose="00000700000000000000" pitchFamily="2" charset="-78"/>
            </a:rPr>
            <a:t>2</a:t>
          </a:r>
          <a:r>
            <a:rPr lang="fa-IR" sz="1600" dirty="0">
              <a:cs typeface="B Titr" panose="00000700000000000000" pitchFamily="2" charset="-78"/>
            </a:rPr>
            <a:t>- جذب منابع انسانی : برنامه ریزی . کارمندیابی . انتخاب استخدام است</a:t>
          </a:r>
          <a:endParaRPr lang="en-US" sz="1600" dirty="0">
            <a:cs typeface="B Titr" panose="00000700000000000000" pitchFamily="2" charset="-78"/>
          </a:endParaRPr>
        </a:p>
      </dgm:t>
    </dgm:pt>
    <dgm:pt modelId="{282A1A1E-F1BA-424C-8578-461B96B3C134}" type="parTrans" cxnId="{68569091-1BAA-454A-8E92-1268C41F1878}">
      <dgm:prSet/>
      <dgm:spPr/>
      <dgm:t>
        <a:bodyPr/>
        <a:lstStyle/>
        <a:p>
          <a:endParaRPr lang="en-US"/>
        </a:p>
      </dgm:t>
    </dgm:pt>
    <dgm:pt modelId="{0A498496-7CE6-4304-BD76-34BE97A26CA9}" type="sibTrans" cxnId="{68569091-1BAA-454A-8E92-1268C41F1878}">
      <dgm:prSet/>
      <dgm:spPr/>
      <dgm:t>
        <a:bodyPr/>
        <a:lstStyle/>
        <a:p>
          <a:endParaRPr lang="en-US"/>
        </a:p>
      </dgm:t>
    </dgm:pt>
    <dgm:pt modelId="{7BA1C007-72C2-425D-AB45-8F684AFBCB3F}">
      <dgm:prSet/>
      <dgm:spPr/>
      <dgm:t>
        <a:bodyPr/>
        <a:lstStyle/>
        <a:p>
          <a:endParaRPr lang="en-US"/>
        </a:p>
      </dgm:t>
    </dgm:pt>
    <dgm:pt modelId="{256C59F0-A3BB-4789-8B43-FD6B66EAF9D4}" type="parTrans" cxnId="{2E32ED75-9218-4BD0-9626-22C9FC573B4E}">
      <dgm:prSet/>
      <dgm:spPr/>
      <dgm:t>
        <a:bodyPr/>
        <a:lstStyle/>
        <a:p>
          <a:endParaRPr lang="en-US"/>
        </a:p>
      </dgm:t>
    </dgm:pt>
    <dgm:pt modelId="{9B01C40A-0529-4996-9AFF-774087131634}" type="sibTrans" cxnId="{2E32ED75-9218-4BD0-9626-22C9FC573B4E}">
      <dgm:prSet/>
      <dgm:spPr/>
      <dgm:t>
        <a:bodyPr/>
        <a:lstStyle/>
        <a:p>
          <a:endParaRPr lang="en-US"/>
        </a:p>
      </dgm:t>
    </dgm:pt>
    <dgm:pt modelId="{FFE8A0F9-E8CC-4772-8A10-E9C4C4D36CC8}" type="pres">
      <dgm:prSet presAssocID="{B0249F2D-CD53-405C-ABE8-4558E30F4C3F}" presName="Name0" presStyleCnt="0">
        <dgm:presLayoutVars>
          <dgm:chMax val="1"/>
          <dgm:dir/>
          <dgm:animLvl val="ctr"/>
          <dgm:resizeHandles val="exact"/>
        </dgm:presLayoutVars>
      </dgm:prSet>
      <dgm:spPr/>
      <dgm:t>
        <a:bodyPr/>
        <a:lstStyle/>
        <a:p>
          <a:endParaRPr lang="en-US"/>
        </a:p>
      </dgm:t>
    </dgm:pt>
    <dgm:pt modelId="{0204758B-0FB6-498A-8045-A391EBCB6047}" type="pres">
      <dgm:prSet presAssocID="{189842B0-5F18-4716-A0F8-D121BA9E8F52}" presName="centerShape" presStyleLbl="node0" presStyleIdx="0" presStyleCnt="1" custScaleX="144329" custScaleY="158805"/>
      <dgm:spPr/>
      <dgm:t>
        <a:bodyPr/>
        <a:lstStyle/>
        <a:p>
          <a:endParaRPr lang="en-US"/>
        </a:p>
      </dgm:t>
    </dgm:pt>
    <dgm:pt modelId="{E8E5FEBF-433B-408C-9943-7BFCDFA9BDF1}" type="pres">
      <dgm:prSet presAssocID="{9FFDE51D-6B3E-463F-B487-C951D50D4D3C}" presName="node" presStyleLbl="node1" presStyleIdx="0" presStyleCnt="7" custScaleX="187001" custScaleY="186412">
        <dgm:presLayoutVars>
          <dgm:bulletEnabled val="1"/>
        </dgm:presLayoutVars>
      </dgm:prSet>
      <dgm:spPr/>
      <dgm:t>
        <a:bodyPr/>
        <a:lstStyle/>
        <a:p>
          <a:endParaRPr lang="en-US"/>
        </a:p>
      </dgm:t>
    </dgm:pt>
    <dgm:pt modelId="{6B8EABFD-76F4-466B-810C-CFCE246F1968}" type="pres">
      <dgm:prSet presAssocID="{9FFDE51D-6B3E-463F-B487-C951D50D4D3C}" presName="dummy" presStyleCnt="0"/>
      <dgm:spPr/>
    </dgm:pt>
    <dgm:pt modelId="{4DF4113B-A3F9-4C05-8A33-9D74CDC1D22F}" type="pres">
      <dgm:prSet presAssocID="{D45C2B91-2364-4BA9-A80B-8A26B60F0E69}" presName="sibTrans" presStyleLbl="sibTrans2D1" presStyleIdx="0" presStyleCnt="7"/>
      <dgm:spPr/>
      <dgm:t>
        <a:bodyPr/>
        <a:lstStyle/>
        <a:p>
          <a:endParaRPr lang="en-US"/>
        </a:p>
      </dgm:t>
    </dgm:pt>
    <dgm:pt modelId="{F76FC5EC-D433-4795-AB8D-97843383897A}" type="pres">
      <dgm:prSet presAssocID="{898F7364-89CF-4CD5-BE89-FB46EF3CCAAE}" presName="node" presStyleLbl="node1" presStyleIdx="1" presStyleCnt="7" custScaleX="252170" custScaleY="168347" custRadScaleRad="135486" custRadScaleInc="57908">
        <dgm:presLayoutVars>
          <dgm:bulletEnabled val="1"/>
        </dgm:presLayoutVars>
      </dgm:prSet>
      <dgm:spPr/>
      <dgm:t>
        <a:bodyPr/>
        <a:lstStyle/>
        <a:p>
          <a:endParaRPr lang="en-US"/>
        </a:p>
      </dgm:t>
    </dgm:pt>
    <dgm:pt modelId="{EBF48AE2-7AC8-4E39-9C01-1A0175FEE475}" type="pres">
      <dgm:prSet presAssocID="{898F7364-89CF-4CD5-BE89-FB46EF3CCAAE}" presName="dummy" presStyleCnt="0"/>
      <dgm:spPr/>
    </dgm:pt>
    <dgm:pt modelId="{089D0B11-F983-4BF0-8447-AE2FC38B5C8C}" type="pres">
      <dgm:prSet presAssocID="{0A498496-7CE6-4304-BD76-34BE97A26CA9}" presName="sibTrans" presStyleLbl="sibTrans2D1" presStyleIdx="1" presStyleCnt="7"/>
      <dgm:spPr/>
      <dgm:t>
        <a:bodyPr/>
        <a:lstStyle/>
        <a:p>
          <a:endParaRPr lang="en-US"/>
        </a:p>
      </dgm:t>
    </dgm:pt>
    <dgm:pt modelId="{9D8E8494-6137-4AF8-B954-E5ADBFAA26A6}" type="pres">
      <dgm:prSet presAssocID="{4D75F0DE-7F05-4598-897A-A6EAAFEE8884}" presName="node" presStyleLbl="node1" presStyleIdx="2" presStyleCnt="7" custScaleX="285534" custScaleY="137016" custRadScaleRad="138283" custRadScaleInc="-20983">
        <dgm:presLayoutVars>
          <dgm:bulletEnabled val="1"/>
        </dgm:presLayoutVars>
      </dgm:prSet>
      <dgm:spPr/>
      <dgm:t>
        <a:bodyPr/>
        <a:lstStyle/>
        <a:p>
          <a:endParaRPr lang="en-US"/>
        </a:p>
      </dgm:t>
    </dgm:pt>
    <dgm:pt modelId="{B491349D-F12A-4476-803F-6C66CEA0E9F3}" type="pres">
      <dgm:prSet presAssocID="{4D75F0DE-7F05-4598-897A-A6EAAFEE8884}" presName="dummy" presStyleCnt="0"/>
      <dgm:spPr/>
    </dgm:pt>
    <dgm:pt modelId="{AD992AE7-D2F0-401E-B06F-FB6A1FFBE181}" type="pres">
      <dgm:prSet presAssocID="{780CFC2D-F345-46C2-B0DE-DFA9A7757FB3}" presName="sibTrans" presStyleLbl="sibTrans2D1" presStyleIdx="2" presStyleCnt="7"/>
      <dgm:spPr/>
      <dgm:t>
        <a:bodyPr/>
        <a:lstStyle/>
        <a:p>
          <a:endParaRPr lang="en-US"/>
        </a:p>
      </dgm:t>
    </dgm:pt>
    <dgm:pt modelId="{EAAE4A16-0625-4874-8C36-A463F8724892}" type="pres">
      <dgm:prSet presAssocID="{18111BA7-2815-4E07-94D5-2356462C044F}" presName="node" presStyleLbl="node1" presStyleIdx="3" presStyleCnt="7" custScaleX="304513" custScaleY="171632" custRadScaleRad="129723" custRadScaleInc="-85779">
        <dgm:presLayoutVars>
          <dgm:bulletEnabled val="1"/>
        </dgm:presLayoutVars>
      </dgm:prSet>
      <dgm:spPr/>
      <dgm:t>
        <a:bodyPr/>
        <a:lstStyle/>
        <a:p>
          <a:endParaRPr lang="en-US"/>
        </a:p>
      </dgm:t>
    </dgm:pt>
    <dgm:pt modelId="{9EB19756-9F78-4EF3-95DC-F5951F41CE43}" type="pres">
      <dgm:prSet presAssocID="{18111BA7-2815-4E07-94D5-2356462C044F}" presName="dummy" presStyleCnt="0"/>
      <dgm:spPr/>
    </dgm:pt>
    <dgm:pt modelId="{72367F1D-6DAE-4A00-8D49-D334464FDEC2}" type="pres">
      <dgm:prSet presAssocID="{AEED1EE5-6BF4-41BB-B89E-0BD22A1ACFB4}" presName="sibTrans" presStyleLbl="sibTrans2D1" presStyleIdx="3" presStyleCnt="7"/>
      <dgm:spPr/>
      <dgm:t>
        <a:bodyPr/>
        <a:lstStyle/>
        <a:p>
          <a:endParaRPr lang="en-US"/>
        </a:p>
      </dgm:t>
    </dgm:pt>
    <dgm:pt modelId="{EA20A7D0-04F8-4974-8262-8DB823A22BF2}" type="pres">
      <dgm:prSet presAssocID="{76B37791-0B4E-4C00-9BF2-6315E90F2813}" presName="node" presStyleLbl="node1" presStyleIdx="4" presStyleCnt="7" custScaleX="272707" custScaleY="175073" custRadScaleRad="143033" custRadScaleInc="12359">
        <dgm:presLayoutVars>
          <dgm:bulletEnabled val="1"/>
        </dgm:presLayoutVars>
      </dgm:prSet>
      <dgm:spPr/>
      <dgm:t>
        <a:bodyPr/>
        <a:lstStyle/>
        <a:p>
          <a:endParaRPr lang="en-US"/>
        </a:p>
      </dgm:t>
    </dgm:pt>
    <dgm:pt modelId="{A659A5DD-3EFB-43E2-A839-66E9701C9073}" type="pres">
      <dgm:prSet presAssocID="{76B37791-0B4E-4C00-9BF2-6315E90F2813}" presName="dummy" presStyleCnt="0"/>
      <dgm:spPr/>
    </dgm:pt>
    <dgm:pt modelId="{1F8E84AE-69AB-4C81-B777-655DC5F7D5F3}" type="pres">
      <dgm:prSet presAssocID="{AD54D265-3FE0-469E-B68B-B5944194FA3C}" presName="sibTrans" presStyleLbl="sibTrans2D1" presStyleIdx="4" presStyleCnt="7"/>
      <dgm:spPr/>
      <dgm:t>
        <a:bodyPr/>
        <a:lstStyle/>
        <a:p>
          <a:endParaRPr lang="en-US"/>
        </a:p>
      </dgm:t>
    </dgm:pt>
    <dgm:pt modelId="{4BECF9D0-615E-44C5-92EE-27B452924634}" type="pres">
      <dgm:prSet presAssocID="{F46A2AED-3B71-4962-91EE-08DCF458D41B}" presName="node" presStyleLbl="node1" presStyleIdx="5" presStyleCnt="7" custScaleX="266119" custScaleY="158961" custRadScaleRad="119659" custRadScaleInc="44263">
        <dgm:presLayoutVars>
          <dgm:bulletEnabled val="1"/>
        </dgm:presLayoutVars>
      </dgm:prSet>
      <dgm:spPr/>
      <dgm:t>
        <a:bodyPr/>
        <a:lstStyle/>
        <a:p>
          <a:endParaRPr lang="en-US"/>
        </a:p>
      </dgm:t>
    </dgm:pt>
    <dgm:pt modelId="{F9AF66F3-2B9A-41C3-90E1-3EAB6BB3F149}" type="pres">
      <dgm:prSet presAssocID="{F46A2AED-3B71-4962-91EE-08DCF458D41B}" presName="dummy" presStyleCnt="0"/>
      <dgm:spPr/>
    </dgm:pt>
    <dgm:pt modelId="{1D12AB19-B924-4851-989E-D36B28F67126}" type="pres">
      <dgm:prSet presAssocID="{24453E0E-9648-4D0D-A063-70D2DF6B15AE}" presName="sibTrans" presStyleLbl="sibTrans2D1" presStyleIdx="5" presStyleCnt="7"/>
      <dgm:spPr/>
      <dgm:t>
        <a:bodyPr/>
        <a:lstStyle/>
        <a:p>
          <a:endParaRPr lang="en-US"/>
        </a:p>
      </dgm:t>
    </dgm:pt>
    <dgm:pt modelId="{D33149DB-B384-4EB5-987C-E450511304D3}" type="pres">
      <dgm:prSet presAssocID="{EF27E76C-71C1-4FC2-A74D-7983668D771C}" presName="node" presStyleLbl="node1" presStyleIdx="6" presStyleCnt="7" custScaleX="256641" custScaleY="185872" custRadScaleRad="138817" custRadScaleInc="-20805">
        <dgm:presLayoutVars>
          <dgm:bulletEnabled val="1"/>
        </dgm:presLayoutVars>
      </dgm:prSet>
      <dgm:spPr/>
      <dgm:t>
        <a:bodyPr/>
        <a:lstStyle/>
        <a:p>
          <a:endParaRPr lang="en-US"/>
        </a:p>
      </dgm:t>
    </dgm:pt>
    <dgm:pt modelId="{85F42D16-8B3B-4A75-80A8-0A49EEAFB24C}" type="pres">
      <dgm:prSet presAssocID="{EF27E76C-71C1-4FC2-A74D-7983668D771C}" presName="dummy" presStyleCnt="0"/>
      <dgm:spPr/>
    </dgm:pt>
    <dgm:pt modelId="{75909FD9-6D09-484B-B416-78C54651821E}" type="pres">
      <dgm:prSet presAssocID="{F6177050-1C52-4BC3-A670-84B8C9ED9954}" presName="sibTrans" presStyleLbl="sibTrans2D1" presStyleIdx="6" presStyleCnt="7"/>
      <dgm:spPr/>
      <dgm:t>
        <a:bodyPr/>
        <a:lstStyle/>
        <a:p>
          <a:endParaRPr lang="en-US"/>
        </a:p>
      </dgm:t>
    </dgm:pt>
  </dgm:ptLst>
  <dgm:cxnLst>
    <dgm:cxn modelId="{12CCA4CA-1CA8-4682-836D-3A38F9820C0F}" type="presOf" srcId="{0A498496-7CE6-4304-BD76-34BE97A26CA9}" destId="{089D0B11-F983-4BF0-8447-AE2FC38B5C8C}" srcOrd="0" destOrd="0" presId="urn:microsoft.com/office/officeart/2005/8/layout/radial6"/>
    <dgm:cxn modelId="{68569091-1BAA-454A-8E92-1268C41F1878}" srcId="{189842B0-5F18-4716-A0F8-D121BA9E8F52}" destId="{898F7364-89CF-4CD5-BE89-FB46EF3CCAAE}" srcOrd="1" destOrd="0" parTransId="{282A1A1E-F1BA-424C-8578-461B96B3C134}" sibTransId="{0A498496-7CE6-4304-BD76-34BE97A26CA9}"/>
    <dgm:cxn modelId="{2CA1040D-5AAD-4DB1-A700-6DBC37ECD063}" type="presOf" srcId="{18111BA7-2815-4E07-94D5-2356462C044F}" destId="{EAAE4A16-0625-4874-8C36-A463F8724892}" srcOrd="0" destOrd="0" presId="urn:microsoft.com/office/officeart/2005/8/layout/radial6"/>
    <dgm:cxn modelId="{74918E94-C9AF-43AE-AE33-0D3155EE530B}" type="presOf" srcId="{EF27E76C-71C1-4FC2-A74D-7983668D771C}" destId="{D33149DB-B384-4EB5-987C-E450511304D3}" srcOrd="0" destOrd="0" presId="urn:microsoft.com/office/officeart/2005/8/layout/radial6"/>
    <dgm:cxn modelId="{406578F2-924A-424B-B026-91003B9225F6}" srcId="{189842B0-5F18-4716-A0F8-D121BA9E8F52}" destId="{F46A2AED-3B71-4962-91EE-08DCF458D41B}" srcOrd="5" destOrd="0" parTransId="{73AD4FEC-570E-4EAD-B2D0-89F4760BB805}" sibTransId="{24453E0E-9648-4D0D-A063-70D2DF6B15AE}"/>
    <dgm:cxn modelId="{5CF58191-FC14-4420-AA49-BC72C98FD49E}" srcId="{189842B0-5F18-4716-A0F8-D121BA9E8F52}" destId="{9FFDE51D-6B3E-463F-B487-C951D50D4D3C}" srcOrd="0" destOrd="0" parTransId="{DC19BEB3-AC7E-4613-B062-35CC56E3918D}" sibTransId="{D45C2B91-2364-4BA9-A80B-8A26B60F0E69}"/>
    <dgm:cxn modelId="{4FC150EB-AFF0-455A-B5FA-C67D849D89B6}" type="presOf" srcId="{24453E0E-9648-4D0D-A063-70D2DF6B15AE}" destId="{1D12AB19-B924-4851-989E-D36B28F67126}" srcOrd="0" destOrd="0" presId="urn:microsoft.com/office/officeart/2005/8/layout/radial6"/>
    <dgm:cxn modelId="{687FAD87-8A8E-4788-B5DF-C8FE647AF469}" type="presOf" srcId="{F46A2AED-3B71-4962-91EE-08DCF458D41B}" destId="{4BECF9D0-615E-44C5-92EE-27B452924634}" srcOrd="0" destOrd="0" presId="urn:microsoft.com/office/officeart/2005/8/layout/radial6"/>
    <dgm:cxn modelId="{E2360AF6-7E25-49CE-9999-76E43DFD98E8}" srcId="{189842B0-5F18-4716-A0F8-D121BA9E8F52}" destId="{EF27E76C-71C1-4FC2-A74D-7983668D771C}" srcOrd="6" destOrd="0" parTransId="{7C06F6B8-CFD7-4035-88E0-6E444C850229}" sibTransId="{F6177050-1C52-4BC3-A670-84B8C9ED9954}"/>
    <dgm:cxn modelId="{CDE1FBA3-AD16-496A-993D-471C8384BF90}" srcId="{B0249F2D-CD53-405C-ABE8-4558E30F4C3F}" destId="{189842B0-5F18-4716-A0F8-D121BA9E8F52}" srcOrd="0" destOrd="0" parTransId="{2C235CF5-B7DC-4A54-B3C9-76C49F59A826}" sibTransId="{5968E1B8-3767-474A-939F-9BCAA1034D0C}"/>
    <dgm:cxn modelId="{3EADF365-E7C0-45DE-8531-10851AB9E0C8}" type="presOf" srcId="{F6177050-1C52-4BC3-A670-84B8C9ED9954}" destId="{75909FD9-6D09-484B-B416-78C54651821E}" srcOrd="0" destOrd="0" presId="urn:microsoft.com/office/officeart/2005/8/layout/radial6"/>
    <dgm:cxn modelId="{A52B6F1A-8C99-41C5-AF34-AFCA52520256}" type="presOf" srcId="{AD54D265-3FE0-469E-B68B-B5944194FA3C}" destId="{1F8E84AE-69AB-4C81-B777-655DC5F7D5F3}" srcOrd="0" destOrd="0" presId="urn:microsoft.com/office/officeart/2005/8/layout/radial6"/>
    <dgm:cxn modelId="{0B7DE68B-1F70-4143-A027-D021646D2B7D}" type="presOf" srcId="{B0249F2D-CD53-405C-ABE8-4558E30F4C3F}" destId="{FFE8A0F9-E8CC-4772-8A10-E9C4C4D36CC8}" srcOrd="0" destOrd="0" presId="urn:microsoft.com/office/officeart/2005/8/layout/radial6"/>
    <dgm:cxn modelId="{5A0F442A-AEAA-4C19-B977-DCD6A480F66B}" type="presOf" srcId="{D45C2B91-2364-4BA9-A80B-8A26B60F0E69}" destId="{4DF4113B-A3F9-4C05-8A33-9D74CDC1D22F}" srcOrd="0" destOrd="0" presId="urn:microsoft.com/office/officeart/2005/8/layout/radial6"/>
    <dgm:cxn modelId="{A562A5B0-B865-406B-8486-9172E7D25C46}" type="presOf" srcId="{4D75F0DE-7F05-4598-897A-A6EAAFEE8884}" destId="{9D8E8494-6137-4AF8-B954-E5ADBFAA26A6}" srcOrd="0" destOrd="0" presId="urn:microsoft.com/office/officeart/2005/8/layout/radial6"/>
    <dgm:cxn modelId="{BAFCE4F4-757C-441C-862B-189E6E0699BD}" srcId="{189842B0-5F18-4716-A0F8-D121BA9E8F52}" destId="{4D75F0DE-7F05-4598-897A-A6EAAFEE8884}" srcOrd="2" destOrd="0" parTransId="{2B86E6BA-DB54-4699-B577-D9FCC71DF7D1}" sibTransId="{780CFC2D-F345-46C2-B0DE-DFA9A7757FB3}"/>
    <dgm:cxn modelId="{5479CDB2-7190-4C85-867B-71E33E814130}" srcId="{189842B0-5F18-4716-A0F8-D121BA9E8F52}" destId="{18111BA7-2815-4E07-94D5-2356462C044F}" srcOrd="3" destOrd="0" parTransId="{5978272F-E7F3-4894-A1D9-F0A2485A8240}" sibTransId="{AEED1EE5-6BF4-41BB-B89E-0BD22A1ACFB4}"/>
    <dgm:cxn modelId="{87034515-FDBA-4A69-B61C-B7DAD48F9C87}" type="presOf" srcId="{780CFC2D-F345-46C2-B0DE-DFA9A7757FB3}" destId="{AD992AE7-D2F0-401E-B06F-FB6A1FFBE181}" srcOrd="0" destOrd="0" presId="urn:microsoft.com/office/officeart/2005/8/layout/radial6"/>
    <dgm:cxn modelId="{FC1D648A-C373-4D73-B235-5687AA858D25}" type="presOf" srcId="{76B37791-0B4E-4C00-9BF2-6315E90F2813}" destId="{EA20A7D0-04F8-4974-8262-8DB823A22BF2}" srcOrd="0" destOrd="0" presId="urn:microsoft.com/office/officeart/2005/8/layout/radial6"/>
    <dgm:cxn modelId="{7532FADC-EE97-4A3E-A4E1-B10E32135E9A}" type="presOf" srcId="{189842B0-5F18-4716-A0F8-D121BA9E8F52}" destId="{0204758B-0FB6-498A-8045-A391EBCB6047}" srcOrd="0" destOrd="0" presId="urn:microsoft.com/office/officeart/2005/8/layout/radial6"/>
    <dgm:cxn modelId="{E832554F-65C4-425C-B8DF-9D19B0ADF38D}" type="presOf" srcId="{898F7364-89CF-4CD5-BE89-FB46EF3CCAAE}" destId="{F76FC5EC-D433-4795-AB8D-97843383897A}" srcOrd="0" destOrd="0" presId="urn:microsoft.com/office/officeart/2005/8/layout/radial6"/>
    <dgm:cxn modelId="{2E32ED75-9218-4BD0-9626-22C9FC573B4E}" srcId="{B0249F2D-CD53-405C-ABE8-4558E30F4C3F}" destId="{7BA1C007-72C2-425D-AB45-8F684AFBCB3F}" srcOrd="1" destOrd="0" parTransId="{256C59F0-A3BB-4789-8B43-FD6B66EAF9D4}" sibTransId="{9B01C40A-0529-4996-9AFF-774087131634}"/>
    <dgm:cxn modelId="{7A17B053-84EC-4B24-8C73-3E07C0BB22F5}" type="presOf" srcId="{9FFDE51D-6B3E-463F-B487-C951D50D4D3C}" destId="{E8E5FEBF-433B-408C-9943-7BFCDFA9BDF1}" srcOrd="0" destOrd="0" presId="urn:microsoft.com/office/officeart/2005/8/layout/radial6"/>
    <dgm:cxn modelId="{DC78011A-5A03-449C-B8BB-F7CF76099E4E}" type="presOf" srcId="{AEED1EE5-6BF4-41BB-B89E-0BD22A1ACFB4}" destId="{72367F1D-6DAE-4A00-8D49-D334464FDEC2}" srcOrd="0" destOrd="0" presId="urn:microsoft.com/office/officeart/2005/8/layout/radial6"/>
    <dgm:cxn modelId="{852B0D96-7B9F-4F42-A32B-761C6806BF87}" srcId="{189842B0-5F18-4716-A0F8-D121BA9E8F52}" destId="{76B37791-0B4E-4C00-9BF2-6315E90F2813}" srcOrd="4" destOrd="0" parTransId="{55CC91C1-AC1A-46A3-823B-DB0C6907A1FA}" sibTransId="{AD54D265-3FE0-469E-B68B-B5944194FA3C}"/>
    <dgm:cxn modelId="{3408A4E4-A8F5-4E16-A4AD-132EE2907718}" type="presParOf" srcId="{FFE8A0F9-E8CC-4772-8A10-E9C4C4D36CC8}" destId="{0204758B-0FB6-498A-8045-A391EBCB6047}" srcOrd="0" destOrd="0" presId="urn:microsoft.com/office/officeart/2005/8/layout/radial6"/>
    <dgm:cxn modelId="{588F153D-C29B-4567-9D8F-BD84404AA1E4}" type="presParOf" srcId="{FFE8A0F9-E8CC-4772-8A10-E9C4C4D36CC8}" destId="{E8E5FEBF-433B-408C-9943-7BFCDFA9BDF1}" srcOrd="1" destOrd="0" presId="urn:microsoft.com/office/officeart/2005/8/layout/radial6"/>
    <dgm:cxn modelId="{89A79271-2205-4C94-97FC-01818430CB3D}" type="presParOf" srcId="{FFE8A0F9-E8CC-4772-8A10-E9C4C4D36CC8}" destId="{6B8EABFD-76F4-466B-810C-CFCE246F1968}" srcOrd="2" destOrd="0" presId="urn:microsoft.com/office/officeart/2005/8/layout/radial6"/>
    <dgm:cxn modelId="{01D1FC0D-0482-401E-8A9D-2E2B21478C5F}" type="presParOf" srcId="{FFE8A0F9-E8CC-4772-8A10-E9C4C4D36CC8}" destId="{4DF4113B-A3F9-4C05-8A33-9D74CDC1D22F}" srcOrd="3" destOrd="0" presId="urn:microsoft.com/office/officeart/2005/8/layout/radial6"/>
    <dgm:cxn modelId="{68DC6A63-2C37-4849-A680-5A176BA323BE}" type="presParOf" srcId="{FFE8A0F9-E8CC-4772-8A10-E9C4C4D36CC8}" destId="{F76FC5EC-D433-4795-AB8D-97843383897A}" srcOrd="4" destOrd="0" presId="urn:microsoft.com/office/officeart/2005/8/layout/radial6"/>
    <dgm:cxn modelId="{B38462DD-06FF-42E4-9BB3-8BBDF634E92F}" type="presParOf" srcId="{FFE8A0F9-E8CC-4772-8A10-E9C4C4D36CC8}" destId="{EBF48AE2-7AC8-4E39-9C01-1A0175FEE475}" srcOrd="5" destOrd="0" presId="urn:microsoft.com/office/officeart/2005/8/layout/radial6"/>
    <dgm:cxn modelId="{24E15BFE-787C-460C-88AC-4097D6E1BC2C}" type="presParOf" srcId="{FFE8A0F9-E8CC-4772-8A10-E9C4C4D36CC8}" destId="{089D0B11-F983-4BF0-8447-AE2FC38B5C8C}" srcOrd="6" destOrd="0" presId="urn:microsoft.com/office/officeart/2005/8/layout/radial6"/>
    <dgm:cxn modelId="{2479DBD5-B946-4131-AA67-AFE8A3C4D53D}" type="presParOf" srcId="{FFE8A0F9-E8CC-4772-8A10-E9C4C4D36CC8}" destId="{9D8E8494-6137-4AF8-B954-E5ADBFAA26A6}" srcOrd="7" destOrd="0" presId="urn:microsoft.com/office/officeart/2005/8/layout/radial6"/>
    <dgm:cxn modelId="{77411D4D-6B94-42AD-9990-02769B0118B6}" type="presParOf" srcId="{FFE8A0F9-E8CC-4772-8A10-E9C4C4D36CC8}" destId="{B491349D-F12A-4476-803F-6C66CEA0E9F3}" srcOrd="8" destOrd="0" presId="urn:microsoft.com/office/officeart/2005/8/layout/radial6"/>
    <dgm:cxn modelId="{EDB46031-67C0-4552-BB24-088193B29304}" type="presParOf" srcId="{FFE8A0F9-E8CC-4772-8A10-E9C4C4D36CC8}" destId="{AD992AE7-D2F0-401E-B06F-FB6A1FFBE181}" srcOrd="9" destOrd="0" presId="urn:microsoft.com/office/officeart/2005/8/layout/radial6"/>
    <dgm:cxn modelId="{0641F928-1031-4E26-8308-661A5E72CBAD}" type="presParOf" srcId="{FFE8A0F9-E8CC-4772-8A10-E9C4C4D36CC8}" destId="{EAAE4A16-0625-4874-8C36-A463F8724892}" srcOrd="10" destOrd="0" presId="urn:microsoft.com/office/officeart/2005/8/layout/radial6"/>
    <dgm:cxn modelId="{CC694A59-C773-4BB7-9E20-9190A685AAB3}" type="presParOf" srcId="{FFE8A0F9-E8CC-4772-8A10-E9C4C4D36CC8}" destId="{9EB19756-9F78-4EF3-95DC-F5951F41CE43}" srcOrd="11" destOrd="0" presId="urn:microsoft.com/office/officeart/2005/8/layout/radial6"/>
    <dgm:cxn modelId="{DBC67C1A-F4BF-4659-BCF2-F5BCB74E76F7}" type="presParOf" srcId="{FFE8A0F9-E8CC-4772-8A10-E9C4C4D36CC8}" destId="{72367F1D-6DAE-4A00-8D49-D334464FDEC2}" srcOrd="12" destOrd="0" presId="urn:microsoft.com/office/officeart/2005/8/layout/radial6"/>
    <dgm:cxn modelId="{92985963-6EAA-47F6-8BF2-3008517DF581}" type="presParOf" srcId="{FFE8A0F9-E8CC-4772-8A10-E9C4C4D36CC8}" destId="{EA20A7D0-04F8-4974-8262-8DB823A22BF2}" srcOrd="13" destOrd="0" presId="urn:microsoft.com/office/officeart/2005/8/layout/radial6"/>
    <dgm:cxn modelId="{61357F4E-153F-41F3-9CBD-4885890567AF}" type="presParOf" srcId="{FFE8A0F9-E8CC-4772-8A10-E9C4C4D36CC8}" destId="{A659A5DD-3EFB-43E2-A839-66E9701C9073}" srcOrd="14" destOrd="0" presId="urn:microsoft.com/office/officeart/2005/8/layout/radial6"/>
    <dgm:cxn modelId="{B9B5931D-C69D-49E5-B800-0C8A983CAD2B}" type="presParOf" srcId="{FFE8A0F9-E8CC-4772-8A10-E9C4C4D36CC8}" destId="{1F8E84AE-69AB-4C81-B777-655DC5F7D5F3}" srcOrd="15" destOrd="0" presId="urn:microsoft.com/office/officeart/2005/8/layout/radial6"/>
    <dgm:cxn modelId="{9D0B9CAD-677D-401F-92CD-95382F7B80E6}" type="presParOf" srcId="{FFE8A0F9-E8CC-4772-8A10-E9C4C4D36CC8}" destId="{4BECF9D0-615E-44C5-92EE-27B452924634}" srcOrd="16" destOrd="0" presId="urn:microsoft.com/office/officeart/2005/8/layout/radial6"/>
    <dgm:cxn modelId="{BE6F78C7-2831-45D2-BDA6-118CFF6D43B5}" type="presParOf" srcId="{FFE8A0F9-E8CC-4772-8A10-E9C4C4D36CC8}" destId="{F9AF66F3-2B9A-41C3-90E1-3EAB6BB3F149}" srcOrd="17" destOrd="0" presId="urn:microsoft.com/office/officeart/2005/8/layout/radial6"/>
    <dgm:cxn modelId="{87D681AA-D4FF-43D3-A39D-5DC98A259A20}" type="presParOf" srcId="{FFE8A0F9-E8CC-4772-8A10-E9C4C4D36CC8}" destId="{1D12AB19-B924-4851-989E-D36B28F67126}" srcOrd="18" destOrd="0" presId="urn:microsoft.com/office/officeart/2005/8/layout/radial6"/>
    <dgm:cxn modelId="{EA9EA641-E820-48EE-BEA5-B6C1FF99049A}" type="presParOf" srcId="{FFE8A0F9-E8CC-4772-8A10-E9C4C4D36CC8}" destId="{D33149DB-B384-4EB5-987C-E450511304D3}" srcOrd="19" destOrd="0" presId="urn:microsoft.com/office/officeart/2005/8/layout/radial6"/>
    <dgm:cxn modelId="{5AF7227F-4715-4B46-B534-8F0110C6E377}" type="presParOf" srcId="{FFE8A0F9-E8CC-4772-8A10-E9C4C4D36CC8}" destId="{85F42D16-8B3B-4A75-80A8-0A49EEAFB24C}" srcOrd="20" destOrd="0" presId="urn:microsoft.com/office/officeart/2005/8/layout/radial6"/>
    <dgm:cxn modelId="{9E3EE4AB-6A1C-49EE-B5A8-E0EBCABE7E79}" type="presParOf" srcId="{FFE8A0F9-E8CC-4772-8A10-E9C4C4D36CC8}" destId="{75909FD9-6D09-484B-B416-78C54651821E}"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BA899C14-3258-4EE8-8AB7-557D478785A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700F57B8-8D85-4192-AA91-911BE31E7CB8}">
      <dgm:prSet phldrT="[Text]" custT="1"/>
      <dgm:spPr/>
      <dgm:t>
        <a:bodyPr/>
        <a:lstStyle/>
        <a:p>
          <a:r>
            <a:rPr lang="fa-IR" sz="1800" dirty="0">
              <a:solidFill>
                <a:srgbClr val="FFFF00"/>
              </a:solidFill>
              <a:cs typeface="B Titr" panose="00000700000000000000" pitchFamily="2" charset="-78"/>
            </a:rPr>
            <a:t>برنامه ریزی نیروی انسانی</a:t>
          </a:r>
          <a:endParaRPr lang="en-US" sz="1800" dirty="0">
            <a:solidFill>
              <a:srgbClr val="FFFF00"/>
            </a:solidFill>
            <a:cs typeface="B Titr" panose="00000700000000000000" pitchFamily="2" charset="-78"/>
          </a:endParaRPr>
        </a:p>
      </dgm:t>
    </dgm:pt>
    <dgm:pt modelId="{EDD4D969-92D5-4DEF-A9DC-635D47CE570B}" type="parTrans" cxnId="{E9473E16-05AE-4125-A8EE-655FD7F9AD72}">
      <dgm:prSet/>
      <dgm:spPr/>
      <dgm:t>
        <a:bodyPr/>
        <a:lstStyle/>
        <a:p>
          <a:endParaRPr lang="en-US"/>
        </a:p>
      </dgm:t>
    </dgm:pt>
    <dgm:pt modelId="{9959CA9D-ACA9-4023-A712-AD2D026D7032}" type="sibTrans" cxnId="{E9473E16-05AE-4125-A8EE-655FD7F9AD72}">
      <dgm:prSet/>
      <dgm:spPr/>
      <dgm:t>
        <a:bodyPr/>
        <a:lstStyle/>
        <a:p>
          <a:endParaRPr lang="en-US"/>
        </a:p>
      </dgm:t>
    </dgm:pt>
    <dgm:pt modelId="{4D7FAD89-84C1-4895-B90F-99DECF28FD64}">
      <dgm:prSet phldrT="[Text]" custT="1"/>
      <dgm:spPr/>
      <dgm:t>
        <a:bodyPr/>
        <a:lstStyle/>
        <a:p>
          <a:r>
            <a:rPr lang="fa-IR" sz="1400" dirty="0">
              <a:cs typeface="B Titr" panose="00000700000000000000" pitchFamily="2" charset="-78"/>
            </a:rPr>
            <a:t>1 – یکی از عناصر اصلی مدیریت است که سازمان ها از طریق آن همه منابع و فعالیت های خود را در جهت اهداف مورد نظر و راه رسیدن به آن ها مشخص می کنند</a:t>
          </a:r>
          <a:endParaRPr lang="en-US" sz="1400" dirty="0">
            <a:cs typeface="B Titr" panose="00000700000000000000" pitchFamily="2" charset="-78"/>
          </a:endParaRPr>
        </a:p>
      </dgm:t>
    </dgm:pt>
    <dgm:pt modelId="{07B28930-D8AD-4B03-854D-99EDD15E96AC}" type="parTrans" cxnId="{8DC4E845-7D40-4141-910B-4545BA125D00}">
      <dgm:prSet/>
      <dgm:spPr/>
      <dgm:t>
        <a:bodyPr/>
        <a:lstStyle/>
        <a:p>
          <a:endParaRPr lang="en-US"/>
        </a:p>
      </dgm:t>
    </dgm:pt>
    <dgm:pt modelId="{D8EA8CC4-402F-4050-B15B-2F9A79BA5BFF}" type="sibTrans" cxnId="{8DC4E845-7D40-4141-910B-4545BA125D00}">
      <dgm:prSet/>
      <dgm:spPr/>
      <dgm:t>
        <a:bodyPr/>
        <a:lstStyle/>
        <a:p>
          <a:endParaRPr lang="en-US"/>
        </a:p>
      </dgm:t>
    </dgm:pt>
    <dgm:pt modelId="{AD2CAC34-7D0E-444C-9908-6B99A4D47178}">
      <dgm:prSet phldrT="[Text]" custT="1"/>
      <dgm:spPr/>
      <dgm:t>
        <a:bodyPr/>
        <a:lstStyle/>
        <a:p>
          <a:r>
            <a:rPr lang="fa-IR" sz="1600" dirty="0">
              <a:cs typeface="B Titr" panose="00000700000000000000" pitchFamily="2" charset="-78"/>
            </a:rPr>
            <a:t>4 – برنامه ریزی نیروی انسانی عرضه و تقاضا آتی کارکنان را به طور نظام یافته در سازمان ما پیش بینی می کند</a:t>
          </a:r>
          <a:endParaRPr lang="en-US" sz="1600" dirty="0">
            <a:cs typeface="B Titr" panose="00000700000000000000" pitchFamily="2" charset="-78"/>
          </a:endParaRPr>
        </a:p>
      </dgm:t>
    </dgm:pt>
    <dgm:pt modelId="{C1155884-AA15-47D2-B4CC-429270D13558}" type="parTrans" cxnId="{32DED0AF-E502-4937-BA60-04AB4841E720}">
      <dgm:prSet/>
      <dgm:spPr/>
      <dgm:t>
        <a:bodyPr/>
        <a:lstStyle/>
        <a:p>
          <a:endParaRPr lang="en-US"/>
        </a:p>
      </dgm:t>
    </dgm:pt>
    <dgm:pt modelId="{62E5457D-64E5-4D00-84CD-1ACE36740B49}" type="sibTrans" cxnId="{32DED0AF-E502-4937-BA60-04AB4841E720}">
      <dgm:prSet/>
      <dgm:spPr/>
      <dgm:t>
        <a:bodyPr/>
        <a:lstStyle/>
        <a:p>
          <a:endParaRPr lang="en-US"/>
        </a:p>
      </dgm:t>
    </dgm:pt>
    <dgm:pt modelId="{DD90366B-C253-4B10-AD41-2424264D9AB6}">
      <dgm:prSet phldrT="[Text]" custT="1"/>
      <dgm:spPr/>
      <dgm:t>
        <a:bodyPr/>
        <a:lstStyle/>
        <a:p>
          <a:r>
            <a:rPr lang="fa-IR" sz="1800" dirty="0">
              <a:cs typeface="B Titr" panose="00000700000000000000" pitchFamily="2" charset="-78"/>
            </a:rPr>
            <a:t>5 – برنامه ریزی نیروی انسانی را یک فرآیند </a:t>
          </a:r>
          <a:r>
            <a:rPr lang="fa-IR" sz="1800" dirty="0" smtClean="0">
              <a:cs typeface="B Titr" panose="00000700000000000000" pitchFamily="2" charset="-78"/>
            </a:rPr>
            <a:t>استراتژیک است</a:t>
          </a:r>
          <a:endParaRPr lang="en-US" sz="1800" dirty="0">
            <a:cs typeface="B Titr" panose="00000700000000000000" pitchFamily="2" charset="-78"/>
          </a:endParaRPr>
        </a:p>
      </dgm:t>
    </dgm:pt>
    <dgm:pt modelId="{5B3ABB56-91C2-43FC-B968-D78991D04EE1}" type="parTrans" cxnId="{0735DB1B-F066-42EE-8B86-9A63B924B3E4}">
      <dgm:prSet/>
      <dgm:spPr/>
      <dgm:t>
        <a:bodyPr/>
        <a:lstStyle/>
        <a:p>
          <a:endParaRPr lang="en-US"/>
        </a:p>
      </dgm:t>
    </dgm:pt>
    <dgm:pt modelId="{45921660-D3BE-456F-B257-EB6EF9A98B41}" type="sibTrans" cxnId="{0735DB1B-F066-42EE-8B86-9A63B924B3E4}">
      <dgm:prSet/>
      <dgm:spPr/>
      <dgm:t>
        <a:bodyPr/>
        <a:lstStyle/>
        <a:p>
          <a:endParaRPr lang="en-US"/>
        </a:p>
      </dgm:t>
    </dgm:pt>
    <dgm:pt modelId="{3698E85E-CF1D-4583-9B63-C2683BB2B6D7}">
      <dgm:prSet phldrT="[Text]" custT="1"/>
      <dgm:spPr/>
      <dgm:t>
        <a:bodyPr/>
        <a:lstStyle/>
        <a:p>
          <a:r>
            <a:rPr lang="fa-IR" sz="1800" dirty="0">
              <a:cs typeface="B Titr" panose="00000700000000000000" pitchFamily="2" charset="-78"/>
            </a:rPr>
            <a:t>3 – دو بحث مهم در برنامه نیروی انسانی </a:t>
          </a:r>
          <a:endParaRPr lang="en-US" sz="1800" dirty="0">
            <a:cs typeface="B Titr" panose="00000700000000000000" pitchFamily="2" charset="-78"/>
          </a:endParaRPr>
        </a:p>
      </dgm:t>
    </dgm:pt>
    <dgm:pt modelId="{4CE5C395-E2B1-424B-9F27-88CFA98B6939}" type="parTrans" cxnId="{2FCB535C-BA5C-42EE-AA10-C958C74BE2E3}">
      <dgm:prSet/>
      <dgm:spPr/>
      <dgm:t>
        <a:bodyPr/>
        <a:lstStyle/>
        <a:p>
          <a:endParaRPr lang="en-US"/>
        </a:p>
      </dgm:t>
    </dgm:pt>
    <dgm:pt modelId="{4D1E13E2-B08D-46E8-ABFA-119BB110537C}" type="sibTrans" cxnId="{2FCB535C-BA5C-42EE-AA10-C958C74BE2E3}">
      <dgm:prSet/>
      <dgm:spPr/>
      <dgm:t>
        <a:bodyPr/>
        <a:lstStyle/>
        <a:p>
          <a:endParaRPr lang="en-US"/>
        </a:p>
      </dgm:t>
    </dgm:pt>
    <dgm:pt modelId="{19B270C3-62D9-4F67-BA5B-C06F36CA9117}">
      <dgm:prSet custT="1"/>
      <dgm:spPr/>
      <dgm:t>
        <a:bodyPr/>
        <a:lstStyle/>
        <a:p>
          <a:r>
            <a:rPr lang="fa-IR" sz="1400" dirty="0">
              <a:cs typeface="B Titr" panose="00000700000000000000" pitchFamily="2" charset="-78"/>
            </a:rPr>
            <a:t>2 – برنامه ریزی برونی انسانی شامل دو مرحله اصلی</a:t>
          </a:r>
          <a:endParaRPr lang="en-US" sz="1400" dirty="0">
            <a:cs typeface="B Titr" panose="00000700000000000000" pitchFamily="2" charset="-78"/>
          </a:endParaRPr>
        </a:p>
      </dgm:t>
    </dgm:pt>
    <dgm:pt modelId="{9D03E697-DD78-45B4-8C7F-02DABEF6E048}" type="parTrans" cxnId="{7D49AA44-15DA-4064-9037-84283C07EE50}">
      <dgm:prSet/>
      <dgm:spPr/>
      <dgm:t>
        <a:bodyPr/>
        <a:lstStyle/>
        <a:p>
          <a:endParaRPr lang="en-US"/>
        </a:p>
      </dgm:t>
    </dgm:pt>
    <dgm:pt modelId="{10EBC322-F8A0-403F-9EE4-8B2728F3B2D4}" type="sibTrans" cxnId="{7D49AA44-15DA-4064-9037-84283C07EE50}">
      <dgm:prSet/>
      <dgm:spPr/>
      <dgm:t>
        <a:bodyPr/>
        <a:lstStyle/>
        <a:p>
          <a:endParaRPr lang="en-US"/>
        </a:p>
      </dgm:t>
    </dgm:pt>
    <dgm:pt modelId="{B3EBA866-5B63-48FC-9334-CA0A21D97507}" type="pres">
      <dgm:prSet presAssocID="{BA899C14-3258-4EE8-8AB7-557D478785A3}" presName="Name0" presStyleCnt="0">
        <dgm:presLayoutVars>
          <dgm:chMax val="1"/>
          <dgm:dir/>
          <dgm:animLvl val="ctr"/>
          <dgm:resizeHandles val="exact"/>
        </dgm:presLayoutVars>
      </dgm:prSet>
      <dgm:spPr/>
      <dgm:t>
        <a:bodyPr/>
        <a:lstStyle/>
        <a:p>
          <a:endParaRPr lang="en-US"/>
        </a:p>
      </dgm:t>
    </dgm:pt>
    <dgm:pt modelId="{1FED88AD-53FE-4695-979D-93EFF6575D96}" type="pres">
      <dgm:prSet presAssocID="{700F57B8-8D85-4192-AA91-911BE31E7CB8}" presName="centerShape" presStyleLbl="node0" presStyleIdx="0" presStyleCnt="1"/>
      <dgm:spPr/>
      <dgm:t>
        <a:bodyPr/>
        <a:lstStyle/>
        <a:p>
          <a:endParaRPr lang="en-US"/>
        </a:p>
      </dgm:t>
    </dgm:pt>
    <dgm:pt modelId="{6369DCD0-69F9-4474-9247-2CC3169D4A82}" type="pres">
      <dgm:prSet presAssocID="{4D7FAD89-84C1-4895-B90F-99DECF28FD64}" presName="node" presStyleLbl="node1" presStyleIdx="0" presStyleCnt="5" custScaleX="304916" custScaleY="156486" custRadScaleRad="111435" custRadScaleInc="-27028">
        <dgm:presLayoutVars>
          <dgm:bulletEnabled val="1"/>
        </dgm:presLayoutVars>
      </dgm:prSet>
      <dgm:spPr/>
      <dgm:t>
        <a:bodyPr/>
        <a:lstStyle/>
        <a:p>
          <a:endParaRPr lang="en-US"/>
        </a:p>
      </dgm:t>
    </dgm:pt>
    <dgm:pt modelId="{B024E89F-EA79-4626-83D0-19FD87EB041C}" type="pres">
      <dgm:prSet presAssocID="{4D7FAD89-84C1-4895-B90F-99DECF28FD64}" presName="dummy" presStyleCnt="0"/>
      <dgm:spPr/>
    </dgm:pt>
    <dgm:pt modelId="{761EB7B8-388A-4BED-8C33-EDB51DB3564F}" type="pres">
      <dgm:prSet presAssocID="{D8EA8CC4-402F-4050-B15B-2F9A79BA5BFF}" presName="sibTrans" presStyleLbl="sibTrans2D1" presStyleIdx="0" presStyleCnt="5"/>
      <dgm:spPr/>
      <dgm:t>
        <a:bodyPr/>
        <a:lstStyle/>
        <a:p>
          <a:endParaRPr lang="en-US"/>
        </a:p>
      </dgm:t>
    </dgm:pt>
    <dgm:pt modelId="{61C47AD9-DB45-458E-A9A2-A5B9F60966AB}" type="pres">
      <dgm:prSet presAssocID="{19B270C3-62D9-4F67-BA5B-C06F36CA9117}" presName="node" presStyleLbl="node1" presStyleIdx="1" presStyleCnt="5" custScaleX="144625" custScaleY="178582">
        <dgm:presLayoutVars>
          <dgm:bulletEnabled val="1"/>
        </dgm:presLayoutVars>
      </dgm:prSet>
      <dgm:spPr/>
      <dgm:t>
        <a:bodyPr/>
        <a:lstStyle/>
        <a:p>
          <a:endParaRPr lang="en-US"/>
        </a:p>
      </dgm:t>
    </dgm:pt>
    <dgm:pt modelId="{4D5929E6-8857-4DD6-BD57-BBBAA64B5A80}" type="pres">
      <dgm:prSet presAssocID="{19B270C3-62D9-4F67-BA5B-C06F36CA9117}" presName="dummy" presStyleCnt="0"/>
      <dgm:spPr/>
    </dgm:pt>
    <dgm:pt modelId="{68713AE3-DD96-42DA-86DA-FCC7AF564979}" type="pres">
      <dgm:prSet presAssocID="{10EBC322-F8A0-403F-9EE4-8B2728F3B2D4}" presName="sibTrans" presStyleLbl="sibTrans2D1" presStyleIdx="1" presStyleCnt="5"/>
      <dgm:spPr/>
      <dgm:t>
        <a:bodyPr/>
        <a:lstStyle/>
        <a:p>
          <a:endParaRPr lang="en-US"/>
        </a:p>
      </dgm:t>
    </dgm:pt>
    <dgm:pt modelId="{8B5444EF-2201-4AF1-8DFD-F784AEB98043}" type="pres">
      <dgm:prSet presAssocID="{AD2CAC34-7D0E-444C-9908-6B99A4D47178}" presName="node" presStyleLbl="node1" presStyleIdx="2" presStyleCnt="5" custScaleX="260253" custScaleY="155987" custRadScaleRad="118056" custRadScaleInc="-4146">
        <dgm:presLayoutVars>
          <dgm:bulletEnabled val="1"/>
        </dgm:presLayoutVars>
      </dgm:prSet>
      <dgm:spPr/>
      <dgm:t>
        <a:bodyPr/>
        <a:lstStyle/>
        <a:p>
          <a:endParaRPr lang="en-US"/>
        </a:p>
      </dgm:t>
    </dgm:pt>
    <dgm:pt modelId="{B679A3EE-B227-48FD-8572-02D81682F38A}" type="pres">
      <dgm:prSet presAssocID="{AD2CAC34-7D0E-444C-9908-6B99A4D47178}" presName="dummy" presStyleCnt="0"/>
      <dgm:spPr/>
    </dgm:pt>
    <dgm:pt modelId="{0D0D3125-8D03-4ACC-BDB8-DA00BE8634EB}" type="pres">
      <dgm:prSet presAssocID="{62E5457D-64E5-4D00-84CD-1ACE36740B49}" presName="sibTrans" presStyleLbl="sibTrans2D1" presStyleIdx="2" presStyleCnt="5"/>
      <dgm:spPr/>
      <dgm:t>
        <a:bodyPr/>
        <a:lstStyle/>
        <a:p>
          <a:endParaRPr lang="en-US"/>
        </a:p>
      </dgm:t>
    </dgm:pt>
    <dgm:pt modelId="{5C53E381-20CE-41DF-983B-3DB199FDB21F}" type="pres">
      <dgm:prSet presAssocID="{DD90366B-C253-4B10-AD41-2424264D9AB6}" presName="node" presStyleLbl="node1" presStyleIdx="3" presStyleCnt="5" custScaleX="256899" custScaleY="147935" custRadScaleRad="123607" custRadScaleInc="68611">
        <dgm:presLayoutVars>
          <dgm:bulletEnabled val="1"/>
        </dgm:presLayoutVars>
      </dgm:prSet>
      <dgm:spPr/>
      <dgm:t>
        <a:bodyPr/>
        <a:lstStyle/>
        <a:p>
          <a:endParaRPr lang="en-US"/>
        </a:p>
      </dgm:t>
    </dgm:pt>
    <dgm:pt modelId="{154B0E69-1B6A-4F3A-A703-C57F1754BFEF}" type="pres">
      <dgm:prSet presAssocID="{DD90366B-C253-4B10-AD41-2424264D9AB6}" presName="dummy" presStyleCnt="0"/>
      <dgm:spPr/>
    </dgm:pt>
    <dgm:pt modelId="{2A02B660-489A-4009-A7E2-A3BAF9978278}" type="pres">
      <dgm:prSet presAssocID="{45921660-D3BE-456F-B257-EB6EF9A98B41}" presName="sibTrans" presStyleLbl="sibTrans2D1" presStyleIdx="3" presStyleCnt="5"/>
      <dgm:spPr/>
      <dgm:t>
        <a:bodyPr/>
        <a:lstStyle/>
        <a:p>
          <a:endParaRPr lang="en-US"/>
        </a:p>
      </dgm:t>
    </dgm:pt>
    <dgm:pt modelId="{C2255B46-D570-4323-8743-D7FAB69A7EFD}" type="pres">
      <dgm:prSet presAssocID="{3698E85E-CF1D-4583-9B63-C2683BB2B6D7}" presName="node" presStyleLbl="node1" presStyleIdx="4" presStyleCnt="5" custScaleX="225994" custScaleY="147818" custRadScaleRad="127030" custRadScaleInc="-14810">
        <dgm:presLayoutVars>
          <dgm:bulletEnabled val="1"/>
        </dgm:presLayoutVars>
      </dgm:prSet>
      <dgm:spPr/>
      <dgm:t>
        <a:bodyPr/>
        <a:lstStyle/>
        <a:p>
          <a:endParaRPr lang="en-US"/>
        </a:p>
      </dgm:t>
    </dgm:pt>
    <dgm:pt modelId="{205F3686-43C6-4637-A4D2-F73E223E66AD}" type="pres">
      <dgm:prSet presAssocID="{3698E85E-CF1D-4583-9B63-C2683BB2B6D7}" presName="dummy" presStyleCnt="0"/>
      <dgm:spPr/>
    </dgm:pt>
    <dgm:pt modelId="{F86E9105-5EA0-47F3-9AE4-F7C39D7CB894}" type="pres">
      <dgm:prSet presAssocID="{4D1E13E2-B08D-46E8-ABFA-119BB110537C}" presName="sibTrans" presStyleLbl="sibTrans2D1" presStyleIdx="4" presStyleCnt="5"/>
      <dgm:spPr/>
      <dgm:t>
        <a:bodyPr/>
        <a:lstStyle/>
        <a:p>
          <a:endParaRPr lang="en-US"/>
        </a:p>
      </dgm:t>
    </dgm:pt>
  </dgm:ptLst>
  <dgm:cxnLst>
    <dgm:cxn modelId="{033191CE-B0A5-469E-B323-33A545497AE1}" type="presOf" srcId="{BA899C14-3258-4EE8-8AB7-557D478785A3}" destId="{B3EBA866-5B63-48FC-9334-CA0A21D97507}" srcOrd="0" destOrd="0" presId="urn:microsoft.com/office/officeart/2005/8/layout/radial6"/>
    <dgm:cxn modelId="{7C2163F4-890E-467D-B147-65F82D2CE198}" type="presOf" srcId="{19B270C3-62D9-4F67-BA5B-C06F36CA9117}" destId="{61C47AD9-DB45-458E-A9A2-A5B9F60966AB}" srcOrd="0" destOrd="0" presId="urn:microsoft.com/office/officeart/2005/8/layout/radial6"/>
    <dgm:cxn modelId="{0735DB1B-F066-42EE-8B86-9A63B924B3E4}" srcId="{700F57B8-8D85-4192-AA91-911BE31E7CB8}" destId="{DD90366B-C253-4B10-AD41-2424264D9AB6}" srcOrd="3" destOrd="0" parTransId="{5B3ABB56-91C2-43FC-B968-D78991D04EE1}" sibTransId="{45921660-D3BE-456F-B257-EB6EF9A98B41}"/>
    <dgm:cxn modelId="{31AF606A-C9C4-4C75-91BF-95DB94C03B8A}" type="presOf" srcId="{4D7FAD89-84C1-4895-B90F-99DECF28FD64}" destId="{6369DCD0-69F9-4474-9247-2CC3169D4A82}" srcOrd="0" destOrd="0" presId="urn:microsoft.com/office/officeart/2005/8/layout/radial6"/>
    <dgm:cxn modelId="{7D49AA44-15DA-4064-9037-84283C07EE50}" srcId="{700F57B8-8D85-4192-AA91-911BE31E7CB8}" destId="{19B270C3-62D9-4F67-BA5B-C06F36CA9117}" srcOrd="1" destOrd="0" parTransId="{9D03E697-DD78-45B4-8C7F-02DABEF6E048}" sibTransId="{10EBC322-F8A0-403F-9EE4-8B2728F3B2D4}"/>
    <dgm:cxn modelId="{CEC11CD6-FA32-4918-9747-0784369EC956}" type="presOf" srcId="{DD90366B-C253-4B10-AD41-2424264D9AB6}" destId="{5C53E381-20CE-41DF-983B-3DB199FDB21F}" srcOrd="0" destOrd="0" presId="urn:microsoft.com/office/officeart/2005/8/layout/radial6"/>
    <dgm:cxn modelId="{D00B3161-9D2F-42AB-932E-4EE282764826}" type="presOf" srcId="{62E5457D-64E5-4D00-84CD-1ACE36740B49}" destId="{0D0D3125-8D03-4ACC-BDB8-DA00BE8634EB}" srcOrd="0" destOrd="0" presId="urn:microsoft.com/office/officeart/2005/8/layout/radial6"/>
    <dgm:cxn modelId="{72144A87-13AD-4466-8302-1829A0D5B075}" type="presOf" srcId="{4D1E13E2-B08D-46E8-ABFA-119BB110537C}" destId="{F86E9105-5EA0-47F3-9AE4-F7C39D7CB894}" srcOrd="0" destOrd="0" presId="urn:microsoft.com/office/officeart/2005/8/layout/radial6"/>
    <dgm:cxn modelId="{2FCB535C-BA5C-42EE-AA10-C958C74BE2E3}" srcId="{700F57B8-8D85-4192-AA91-911BE31E7CB8}" destId="{3698E85E-CF1D-4583-9B63-C2683BB2B6D7}" srcOrd="4" destOrd="0" parTransId="{4CE5C395-E2B1-424B-9F27-88CFA98B6939}" sibTransId="{4D1E13E2-B08D-46E8-ABFA-119BB110537C}"/>
    <dgm:cxn modelId="{2B3115A5-70AC-415B-AF99-17E3849907B3}" type="presOf" srcId="{10EBC322-F8A0-403F-9EE4-8B2728F3B2D4}" destId="{68713AE3-DD96-42DA-86DA-FCC7AF564979}" srcOrd="0" destOrd="0" presId="urn:microsoft.com/office/officeart/2005/8/layout/radial6"/>
    <dgm:cxn modelId="{25B4E913-E7D9-41CA-8F35-C36D72D2841D}" type="presOf" srcId="{700F57B8-8D85-4192-AA91-911BE31E7CB8}" destId="{1FED88AD-53FE-4695-979D-93EFF6575D96}" srcOrd="0" destOrd="0" presId="urn:microsoft.com/office/officeart/2005/8/layout/radial6"/>
    <dgm:cxn modelId="{0C439212-427A-4410-91DA-60F681AC9D71}" type="presOf" srcId="{3698E85E-CF1D-4583-9B63-C2683BB2B6D7}" destId="{C2255B46-D570-4323-8743-D7FAB69A7EFD}" srcOrd="0" destOrd="0" presId="urn:microsoft.com/office/officeart/2005/8/layout/radial6"/>
    <dgm:cxn modelId="{32DED0AF-E502-4937-BA60-04AB4841E720}" srcId="{700F57B8-8D85-4192-AA91-911BE31E7CB8}" destId="{AD2CAC34-7D0E-444C-9908-6B99A4D47178}" srcOrd="2" destOrd="0" parTransId="{C1155884-AA15-47D2-B4CC-429270D13558}" sibTransId="{62E5457D-64E5-4D00-84CD-1ACE36740B49}"/>
    <dgm:cxn modelId="{CAD63DE4-0B4B-4B1A-ADD4-A2AB1068ABCC}" type="presOf" srcId="{AD2CAC34-7D0E-444C-9908-6B99A4D47178}" destId="{8B5444EF-2201-4AF1-8DFD-F784AEB98043}" srcOrd="0" destOrd="0" presId="urn:microsoft.com/office/officeart/2005/8/layout/radial6"/>
    <dgm:cxn modelId="{8DC4E845-7D40-4141-910B-4545BA125D00}" srcId="{700F57B8-8D85-4192-AA91-911BE31E7CB8}" destId="{4D7FAD89-84C1-4895-B90F-99DECF28FD64}" srcOrd="0" destOrd="0" parTransId="{07B28930-D8AD-4B03-854D-99EDD15E96AC}" sibTransId="{D8EA8CC4-402F-4050-B15B-2F9A79BA5BFF}"/>
    <dgm:cxn modelId="{E9473E16-05AE-4125-A8EE-655FD7F9AD72}" srcId="{BA899C14-3258-4EE8-8AB7-557D478785A3}" destId="{700F57B8-8D85-4192-AA91-911BE31E7CB8}" srcOrd="0" destOrd="0" parTransId="{EDD4D969-92D5-4DEF-A9DC-635D47CE570B}" sibTransId="{9959CA9D-ACA9-4023-A712-AD2D026D7032}"/>
    <dgm:cxn modelId="{924BBDA8-C4FF-4F56-A012-24A8B4A0A391}" type="presOf" srcId="{D8EA8CC4-402F-4050-B15B-2F9A79BA5BFF}" destId="{761EB7B8-388A-4BED-8C33-EDB51DB3564F}" srcOrd="0" destOrd="0" presId="urn:microsoft.com/office/officeart/2005/8/layout/radial6"/>
    <dgm:cxn modelId="{76E0F7C3-9BCC-4BBA-BE89-D1E9A516BC08}" type="presOf" srcId="{45921660-D3BE-456F-B257-EB6EF9A98B41}" destId="{2A02B660-489A-4009-A7E2-A3BAF9978278}" srcOrd="0" destOrd="0" presId="urn:microsoft.com/office/officeart/2005/8/layout/radial6"/>
    <dgm:cxn modelId="{1B12B0C3-6599-40A3-9C7F-9D9C8CCB748C}" type="presParOf" srcId="{B3EBA866-5B63-48FC-9334-CA0A21D97507}" destId="{1FED88AD-53FE-4695-979D-93EFF6575D96}" srcOrd="0" destOrd="0" presId="urn:microsoft.com/office/officeart/2005/8/layout/radial6"/>
    <dgm:cxn modelId="{727A196A-AC3F-41EF-87F4-88340D0474ED}" type="presParOf" srcId="{B3EBA866-5B63-48FC-9334-CA0A21D97507}" destId="{6369DCD0-69F9-4474-9247-2CC3169D4A82}" srcOrd="1" destOrd="0" presId="urn:microsoft.com/office/officeart/2005/8/layout/radial6"/>
    <dgm:cxn modelId="{18E41445-82F5-4606-96D5-E3B29FE084BC}" type="presParOf" srcId="{B3EBA866-5B63-48FC-9334-CA0A21D97507}" destId="{B024E89F-EA79-4626-83D0-19FD87EB041C}" srcOrd="2" destOrd="0" presId="urn:microsoft.com/office/officeart/2005/8/layout/radial6"/>
    <dgm:cxn modelId="{7D0364AE-6BE4-4B32-A3F5-6AB1E82AEAD1}" type="presParOf" srcId="{B3EBA866-5B63-48FC-9334-CA0A21D97507}" destId="{761EB7B8-388A-4BED-8C33-EDB51DB3564F}" srcOrd="3" destOrd="0" presId="urn:microsoft.com/office/officeart/2005/8/layout/radial6"/>
    <dgm:cxn modelId="{990FC48A-F8E4-4F65-9550-AEF373FB024C}" type="presParOf" srcId="{B3EBA866-5B63-48FC-9334-CA0A21D97507}" destId="{61C47AD9-DB45-458E-A9A2-A5B9F60966AB}" srcOrd="4" destOrd="0" presId="urn:microsoft.com/office/officeart/2005/8/layout/radial6"/>
    <dgm:cxn modelId="{E6DE5CD2-44BD-46A8-8320-684436301CA0}" type="presParOf" srcId="{B3EBA866-5B63-48FC-9334-CA0A21D97507}" destId="{4D5929E6-8857-4DD6-BD57-BBBAA64B5A80}" srcOrd="5" destOrd="0" presId="urn:microsoft.com/office/officeart/2005/8/layout/radial6"/>
    <dgm:cxn modelId="{2A764CFB-2714-4452-AEF7-5BAF52F6D542}" type="presParOf" srcId="{B3EBA866-5B63-48FC-9334-CA0A21D97507}" destId="{68713AE3-DD96-42DA-86DA-FCC7AF564979}" srcOrd="6" destOrd="0" presId="urn:microsoft.com/office/officeart/2005/8/layout/radial6"/>
    <dgm:cxn modelId="{DA8BCEAF-1ABA-4E7A-9F60-1B4C83102FB9}" type="presParOf" srcId="{B3EBA866-5B63-48FC-9334-CA0A21D97507}" destId="{8B5444EF-2201-4AF1-8DFD-F784AEB98043}" srcOrd="7" destOrd="0" presId="urn:microsoft.com/office/officeart/2005/8/layout/radial6"/>
    <dgm:cxn modelId="{539FAE5E-92FD-46ED-903B-817CB3769CD9}" type="presParOf" srcId="{B3EBA866-5B63-48FC-9334-CA0A21D97507}" destId="{B679A3EE-B227-48FD-8572-02D81682F38A}" srcOrd="8" destOrd="0" presId="urn:microsoft.com/office/officeart/2005/8/layout/radial6"/>
    <dgm:cxn modelId="{AAE08637-7AD6-41F1-9559-C07813AA5116}" type="presParOf" srcId="{B3EBA866-5B63-48FC-9334-CA0A21D97507}" destId="{0D0D3125-8D03-4ACC-BDB8-DA00BE8634EB}" srcOrd="9" destOrd="0" presId="urn:microsoft.com/office/officeart/2005/8/layout/radial6"/>
    <dgm:cxn modelId="{86547536-BE1C-4C77-8E49-2485CF0A9170}" type="presParOf" srcId="{B3EBA866-5B63-48FC-9334-CA0A21D97507}" destId="{5C53E381-20CE-41DF-983B-3DB199FDB21F}" srcOrd="10" destOrd="0" presId="urn:microsoft.com/office/officeart/2005/8/layout/radial6"/>
    <dgm:cxn modelId="{7E2413D6-6DB4-4284-B9C3-4D28A3407ED6}" type="presParOf" srcId="{B3EBA866-5B63-48FC-9334-CA0A21D97507}" destId="{154B0E69-1B6A-4F3A-A703-C57F1754BFEF}" srcOrd="11" destOrd="0" presId="urn:microsoft.com/office/officeart/2005/8/layout/radial6"/>
    <dgm:cxn modelId="{65ED2E2F-C96F-406D-8D8C-7C6CF7D52A32}" type="presParOf" srcId="{B3EBA866-5B63-48FC-9334-CA0A21D97507}" destId="{2A02B660-489A-4009-A7E2-A3BAF9978278}" srcOrd="12" destOrd="0" presId="urn:microsoft.com/office/officeart/2005/8/layout/radial6"/>
    <dgm:cxn modelId="{90CF5F76-A1D5-4A84-A7EC-9CD1355DAA50}" type="presParOf" srcId="{B3EBA866-5B63-48FC-9334-CA0A21D97507}" destId="{C2255B46-D570-4323-8743-D7FAB69A7EFD}" srcOrd="13" destOrd="0" presId="urn:microsoft.com/office/officeart/2005/8/layout/radial6"/>
    <dgm:cxn modelId="{EF645FEA-278F-45EA-9602-A1F33AD5C87A}" type="presParOf" srcId="{B3EBA866-5B63-48FC-9334-CA0A21D97507}" destId="{205F3686-43C6-4637-A4D2-F73E223E66AD}" srcOrd="14" destOrd="0" presId="urn:microsoft.com/office/officeart/2005/8/layout/radial6"/>
    <dgm:cxn modelId="{085CFF18-4FBF-46DC-9DE5-8A758DAB2F2C}" type="presParOf" srcId="{B3EBA866-5B63-48FC-9334-CA0A21D97507}" destId="{F86E9105-5EA0-47F3-9AE4-F7C39D7CB894}"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4C762776-F85E-4906-B824-D1F2A0167830}"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ACDDD1DC-FE12-4C6C-B0AA-EC4B701DF77F}">
      <dgm:prSet phldrT="[Text]" custT="1"/>
      <dgm:spPr/>
      <dgm:t>
        <a:bodyPr/>
        <a:lstStyle/>
        <a:p>
          <a:r>
            <a:rPr lang="fa-IR" sz="1800" dirty="0">
              <a:solidFill>
                <a:srgbClr val="FFFF00"/>
              </a:solidFill>
              <a:cs typeface="B Titr" panose="00000700000000000000" pitchFamily="2" charset="-78"/>
            </a:rPr>
            <a:t>حیطه های عملکردی نظارت و کنترل در ورزش</a:t>
          </a:r>
          <a:endParaRPr lang="en-US" sz="1800" dirty="0">
            <a:solidFill>
              <a:srgbClr val="FFFF00"/>
            </a:solidFill>
            <a:cs typeface="B Titr" panose="00000700000000000000" pitchFamily="2" charset="-78"/>
          </a:endParaRPr>
        </a:p>
      </dgm:t>
    </dgm:pt>
    <dgm:pt modelId="{01F559D6-10FE-4962-BF5B-2CA42855A568}" type="parTrans" cxnId="{B601C860-D191-466D-BA2A-B12A135B996E}">
      <dgm:prSet/>
      <dgm:spPr/>
      <dgm:t>
        <a:bodyPr/>
        <a:lstStyle/>
        <a:p>
          <a:endParaRPr lang="en-US"/>
        </a:p>
      </dgm:t>
    </dgm:pt>
    <dgm:pt modelId="{50F6FF9F-C59E-41B8-9DEC-93E1D49AC6D1}" type="sibTrans" cxnId="{B601C860-D191-466D-BA2A-B12A135B996E}">
      <dgm:prSet/>
      <dgm:spPr/>
      <dgm:t>
        <a:bodyPr/>
        <a:lstStyle/>
        <a:p>
          <a:endParaRPr lang="en-US"/>
        </a:p>
      </dgm:t>
    </dgm:pt>
    <dgm:pt modelId="{89A67AAB-A5FA-49BB-9CAF-AE88008DC897}">
      <dgm:prSet phldrT="[Text]" custT="1"/>
      <dgm:spPr/>
      <dgm:t>
        <a:bodyPr/>
        <a:lstStyle/>
        <a:p>
          <a:r>
            <a:rPr lang="fa-IR" sz="2400" dirty="0">
              <a:cs typeface="B Titr" panose="00000700000000000000" pitchFamily="2" charset="-78"/>
            </a:rPr>
            <a:t>1 - مربیان ورزش . داوران ورزش . اساتید ورزش . معلمان تربیت بدنی و.... نظارت می شوند</a:t>
          </a:r>
          <a:endParaRPr lang="en-US" sz="2400" dirty="0">
            <a:cs typeface="B Titr" panose="00000700000000000000" pitchFamily="2" charset="-78"/>
          </a:endParaRPr>
        </a:p>
      </dgm:t>
    </dgm:pt>
    <dgm:pt modelId="{C6BCACF4-6FC6-4192-946D-9F79E0A4D57A}" type="parTrans" cxnId="{FF2E5FB4-1039-4598-B37E-A23E2E8627C7}">
      <dgm:prSet/>
      <dgm:spPr/>
      <dgm:t>
        <a:bodyPr/>
        <a:lstStyle/>
        <a:p>
          <a:endParaRPr lang="en-US"/>
        </a:p>
      </dgm:t>
    </dgm:pt>
    <dgm:pt modelId="{0304974C-9D0A-4EFB-BA54-68AD2507A601}" type="sibTrans" cxnId="{FF2E5FB4-1039-4598-B37E-A23E2E8627C7}">
      <dgm:prSet/>
      <dgm:spPr/>
      <dgm:t>
        <a:bodyPr/>
        <a:lstStyle/>
        <a:p>
          <a:endParaRPr lang="en-US"/>
        </a:p>
      </dgm:t>
    </dgm:pt>
    <dgm:pt modelId="{4C127E73-7F92-4873-B771-149FBC0F0ACC}">
      <dgm:prSet phldrT="[Text]" custT="1"/>
      <dgm:spPr/>
      <dgm:t>
        <a:bodyPr/>
        <a:lstStyle/>
        <a:p>
          <a:r>
            <a:rPr lang="fa-IR" sz="1200" dirty="0">
              <a:cs typeface="B Titr" panose="00000700000000000000" pitchFamily="2" charset="-78"/>
            </a:rPr>
            <a:t>2</a:t>
          </a:r>
          <a:r>
            <a:rPr lang="fa-IR" sz="2000" dirty="0">
              <a:cs typeface="B Titr" panose="00000700000000000000" pitchFamily="2" charset="-78"/>
            </a:rPr>
            <a:t> – رویداد ها و مسابقات ورزشی : در مسابقات و رویداد های شامل : مسابقات . تمرینات . اردو ها و همایش ها نظارت می شوند</a:t>
          </a:r>
          <a:endParaRPr lang="en-US" sz="2000" dirty="0">
            <a:cs typeface="B Titr" panose="00000700000000000000" pitchFamily="2" charset="-78"/>
          </a:endParaRPr>
        </a:p>
      </dgm:t>
    </dgm:pt>
    <dgm:pt modelId="{88CE039D-C150-404A-B97F-7D7A0269D00B}" type="parTrans" cxnId="{17B760F9-9ABC-4DF0-95E5-1A03FBC0AD6F}">
      <dgm:prSet/>
      <dgm:spPr/>
      <dgm:t>
        <a:bodyPr/>
        <a:lstStyle/>
        <a:p>
          <a:endParaRPr lang="en-US"/>
        </a:p>
      </dgm:t>
    </dgm:pt>
    <dgm:pt modelId="{D344E385-F1AF-414F-BD5E-E14FE68E9546}" type="sibTrans" cxnId="{17B760F9-9ABC-4DF0-95E5-1A03FBC0AD6F}">
      <dgm:prSet/>
      <dgm:spPr/>
      <dgm:t>
        <a:bodyPr/>
        <a:lstStyle/>
        <a:p>
          <a:endParaRPr lang="en-US"/>
        </a:p>
      </dgm:t>
    </dgm:pt>
    <dgm:pt modelId="{F0149C47-512B-4CD9-9A6F-AE1925C508EF}">
      <dgm:prSet phldrT="[Text]" custT="1"/>
      <dgm:spPr/>
      <dgm:t>
        <a:bodyPr/>
        <a:lstStyle/>
        <a:p>
          <a:r>
            <a:rPr lang="fa-IR" sz="1800" dirty="0">
              <a:cs typeface="B Titr" panose="00000700000000000000" pitchFamily="2" charset="-78"/>
            </a:rPr>
            <a:t>3 – اماکن و تاسیسات ورزشی : باشگاه های ورزشی آماتور و حرفه ای . فدراسیون های ورزشی . وزارت ورزش . دانشکده تربیت بدنی . اداره ورزش آموزش و ... نظارت می شوند.</a:t>
          </a:r>
          <a:endParaRPr lang="en-US" sz="1800" dirty="0">
            <a:cs typeface="B Titr" panose="00000700000000000000" pitchFamily="2" charset="-78"/>
          </a:endParaRPr>
        </a:p>
      </dgm:t>
    </dgm:pt>
    <dgm:pt modelId="{CF00B25C-74C5-486B-B574-A7843C2CB2AE}" type="parTrans" cxnId="{243312A1-3408-4120-BCDC-937825748955}">
      <dgm:prSet/>
      <dgm:spPr/>
      <dgm:t>
        <a:bodyPr/>
        <a:lstStyle/>
        <a:p>
          <a:endParaRPr lang="en-US"/>
        </a:p>
      </dgm:t>
    </dgm:pt>
    <dgm:pt modelId="{2F348834-C97F-4425-AD1E-8164C6CA0310}" type="sibTrans" cxnId="{243312A1-3408-4120-BCDC-937825748955}">
      <dgm:prSet/>
      <dgm:spPr/>
      <dgm:t>
        <a:bodyPr/>
        <a:lstStyle/>
        <a:p>
          <a:endParaRPr lang="en-US"/>
        </a:p>
      </dgm:t>
    </dgm:pt>
    <dgm:pt modelId="{3FB97A4B-3E2C-4A39-A6CE-A0EE50E58972}" type="pres">
      <dgm:prSet presAssocID="{4C762776-F85E-4906-B824-D1F2A0167830}" presName="Name0" presStyleCnt="0">
        <dgm:presLayoutVars>
          <dgm:chMax val="1"/>
          <dgm:chPref val="1"/>
          <dgm:dir/>
          <dgm:animOne val="branch"/>
          <dgm:animLvl val="lvl"/>
        </dgm:presLayoutVars>
      </dgm:prSet>
      <dgm:spPr/>
      <dgm:t>
        <a:bodyPr/>
        <a:lstStyle/>
        <a:p>
          <a:endParaRPr lang="en-US"/>
        </a:p>
      </dgm:t>
    </dgm:pt>
    <dgm:pt modelId="{3382B0D6-B881-4A48-AD8B-5EB4523E19A7}" type="pres">
      <dgm:prSet presAssocID="{ACDDD1DC-FE12-4C6C-B0AA-EC4B701DF77F}" presName="singleCycle" presStyleCnt="0"/>
      <dgm:spPr/>
    </dgm:pt>
    <dgm:pt modelId="{30454C6E-62EF-4878-A381-00DBC850DE4C}" type="pres">
      <dgm:prSet presAssocID="{ACDDD1DC-FE12-4C6C-B0AA-EC4B701DF77F}" presName="singleCenter" presStyleLbl="node1" presStyleIdx="0" presStyleCnt="4">
        <dgm:presLayoutVars>
          <dgm:chMax val="7"/>
          <dgm:chPref val="7"/>
        </dgm:presLayoutVars>
      </dgm:prSet>
      <dgm:spPr/>
      <dgm:t>
        <a:bodyPr/>
        <a:lstStyle/>
        <a:p>
          <a:endParaRPr lang="en-US"/>
        </a:p>
      </dgm:t>
    </dgm:pt>
    <dgm:pt modelId="{49D1341D-6053-413E-99DA-DF186B4CAE52}" type="pres">
      <dgm:prSet presAssocID="{C6BCACF4-6FC6-4192-946D-9F79E0A4D57A}" presName="Name56" presStyleLbl="parChTrans1D2" presStyleIdx="0" presStyleCnt="3"/>
      <dgm:spPr/>
      <dgm:t>
        <a:bodyPr/>
        <a:lstStyle/>
        <a:p>
          <a:endParaRPr lang="en-US"/>
        </a:p>
      </dgm:t>
    </dgm:pt>
    <dgm:pt modelId="{1354346D-67EF-4088-9F32-41CC3BFAA4DB}" type="pres">
      <dgm:prSet presAssocID="{89A67AAB-A5FA-49BB-9CAF-AE88008DC897}" presName="text0" presStyleLbl="node1" presStyleIdx="1" presStyleCnt="4" custScaleX="350373" custScaleY="252611">
        <dgm:presLayoutVars>
          <dgm:bulletEnabled val="1"/>
        </dgm:presLayoutVars>
      </dgm:prSet>
      <dgm:spPr/>
      <dgm:t>
        <a:bodyPr/>
        <a:lstStyle/>
        <a:p>
          <a:endParaRPr lang="en-US"/>
        </a:p>
      </dgm:t>
    </dgm:pt>
    <dgm:pt modelId="{37A3E075-5749-4211-9445-3738DDD2032C}" type="pres">
      <dgm:prSet presAssocID="{88CE039D-C150-404A-B97F-7D7A0269D00B}" presName="Name56" presStyleLbl="parChTrans1D2" presStyleIdx="1" presStyleCnt="3"/>
      <dgm:spPr/>
      <dgm:t>
        <a:bodyPr/>
        <a:lstStyle/>
        <a:p>
          <a:endParaRPr lang="en-US"/>
        </a:p>
      </dgm:t>
    </dgm:pt>
    <dgm:pt modelId="{4D885760-8723-4CBB-8301-4DC0D2424403}" type="pres">
      <dgm:prSet presAssocID="{4C127E73-7F92-4873-B771-149FBC0F0ACC}" presName="text0" presStyleLbl="node1" presStyleIdx="2" presStyleCnt="4" custScaleX="225928" custScaleY="373665">
        <dgm:presLayoutVars>
          <dgm:bulletEnabled val="1"/>
        </dgm:presLayoutVars>
      </dgm:prSet>
      <dgm:spPr/>
      <dgm:t>
        <a:bodyPr/>
        <a:lstStyle/>
        <a:p>
          <a:endParaRPr lang="en-US"/>
        </a:p>
      </dgm:t>
    </dgm:pt>
    <dgm:pt modelId="{62D7A93A-B785-4882-82EC-52FA64E3C26F}" type="pres">
      <dgm:prSet presAssocID="{CF00B25C-74C5-486B-B574-A7843C2CB2AE}" presName="Name56" presStyleLbl="parChTrans1D2" presStyleIdx="2" presStyleCnt="3"/>
      <dgm:spPr/>
      <dgm:t>
        <a:bodyPr/>
        <a:lstStyle/>
        <a:p>
          <a:endParaRPr lang="en-US"/>
        </a:p>
      </dgm:t>
    </dgm:pt>
    <dgm:pt modelId="{68D58112-D042-4AD7-8A3A-FE6AA33CCEA6}" type="pres">
      <dgm:prSet presAssocID="{F0149C47-512B-4CD9-9A6F-AE1925C508EF}" presName="text0" presStyleLbl="node1" presStyleIdx="3" presStyleCnt="4" custScaleX="213958" custScaleY="378837" custRadScaleRad="99069" custRadScaleInc="241">
        <dgm:presLayoutVars>
          <dgm:bulletEnabled val="1"/>
        </dgm:presLayoutVars>
      </dgm:prSet>
      <dgm:spPr/>
      <dgm:t>
        <a:bodyPr/>
        <a:lstStyle/>
        <a:p>
          <a:endParaRPr lang="en-US"/>
        </a:p>
      </dgm:t>
    </dgm:pt>
  </dgm:ptLst>
  <dgm:cxnLst>
    <dgm:cxn modelId="{17B760F9-9ABC-4DF0-95E5-1A03FBC0AD6F}" srcId="{ACDDD1DC-FE12-4C6C-B0AA-EC4B701DF77F}" destId="{4C127E73-7F92-4873-B771-149FBC0F0ACC}" srcOrd="1" destOrd="0" parTransId="{88CE039D-C150-404A-B97F-7D7A0269D00B}" sibTransId="{D344E385-F1AF-414F-BD5E-E14FE68E9546}"/>
    <dgm:cxn modelId="{C8B94F4C-2598-4E07-B043-204DF21ABDD2}" type="presOf" srcId="{ACDDD1DC-FE12-4C6C-B0AA-EC4B701DF77F}" destId="{30454C6E-62EF-4878-A381-00DBC850DE4C}" srcOrd="0" destOrd="0" presId="urn:microsoft.com/office/officeart/2008/layout/RadialCluster"/>
    <dgm:cxn modelId="{A9DDD1F7-3BCC-4E10-B939-6DB0B03D50F5}" type="presOf" srcId="{88CE039D-C150-404A-B97F-7D7A0269D00B}" destId="{37A3E075-5749-4211-9445-3738DDD2032C}" srcOrd="0" destOrd="0" presId="urn:microsoft.com/office/officeart/2008/layout/RadialCluster"/>
    <dgm:cxn modelId="{B601C860-D191-466D-BA2A-B12A135B996E}" srcId="{4C762776-F85E-4906-B824-D1F2A0167830}" destId="{ACDDD1DC-FE12-4C6C-B0AA-EC4B701DF77F}" srcOrd="0" destOrd="0" parTransId="{01F559D6-10FE-4962-BF5B-2CA42855A568}" sibTransId="{50F6FF9F-C59E-41B8-9DEC-93E1D49AC6D1}"/>
    <dgm:cxn modelId="{2A081F76-816F-4C33-84ED-37598B624EFF}" type="presOf" srcId="{4C127E73-7F92-4873-B771-149FBC0F0ACC}" destId="{4D885760-8723-4CBB-8301-4DC0D2424403}" srcOrd="0" destOrd="0" presId="urn:microsoft.com/office/officeart/2008/layout/RadialCluster"/>
    <dgm:cxn modelId="{17E0707F-B022-4AA8-B105-F11C974AD449}" type="presOf" srcId="{C6BCACF4-6FC6-4192-946D-9F79E0A4D57A}" destId="{49D1341D-6053-413E-99DA-DF186B4CAE52}" srcOrd="0" destOrd="0" presId="urn:microsoft.com/office/officeart/2008/layout/RadialCluster"/>
    <dgm:cxn modelId="{98D74D60-CBD6-4C1C-A91A-9B55E8EEC44C}" type="presOf" srcId="{F0149C47-512B-4CD9-9A6F-AE1925C508EF}" destId="{68D58112-D042-4AD7-8A3A-FE6AA33CCEA6}" srcOrd="0" destOrd="0" presId="urn:microsoft.com/office/officeart/2008/layout/RadialCluster"/>
    <dgm:cxn modelId="{C90197A2-25FB-48DB-9DA5-B5506643A8BA}" type="presOf" srcId="{4C762776-F85E-4906-B824-D1F2A0167830}" destId="{3FB97A4B-3E2C-4A39-A6CE-A0EE50E58972}" srcOrd="0" destOrd="0" presId="urn:microsoft.com/office/officeart/2008/layout/RadialCluster"/>
    <dgm:cxn modelId="{327814C6-0C30-4287-8A06-7606EC18D392}" type="presOf" srcId="{CF00B25C-74C5-486B-B574-A7843C2CB2AE}" destId="{62D7A93A-B785-4882-82EC-52FA64E3C26F}" srcOrd="0" destOrd="0" presId="urn:microsoft.com/office/officeart/2008/layout/RadialCluster"/>
    <dgm:cxn modelId="{FF2E5FB4-1039-4598-B37E-A23E2E8627C7}" srcId="{ACDDD1DC-FE12-4C6C-B0AA-EC4B701DF77F}" destId="{89A67AAB-A5FA-49BB-9CAF-AE88008DC897}" srcOrd="0" destOrd="0" parTransId="{C6BCACF4-6FC6-4192-946D-9F79E0A4D57A}" sibTransId="{0304974C-9D0A-4EFB-BA54-68AD2507A601}"/>
    <dgm:cxn modelId="{ED8E8755-0E2E-4CB0-B04E-43CC04CE8962}" type="presOf" srcId="{89A67AAB-A5FA-49BB-9CAF-AE88008DC897}" destId="{1354346D-67EF-4088-9F32-41CC3BFAA4DB}" srcOrd="0" destOrd="0" presId="urn:microsoft.com/office/officeart/2008/layout/RadialCluster"/>
    <dgm:cxn modelId="{243312A1-3408-4120-BCDC-937825748955}" srcId="{ACDDD1DC-FE12-4C6C-B0AA-EC4B701DF77F}" destId="{F0149C47-512B-4CD9-9A6F-AE1925C508EF}" srcOrd="2" destOrd="0" parTransId="{CF00B25C-74C5-486B-B574-A7843C2CB2AE}" sibTransId="{2F348834-C97F-4425-AD1E-8164C6CA0310}"/>
    <dgm:cxn modelId="{5208FD96-0831-4FD5-BD66-4EC4B2D8E631}" type="presParOf" srcId="{3FB97A4B-3E2C-4A39-A6CE-A0EE50E58972}" destId="{3382B0D6-B881-4A48-AD8B-5EB4523E19A7}" srcOrd="0" destOrd="0" presId="urn:microsoft.com/office/officeart/2008/layout/RadialCluster"/>
    <dgm:cxn modelId="{4661477B-BB0C-4FBC-9BD9-ACBCB4AD3C87}" type="presParOf" srcId="{3382B0D6-B881-4A48-AD8B-5EB4523E19A7}" destId="{30454C6E-62EF-4878-A381-00DBC850DE4C}" srcOrd="0" destOrd="0" presId="urn:microsoft.com/office/officeart/2008/layout/RadialCluster"/>
    <dgm:cxn modelId="{5FFBEAE2-6132-4291-B7CB-72C5E26D39CB}" type="presParOf" srcId="{3382B0D6-B881-4A48-AD8B-5EB4523E19A7}" destId="{49D1341D-6053-413E-99DA-DF186B4CAE52}" srcOrd="1" destOrd="0" presId="urn:microsoft.com/office/officeart/2008/layout/RadialCluster"/>
    <dgm:cxn modelId="{946258D9-9E52-4217-A506-8ABBBB143F84}" type="presParOf" srcId="{3382B0D6-B881-4A48-AD8B-5EB4523E19A7}" destId="{1354346D-67EF-4088-9F32-41CC3BFAA4DB}" srcOrd="2" destOrd="0" presId="urn:microsoft.com/office/officeart/2008/layout/RadialCluster"/>
    <dgm:cxn modelId="{D936BC5C-BF3A-4A02-BCD2-F35786BB4E13}" type="presParOf" srcId="{3382B0D6-B881-4A48-AD8B-5EB4523E19A7}" destId="{37A3E075-5749-4211-9445-3738DDD2032C}" srcOrd="3" destOrd="0" presId="urn:microsoft.com/office/officeart/2008/layout/RadialCluster"/>
    <dgm:cxn modelId="{89DF2308-AD54-424E-B7B9-8DCEB2D8C4BB}" type="presParOf" srcId="{3382B0D6-B881-4A48-AD8B-5EB4523E19A7}" destId="{4D885760-8723-4CBB-8301-4DC0D2424403}" srcOrd="4" destOrd="0" presId="urn:microsoft.com/office/officeart/2008/layout/RadialCluster"/>
    <dgm:cxn modelId="{35F30008-ECD2-4A96-BB31-9CDCC0B41409}" type="presParOf" srcId="{3382B0D6-B881-4A48-AD8B-5EB4523E19A7}" destId="{62D7A93A-B785-4882-82EC-52FA64E3C26F}" srcOrd="5" destOrd="0" presId="urn:microsoft.com/office/officeart/2008/layout/RadialCluster"/>
    <dgm:cxn modelId="{6CFC8368-1256-4D59-8EDC-B040F5F64F67}" type="presParOf" srcId="{3382B0D6-B881-4A48-AD8B-5EB4523E19A7}" destId="{68D58112-D042-4AD7-8A3A-FE6AA33CCEA6}"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060642A5-36ED-4EA6-8D8B-A7DCCDA68D92}"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5F633E6C-3A51-4653-B5CB-90D396DC26E0}">
      <dgm:prSet phldrT="[Text]" custT="1"/>
      <dgm:spPr/>
      <dgm:t>
        <a:bodyPr/>
        <a:lstStyle/>
        <a:p>
          <a:r>
            <a:rPr lang="fa-IR" sz="4000" dirty="0">
              <a:solidFill>
                <a:srgbClr val="FFFF00"/>
              </a:solidFill>
              <a:cs typeface="B Titr" panose="00000700000000000000" pitchFamily="2" charset="-78"/>
            </a:rPr>
            <a:t>مراحل نظارت</a:t>
          </a:r>
          <a:endParaRPr lang="en-US" sz="4000" dirty="0">
            <a:solidFill>
              <a:srgbClr val="FFFF00"/>
            </a:solidFill>
            <a:cs typeface="B Titr" panose="00000700000000000000" pitchFamily="2" charset="-78"/>
          </a:endParaRPr>
        </a:p>
      </dgm:t>
    </dgm:pt>
    <dgm:pt modelId="{9637D341-8FA5-49A9-833D-9FCC303B70EF}" type="parTrans" cxnId="{4BDCC878-B0CF-4AA2-A811-DAC612A4B087}">
      <dgm:prSet/>
      <dgm:spPr/>
      <dgm:t>
        <a:bodyPr/>
        <a:lstStyle/>
        <a:p>
          <a:endParaRPr lang="en-US"/>
        </a:p>
      </dgm:t>
    </dgm:pt>
    <dgm:pt modelId="{9B77997A-8543-4615-8785-B075F6D748FE}" type="sibTrans" cxnId="{4BDCC878-B0CF-4AA2-A811-DAC612A4B087}">
      <dgm:prSet/>
      <dgm:spPr/>
      <dgm:t>
        <a:bodyPr/>
        <a:lstStyle/>
        <a:p>
          <a:endParaRPr lang="en-US"/>
        </a:p>
      </dgm:t>
    </dgm:pt>
    <dgm:pt modelId="{D97C23C3-F54B-45CB-85C1-A550AEC03938}">
      <dgm:prSet phldrT="[Text]" custT="1"/>
      <dgm:spPr/>
      <dgm:t>
        <a:bodyPr/>
        <a:lstStyle/>
        <a:p>
          <a:r>
            <a:rPr lang="fa-IR" sz="2000" dirty="0">
              <a:cs typeface="B Titr" panose="00000700000000000000" pitchFamily="2" charset="-78"/>
            </a:rPr>
            <a:t>1 – شناخت اهداف و نیاز ها</a:t>
          </a:r>
          <a:endParaRPr lang="en-US" sz="2000" dirty="0">
            <a:cs typeface="B Titr" panose="00000700000000000000" pitchFamily="2" charset="-78"/>
          </a:endParaRPr>
        </a:p>
      </dgm:t>
    </dgm:pt>
    <dgm:pt modelId="{D1D31C64-8B8C-46D0-B122-FA04BC008E70}" type="parTrans" cxnId="{A442F752-C134-43B6-8579-B6354052B4C1}">
      <dgm:prSet/>
      <dgm:spPr/>
      <dgm:t>
        <a:bodyPr/>
        <a:lstStyle/>
        <a:p>
          <a:endParaRPr lang="en-US"/>
        </a:p>
      </dgm:t>
    </dgm:pt>
    <dgm:pt modelId="{FAD51732-2912-4F02-B5E6-018E28DF002D}" type="sibTrans" cxnId="{A442F752-C134-43B6-8579-B6354052B4C1}">
      <dgm:prSet/>
      <dgm:spPr/>
      <dgm:t>
        <a:bodyPr/>
        <a:lstStyle/>
        <a:p>
          <a:endParaRPr lang="en-US"/>
        </a:p>
      </dgm:t>
    </dgm:pt>
    <dgm:pt modelId="{6FB0F104-AB15-424D-91EE-CEA7A58F6D9D}">
      <dgm:prSet phldrT="[Text]" custT="1"/>
      <dgm:spPr/>
      <dgm:t>
        <a:bodyPr/>
        <a:lstStyle/>
        <a:p>
          <a:r>
            <a:rPr lang="fa-IR" sz="2400" dirty="0">
              <a:cs typeface="B Titr" panose="00000700000000000000" pitchFamily="2" charset="-78"/>
            </a:rPr>
            <a:t>2 – تعیین متغیر و شاخص</a:t>
          </a:r>
          <a:endParaRPr lang="en-US" sz="2400" dirty="0">
            <a:cs typeface="B Titr" panose="00000700000000000000" pitchFamily="2" charset="-78"/>
          </a:endParaRPr>
        </a:p>
      </dgm:t>
    </dgm:pt>
    <dgm:pt modelId="{310606B5-E390-48C1-B6DC-644378F511A3}" type="parTrans" cxnId="{37F52594-C0BE-4C45-8236-B9B0DD9347AB}">
      <dgm:prSet/>
      <dgm:spPr/>
      <dgm:t>
        <a:bodyPr/>
        <a:lstStyle/>
        <a:p>
          <a:endParaRPr lang="en-US"/>
        </a:p>
      </dgm:t>
    </dgm:pt>
    <dgm:pt modelId="{E1AF8FBC-5BDA-4548-B13D-A776B0A1874B}" type="sibTrans" cxnId="{37F52594-C0BE-4C45-8236-B9B0DD9347AB}">
      <dgm:prSet/>
      <dgm:spPr/>
      <dgm:t>
        <a:bodyPr/>
        <a:lstStyle/>
        <a:p>
          <a:endParaRPr lang="en-US"/>
        </a:p>
      </dgm:t>
    </dgm:pt>
    <dgm:pt modelId="{8883D6CC-CCF4-4772-A2A0-FBDBCAF0CD9E}">
      <dgm:prSet phldrT="[Text]" custT="1"/>
      <dgm:spPr/>
      <dgm:t>
        <a:bodyPr/>
        <a:lstStyle/>
        <a:p>
          <a:r>
            <a:rPr lang="fa-IR" sz="2000" dirty="0">
              <a:cs typeface="B Titr" panose="00000700000000000000" pitchFamily="2" charset="-78"/>
            </a:rPr>
            <a:t>3 – تعیین ابزار و آزمون </a:t>
          </a:r>
          <a:endParaRPr lang="en-US" sz="2000" dirty="0">
            <a:cs typeface="B Titr" panose="00000700000000000000" pitchFamily="2" charset="-78"/>
          </a:endParaRPr>
        </a:p>
      </dgm:t>
    </dgm:pt>
    <dgm:pt modelId="{E7B449CC-B8B8-4248-9975-7C5FC8E95449}" type="parTrans" cxnId="{04CCD6C0-D367-468A-907F-2D9CD57A14F6}">
      <dgm:prSet/>
      <dgm:spPr/>
      <dgm:t>
        <a:bodyPr/>
        <a:lstStyle/>
        <a:p>
          <a:endParaRPr lang="en-US"/>
        </a:p>
      </dgm:t>
    </dgm:pt>
    <dgm:pt modelId="{444D81F1-7CD9-4267-8144-11A864C4C2B7}" type="sibTrans" cxnId="{04CCD6C0-D367-468A-907F-2D9CD57A14F6}">
      <dgm:prSet/>
      <dgm:spPr/>
      <dgm:t>
        <a:bodyPr/>
        <a:lstStyle/>
        <a:p>
          <a:endParaRPr lang="en-US"/>
        </a:p>
      </dgm:t>
    </dgm:pt>
    <dgm:pt modelId="{443BADF0-590C-46D4-80EE-D25DC6B7B78E}">
      <dgm:prSet phldrT="[Text]" custT="1"/>
      <dgm:spPr/>
      <dgm:t>
        <a:bodyPr/>
        <a:lstStyle/>
        <a:p>
          <a:r>
            <a:rPr lang="fa-IR" sz="2400" dirty="0">
              <a:cs typeface="B Titr" panose="00000700000000000000" pitchFamily="2" charset="-78"/>
            </a:rPr>
            <a:t>4 – اندازه گیری عملکرد </a:t>
          </a:r>
          <a:endParaRPr lang="en-US" sz="2400" dirty="0">
            <a:cs typeface="B Titr" panose="00000700000000000000" pitchFamily="2" charset="-78"/>
          </a:endParaRPr>
        </a:p>
      </dgm:t>
    </dgm:pt>
    <dgm:pt modelId="{B3982E38-485F-49F9-9DA1-B521EF19E57A}" type="parTrans" cxnId="{081A5399-ACEE-4CDF-ADC2-0DE433973905}">
      <dgm:prSet/>
      <dgm:spPr/>
      <dgm:t>
        <a:bodyPr/>
        <a:lstStyle/>
        <a:p>
          <a:endParaRPr lang="en-US"/>
        </a:p>
      </dgm:t>
    </dgm:pt>
    <dgm:pt modelId="{9AE547A9-227A-4667-88E4-00B6393A2102}" type="sibTrans" cxnId="{081A5399-ACEE-4CDF-ADC2-0DE433973905}">
      <dgm:prSet/>
      <dgm:spPr/>
      <dgm:t>
        <a:bodyPr/>
        <a:lstStyle/>
        <a:p>
          <a:endParaRPr lang="en-US"/>
        </a:p>
      </dgm:t>
    </dgm:pt>
    <dgm:pt modelId="{4BD88498-C916-4B88-8A45-62F5AB93F12D}">
      <dgm:prSet phldrT="[Text]" custT="1"/>
      <dgm:spPr/>
      <dgm:t>
        <a:bodyPr/>
        <a:lstStyle/>
        <a:p>
          <a:r>
            <a:rPr lang="fa-IR" sz="2400" dirty="0">
              <a:cs typeface="B Titr" panose="00000700000000000000" pitchFamily="2" charset="-78"/>
            </a:rPr>
            <a:t>5 – ارزشیابی اطلاعات</a:t>
          </a:r>
          <a:endParaRPr lang="en-US" sz="2400" dirty="0">
            <a:cs typeface="B Titr" panose="00000700000000000000" pitchFamily="2" charset="-78"/>
          </a:endParaRPr>
        </a:p>
      </dgm:t>
    </dgm:pt>
    <dgm:pt modelId="{F99006E0-FE23-4490-8589-13A2A42A76CB}" type="parTrans" cxnId="{AF1AC03F-6B6D-440D-9CE0-7689C9598893}">
      <dgm:prSet/>
      <dgm:spPr/>
      <dgm:t>
        <a:bodyPr/>
        <a:lstStyle/>
        <a:p>
          <a:endParaRPr lang="en-US"/>
        </a:p>
      </dgm:t>
    </dgm:pt>
    <dgm:pt modelId="{5B82C304-7BB6-44FD-A32F-5C34DB7A3D44}" type="sibTrans" cxnId="{AF1AC03F-6B6D-440D-9CE0-7689C9598893}">
      <dgm:prSet/>
      <dgm:spPr/>
      <dgm:t>
        <a:bodyPr/>
        <a:lstStyle/>
        <a:p>
          <a:endParaRPr lang="en-US"/>
        </a:p>
      </dgm:t>
    </dgm:pt>
    <dgm:pt modelId="{16FDDBBD-B900-4A93-8E1B-80657D14EF6C}">
      <dgm:prSet phldrT="[Text]" custT="1"/>
      <dgm:spPr/>
      <dgm:t>
        <a:bodyPr/>
        <a:lstStyle/>
        <a:p>
          <a:r>
            <a:rPr lang="fa-IR" sz="2000" dirty="0">
              <a:cs typeface="B Titr" panose="00000700000000000000" pitchFamily="2" charset="-78"/>
            </a:rPr>
            <a:t>6 – اقدامات اصلاحی و کنترل</a:t>
          </a:r>
          <a:endParaRPr lang="en-US" sz="2000" dirty="0">
            <a:cs typeface="B Titr" panose="00000700000000000000" pitchFamily="2" charset="-78"/>
          </a:endParaRPr>
        </a:p>
      </dgm:t>
    </dgm:pt>
    <dgm:pt modelId="{BE8AD2F5-A8CD-4508-AB05-147C6FF8B1F6}" type="parTrans" cxnId="{2AE792C2-5B2D-46B1-B07B-0E8523A9275B}">
      <dgm:prSet/>
      <dgm:spPr/>
      <dgm:t>
        <a:bodyPr/>
        <a:lstStyle/>
        <a:p>
          <a:endParaRPr lang="en-US"/>
        </a:p>
      </dgm:t>
    </dgm:pt>
    <dgm:pt modelId="{A80A6E72-17F2-4165-81DF-653520D012EA}" type="sibTrans" cxnId="{2AE792C2-5B2D-46B1-B07B-0E8523A9275B}">
      <dgm:prSet/>
      <dgm:spPr/>
      <dgm:t>
        <a:bodyPr/>
        <a:lstStyle/>
        <a:p>
          <a:endParaRPr lang="en-US"/>
        </a:p>
      </dgm:t>
    </dgm:pt>
    <dgm:pt modelId="{43CC26F0-ED1D-481F-BCE6-26BC02F97A34}" type="pres">
      <dgm:prSet presAssocID="{060642A5-36ED-4EA6-8D8B-A7DCCDA68D92}" presName="Name0" presStyleCnt="0">
        <dgm:presLayoutVars>
          <dgm:chMax val="1"/>
          <dgm:chPref val="1"/>
          <dgm:dir/>
          <dgm:animOne val="branch"/>
          <dgm:animLvl val="lvl"/>
        </dgm:presLayoutVars>
      </dgm:prSet>
      <dgm:spPr/>
      <dgm:t>
        <a:bodyPr/>
        <a:lstStyle/>
        <a:p>
          <a:endParaRPr lang="en-US"/>
        </a:p>
      </dgm:t>
    </dgm:pt>
    <dgm:pt modelId="{1F4AE4C5-4612-4E1A-8940-0B6A6AF90047}" type="pres">
      <dgm:prSet presAssocID="{5F633E6C-3A51-4653-B5CB-90D396DC26E0}" presName="Parent" presStyleLbl="node0" presStyleIdx="0" presStyleCnt="1">
        <dgm:presLayoutVars>
          <dgm:chMax val="6"/>
          <dgm:chPref val="6"/>
        </dgm:presLayoutVars>
      </dgm:prSet>
      <dgm:spPr/>
      <dgm:t>
        <a:bodyPr/>
        <a:lstStyle/>
        <a:p>
          <a:endParaRPr lang="en-US"/>
        </a:p>
      </dgm:t>
    </dgm:pt>
    <dgm:pt modelId="{3A7BBD9F-800F-4A3D-82E4-EF115D250858}" type="pres">
      <dgm:prSet presAssocID="{D97C23C3-F54B-45CB-85C1-A550AEC03938}" presName="Accent1" presStyleCnt="0"/>
      <dgm:spPr/>
    </dgm:pt>
    <dgm:pt modelId="{001F1166-9962-4998-82C0-D83C45116520}" type="pres">
      <dgm:prSet presAssocID="{D97C23C3-F54B-45CB-85C1-A550AEC03938}" presName="Accent" presStyleLbl="bgShp" presStyleIdx="0" presStyleCnt="6"/>
      <dgm:spPr/>
    </dgm:pt>
    <dgm:pt modelId="{17CE6BEB-6DDE-4DB4-ABAA-53FDE8816F79}" type="pres">
      <dgm:prSet presAssocID="{D97C23C3-F54B-45CB-85C1-A550AEC03938}" presName="Child1" presStyleLbl="node1" presStyleIdx="0" presStyleCnt="6">
        <dgm:presLayoutVars>
          <dgm:chMax val="0"/>
          <dgm:chPref val="0"/>
          <dgm:bulletEnabled val="1"/>
        </dgm:presLayoutVars>
      </dgm:prSet>
      <dgm:spPr/>
      <dgm:t>
        <a:bodyPr/>
        <a:lstStyle/>
        <a:p>
          <a:endParaRPr lang="en-US"/>
        </a:p>
      </dgm:t>
    </dgm:pt>
    <dgm:pt modelId="{63941576-5713-4AAB-BD72-B0346154C9B2}" type="pres">
      <dgm:prSet presAssocID="{6FB0F104-AB15-424D-91EE-CEA7A58F6D9D}" presName="Accent2" presStyleCnt="0"/>
      <dgm:spPr/>
    </dgm:pt>
    <dgm:pt modelId="{A30BEDC2-4BCB-4394-AB8C-FA84BA6CE194}" type="pres">
      <dgm:prSet presAssocID="{6FB0F104-AB15-424D-91EE-CEA7A58F6D9D}" presName="Accent" presStyleLbl="bgShp" presStyleIdx="1" presStyleCnt="6"/>
      <dgm:spPr/>
    </dgm:pt>
    <dgm:pt modelId="{246BCAF6-085A-45C8-A7AB-AC6B8A82AA90}" type="pres">
      <dgm:prSet presAssocID="{6FB0F104-AB15-424D-91EE-CEA7A58F6D9D}" presName="Child2" presStyleLbl="node1" presStyleIdx="1" presStyleCnt="6">
        <dgm:presLayoutVars>
          <dgm:chMax val="0"/>
          <dgm:chPref val="0"/>
          <dgm:bulletEnabled val="1"/>
        </dgm:presLayoutVars>
      </dgm:prSet>
      <dgm:spPr/>
      <dgm:t>
        <a:bodyPr/>
        <a:lstStyle/>
        <a:p>
          <a:endParaRPr lang="en-US"/>
        </a:p>
      </dgm:t>
    </dgm:pt>
    <dgm:pt modelId="{E2A5BD01-2F29-4C48-8E4D-7D41638FB549}" type="pres">
      <dgm:prSet presAssocID="{8883D6CC-CCF4-4772-A2A0-FBDBCAF0CD9E}" presName="Accent3" presStyleCnt="0"/>
      <dgm:spPr/>
    </dgm:pt>
    <dgm:pt modelId="{34B4242C-C3B6-4D3F-A3C3-8DCD8D973F44}" type="pres">
      <dgm:prSet presAssocID="{8883D6CC-CCF4-4772-A2A0-FBDBCAF0CD9E}" presName="Accent" presStyleLbl="bgShp" presStyleIdx="2" presStyleCnt="6"/>
      <dgm:spPr/>
    </dgm:pt>
    <dgm:pt modelId="{8B5B7F6E-5EE5-47AF-8D80-870E62702920}" type="pres">
      <dgm:prSet presAssocID="{8883D6CC-CCF4-4772-A2A0-FBDBCAF0CD9E}" presName="Child3" presStyleLbl="node1" presStyleIdx="2" presStyleCnt="6">
        <dgm:presLayoutVars>
          <dgm:chMax val="0"/>
          <dgm:chPref val="0"/>
          <dgm:bulletEnabled val="1"/>
        </dgm:presLayoutVars>
      </dgm:prSet>
      <dgm:spPr/>
      <dgm:t>
        <a:bodyPr/>
        <a:lstStyle/>
        <a:p>
          <a:endParaRPr lang="en-US"/>
        </a:p>
      </dgm:t>
    </dgm:pt>
    <dgm:pt modelId="{8A855EF5-38AF-4AB5-BC14-3C9EA4D79A23}" type="pres">
      <dgm:prSet presAssocID="{443BADF0-590C-46D4-80EE-D25DC6B7B78E}" presName="Accent4" presStyleCnt="0"/>
      <dgm:spPr/>
    </dgm:pt>
    <dgm:pt modelId="{BE994E86-9FB8-40B9-91B0-71CC0540804E}" type="pres">
      <dgm:prSet presAssocID="{443BADF0-590C-46D4-80EE-D25DC6B7B78E}" presName="Accent" presStyleLbl="bgShp" presStyleIdx="3" presStyleCnt="6"/>
      <dgm:spPr/>
    </dgm:pt>
    <dgm:pt modelId="{3BC20232-ADD1-444E-B259-43577C0C4B3D}" type="pres">
      <dgm:prSet presAssocID="{443BADF0-590C-46D4-80EE-D25DC6B7B78E}" presName="Child4" presStyleLbl="node1" presStyleIdx="3" presStyleCnt="6">
        <dgm:presLayoutVars>
          <dgm:chMax val="0"/>
          <dgm:chPref val="0"/>
          <dgm:bulletEnabled val="1"/>
        </dgm:presLayoutVars>
      </dgm:prSet>
      <dgm:spPr/>
      <dgm:t>
        <a:bodyPr/>
        <a:lstStyle/>
        <a:p>
          <a:endParaRPr lang="en-US"/>
        </a:p>
      </dgm:t>
    </dgm:pt>
    <dgm:pt modelId="{9685D705-3733-4FAC-8AD4-83CD0AC3DB0B}" type="pres">
      <dgm:prSet presAssocID="{4BD88498-C916-4B88-8A45-62F5AB93F12D}" presName="Accent5" presStyleCnt="0"/>
      <dgm:spPr/>
    </dgm:pt>
    <dgm:pt modelId="{596547A3-7E1B-4011-A2DE-97A7A8ED7D5F}" type="pres">
      <dgm:prSet presAssocID="{4BD88498-C916-4B88-8A45-62F5AB93F12D}" presName="Accent" presStyleLbl="bgShp" presStyleIdx="4" presStyleCnt="6"/>
      <dgm:spPr/>
    </dgm:pt>
    <dgm:pt modelId="{52A30DB2-796B-44BB-8F75-B9E0E39504B0}" type="pres">
      <dgm:prSet presAssocID="{4BD88498-C916-4B88-8A45-62F5AB93F12D}" presName="Child5" presStyleLbl="node1" presStyleIdx="4" presStyleCnt="6" custLinFactNeighborX="0" custLinFactNeighborY="2977">
        <dgm:presLayoutVars>
          <dgm:chMax val="0"/>
          <dgm:chPref val="0"/>
          <dgm:bulletEnabled val="1"/>
        </dgm:presLayoutVars>
      </dgm:prSet>
      <dgm:spPr/>
      <dgm:t>
        <a:bodyPr/>
        <a:lstStyle/>
        <a:p>
          <a:endParaRPr lang="en-US"/>
        </a:p>
      </dgm:t>
    </dgm:pt>
    <dgm:pt modelId="{3C0FEFE3-88C7-44FF-8EAC-57F16AB69E78}" type="pres">
      <dgm:prSet presAssocID="{16FDDBBD-B900-4A93-8E1B-80657D14EF6C}" presName="Accent6" presStyleCnt="0"/>
      <dgm:spPr/>
    </dgm:pt>
    <dgm:pt modelId="{C1C08E5A-C08D-486E-B25D-F24E27FBDD97}" type="pres">
      <dgm:prSet presAssocID="{16FDDBBD-B900-4A93-8E1B-80657D14EF6C}" presName="Accent" presStyleLbl="bgShp" presStyleIdx="5" presStyleCnt="6"/>
      <dgm:spPr/>
    </dgm:pt>
    <dgm:pt modelId="{6A9BE90D-79CD-4752-9C12-AB8496383DF8}" type="pres">
      <dgm:prSet presAssocID="{16FDDBBD-B900-4A93-8E1B-80657D14EF6C}" presName="Child6" presStyleLbl="node1" presStyleIdx="5" presStyleCnt="6">
        <dgm:presLayoutVars>
          <dgm:chMax val="0"/>
          <dgm:chPref val="0"/>
          <dgm:bulletEnabled val="1"/>
        </dgm:presLayoutVars>
      </dgm:prSet>
      <dgm:spPr/>
      <dgm:t>
        <a:bodyPr/>
        <a:lstStyle/>
        <a:p>
          <a:endParaRPr lang="en-US"/>
        </a:p>
      </dgm:t>
    </dgm:pt>
  </dgm:ptLst>
  <dgm:cxnLst>
    <dgm:cxn modelId="{4BDCC878-B0CF-4AA2-A811-DAC612A4B087}" srcId="{060642A5-36ED-4EA6-8D8B-A7DCCDA68D92}" destId="{5F633E6C-3A51-4653-B5CB-90D396DC26E0}" srcOrd="0" destOrd="0" parTransId="{9637D341-8FA5-49A9-833D-9FCC303B70EF}" sibTransId="{9B77997A-8543-4615-8785-B075F6D748FE}"/>
    <dgm:cxn modelId="{26C8ADC3-B1CF-40B4-AB1B-51EE03082995}" type="presOf" srcId="{5F633E6C-3A51-4653-B5CB-90D396DC26E0}" destId="{1F4AE4C5-4612-4E1A-8940-0B6A6AF90047}" srcOrd="0" destOrd="0" presId="urn:microsoft.com/office/officeart/2011/layout/HexagonRadial"/>
    <dgm:cxn modelId="{A442F752-C134-43B6-8579-B6354052B4C1}" srcId="{5F633E6C-3A51-4653-B5CB-90D396DC26E0}" destId="{D97C23C3-F54B-45CB-85C1-A550AEC03938}" srcOrd="0" destOrd="0" parTransId="{D1D31C64-8B8C-46D0-B122-FA04BC008E70}" sibTransId="{FAD51732-2912-4F02-B5E6-018E28DF002D}"/>
    <dgm:cxn modelId="{3141AFEB-C8A5-44DC-BCA2-0CAF85FC3178}" type="presOf" srcId="{16FDDBBD-B900-4A93-8E1B-80657D14EF6C}" destId="{6A9BE90D-79CD-4752-9C12-AB8496383DF8}" srcOrd="0" destOrd="0" presId="urn:microsoft.com/office/officeart/2011/layout/HexagonRadial"/>
    <dgm:cxn modelId="{084FFF37-F2E8-490B-BDC7-36FB56F40F15}" type="presOf" srcId="{D97C23C3-F54B-45CB-85C1-A550AEC03938}" destId="{17CE6BEB-6DDE-4DB4-ABAA-53FDE8816F79}" srcOrd="0" destOrd="0" presId="urn:microsoft.com/office/officeart/2011/layout/HexagonRadial"/>
    <dgm:cxn modelId="{37F52594-C0BE-4C45-8236-B9B0DD9347AB}" srcId="{5F633E6C-3A51-4653-B5CB-90D396DC26E0}" destId="{6FB0F104-AB15-424D-91EE-CEA7A58F6D9D}" srcOrd="1" destOrd="0" parTransId="{310606B5-E390-48C1-B6DC-644378F511A3}" sibTransId="{E1AF8FBC-5BDA-4548-B13D-A776B0A1874B}"/>
    <dgm:cxn modelId="{9661C611-B25A-4824-B24B-902BD2A83560}" type="presOf" srcId="{443BADF0-590C-46D4-80EE-D25DC6B7B78E}" destId="{3BC20232-ADD1-444E-B259-43577C0C4B3D}" srcOrd="0" destOrd="0" presId="urn:microsoft.com/office/officeart/2011/layout/HexagonRadial"/>
    <dgm:cxn modelId="{34367DD0-48AE-4E84-A745-58A6720E7EA7}" type="presOf" srcId="{6FB0F104-AB15-424D-91EE-CEA7A58F6D9D}" destId="{246BCAF6-085A-45C8-A7AB-AC6B8A82AA90}" srcOrd="0" destOrd="0" presId="urn:microsoft.com/office/officeart/2011/layout/HexagonRadial"/>
    <dgm:cxn modelId="{AF1AC03F-6B6D-440D-9CE0-7689C9598893}" srcId="{5F633E6C-3A51-4653-B5CB-90D396DC26E0}" destId="{4BD88498-C916-4B88-8A45-62F5AB93F12D}" srcOrd="4" destOrd="0" parTransId="{F99006E0-FE23-4490-8589-13A2A42A76CB}" sibTransId="{5B82C304-7BB6-44FD-A32F-5C34DB7A3D44}"/>
    <dgm:cxn modelId="{2AE792C2-5B2D-46B1-B07B-0E8523A9275B}" srcId="{5F633E6C-3A51-4653-B5CB-90D396DC26E0}" destId="{16FDDBBD-B900-4A93-8E1B-80657D14EF6C}" srcOrd="5" destOrd="0" parTransId="{BE8AD2F5-A8CD-4508-AB05-147C6FF8B1F6}" sibTransId="{A80A6E72-17F2-4165-81DF-653520D012EA}"/>
    <dgm:cxn modelId="{9ECAE343-F27B-4001-AD81-76AA8BB62638}" type="presOf" srcId="{4BD88498-C916-4B88-8A45-62F5AB93F12D}" destId="{52A30DB2-796B-44BB-8F75-B9E0E39504B0}" srcOrd="0" destOrd="0" presId="urn:microsoft.com/office/officeart/2011/layout/HexagonRadial"/>
    <dgm:cxn modelId="{102542B4-C585-44D4-BF39-0002678A3F53}" type="presOf" srcId="{060642A5-36ED-4EA6-8D8B-A7DCCDA68D92}" destId="{43CC26F0-ED1D-481F-BCE6-26BC02F97A34}" srcOrd="0" destOrd="0" presId="urn:microsoft.com/office/officeart/2011/layout/HexagonRadial"/>
    <dgm:cxn modelId="{081A5399-ACEE-4CDF-ADC2-0DE433973905}" srcId="{5F633E6C-3A51-4653-B5CB-90D396DC26E0}" destId="{443BADF0-590C-46D4-80EE-D25DC6B7B78E}" srcOrd="3" destOrd="0" parTransId="{B3982E38-485F-49F9-9DA1-B521EF19E57A}" sibTransId="{9AE547A9-227A-4667-88E4-00B6393A2102}"/>
    <dgm:cxn modelId="{50E579A9-407E-46D4-80AA-38A208BD96EC}" type="presOf" srcId="{8883D6CC-CCF4-4772-A2A0-FBDBCAF0CD9E}" destId="{8B5B7F6E-5EE5-47AF-8D80-870E62702920}" srcOrd="0" destOrd="0" presId="urn:microsoft.com/office/officeart/2011/layout/HexagonRadial"/>
    <dgm:cxn modelId="{04CCD6C0-D367-468A-907F-2D9CD57A14F6}" srcId="{5F633E6C-3A51-4653-B5CB-90D396DC26E0}" destId="{8883D6CC-CCF4-4772-A2A0-FBDBCAF0CD9E}" srcOrd="2" destOrd="0" parTransId="{E7B449CC-B8B8-4248-9975-7C5FC8E95449}" sibTransId="{444D81F1-7CD9-4267-8144-11A864C4C2B7}"/>
    <dgm:cxn modelId="{E58E406E-3671-457B-AF04-E7EB4A3A03BD}" type="presParOf" srcId="{43CC26F0-ED1D-481F-BCE6-26BC02F97A34}" destId="{1F4AE4C5-4612-4E1A-8940-0B6A6AF90047}" srcOrd="0" destOrd="0" presId="urn:microsoft.com/office/officeart/2011/layout/HexagonRadial"/>
    <dgm:cxn modelId="{304FBC50-9514-4916-A2E8-D97290E2B94C}" type="presParOf" srcId="{43CC26F0-ED1D-481F-BCE6-26BC02F97A34}" destId="{3A7BBD9F-800F-4A3D-82E4-EF115D250858}" srcOrd="1" destOrd="0" presId="urn:microsoft.com/office/officeart/2011/layout/HexagonRadial"/>
    <dgm:cxn modelId="{98685A15-A1C1-4F8B-B661-D002DF9FAC5B}" type="presParOf" srcId="{3A7BBD9F-800F-4A3D-82E4-EF115D250858}" destId="{001F1166-9962-4998-82C0-D83C45116520}" srcOrd="0" destOrd="0" presId="urn:microsoft.com/office/officeart/2011/layout/HexagonRadial"/>
    <dgm:cxn modelId="{5382DE30-F142-4D5F-B077-A0BDFEBBB58C}" type="presParOf" srcId="{43CC26F0-ED1D-481F-BCE6-26BC02F97A34}" destId="{17CE6BEB-6DDE-4DB4-ABAA-53FDE8816F79}" srcOrd="2" destOrd="0" presId="urn:microsoft.com/office/officeart/2011/layout/HexagonRadial"/>
    <dgm:cxn modelId="{AB33702D-0D57-4D5C-93F7-6A8AF912CEE7}" type="presParOf" srcId="{43CC26F0-ED1D-481F-BCE6-26BC02F97A34}" destId="{63941576-5713-4AAB-BD72-B0346154C9B2}" srcOrd="3" destOrd="0" presId="urn:microsoft.com/office/officeart/2011/layout/HexagonRadial"/>
    <dgm:cxn modelId="{FFC340DE-709D-40DD-9CE1-A613C4F86FA8}" type="presParOf" srcId="{63941576-5713-4AAB-BD72-B0346154C9B2}" destId="{A30BEDC2-4BCB-4394-AB8C-FA84BA6CE194}" srcOrd="0" destOrd="0" presId="urn:microsoft.com/office/officeart/2011/layout/HexagonRadial"/>
    <dgm:cxn modelId="{1AC6BE26-157B-44D8-A014-27DB18A74A77}" type="presParOf" srcId="{43CC26F0-ED1D-481F-BCE6-26BC02F97A34}" destId="{246BCAF6-085A-45C8-A7AB-AC6B8A82AA90}" srcOrd="4" destOrd="0" presId="urn:microsoft.com/office/officeart/2011/layout/HexagonRadial"/>
    <dgm:cxn modelId="{A89DBE1E-AEAF-4E72-BDFB-F76F76FB3A5D}" type="presParOf" srcId="{43CC26F0-ED1D-481F-BCE6-26BC02F97A34}" destId="{E2A5BD01-2F29-4C48-8E4D-7D41638FB549}" srcOrd="5" destOrd="0" presId="urn:microsoft.com/office/officeart/2011/layout/HexagonRadial"/>
    <dgm:cxn modelId="{1ADE6FAC-F4F1-4F68-9AB1-7B5739B997A8}" type="presParOf" srcId="{E2A5BD01-2F29-4C48-8E4D-7D41638FB549}" destId="{34B4242C-C3B6-4D3F-A3C3-8DCD8D973F44}" srcOrd="0" destOrd="0" presId="urn:microsoft.com/office/officeart/2011/layout/HexagonRadial"/>
    <dgm:cxn modelId="{CD360196-52A9-402A-8FBB-08737AD493DD}" type="presParOf" srcId="{43CC26F0-ED1D-481F-BCE6-26BC02F97A34}" destId="{8B5B7F6E-5EE5-47AF-8D80-870E62702920}" srcOrd="6" destOrd="0" presId="urn:microsoft.com/office/officeart/2011/layout/HexagonRadial"/>
    <dgm:cxn modelId="{70CD5AE3-49CD-4694-B5FE-C44621E52E67}" type="presParOf" srcId="{43CC26F0-ED1D-481F-BCE6-26BC02F97A34}" destId="{8A855EF5-38AF-4AB5-BC14-3C9EA4D79A23}" srcOrd="7" destOrd="0" presId="urn:microsoft.com/office/officeart/2011/layout/HexagonRadial"/>
    <dgm:cxn modelId="{EDA6C670-831B-4753-8502-68D6E6B540AA}" type="presParOf" srcId="{8A855EF5-38AF-4AB5-BC14-3C9EA4D79A23}" destId="{BE994E86-9FB8-40B9-91B0-71CC0540804E}" srcOrd="0" destOrd="0" presId="urn:microsoft.com/office/officeart/2011/layout/HexagonRadial"/>
    <dgm:cxn modelId="{5922DBDF-BD78-48C6-BEAD-107B4EACDB2C}" type="presParOf" srcId="{43CC26F0-ED1D-481F-BCE6-26BC02F97A34}" destId="{3BC20232-ADD1-444E-B259-43577C0C4B3D}" srcOrd="8" destOrd="0" presId="urn:microsoft.com/office/officeart/2011/layout/HexagonRadial"/>
    <dgm:cxn modelId="{32E8C608-4C9E-425A-B8DC-B83F725B0ADD}" type="presParOf" srcId="{43CC26F0-ED1D-481F-BCE6-26BC02F97A34}" destId="{9685D705-3733-4FAC-8AD4-83CD0AC3DB0B}" srcOrd="9" destOrd="0" presId="urn:microsoft.com/office/officeart/2011/layout/HexagonRadial"/>
    <dgm:cxn modelId="{4DB54881-98E0-4D0C-AC0F-F4D2484D4C6F}" type="presParOf" srcId="{9685D705-3733-4FAC-8AD4-83CD0AC3DB0B}" destId="{596547A3-7E1B-4011-A2DE-97A7A8ED7D5F}" srcOrd="0" destOrd="0" presId="urn:microsoft.com/office/officeart/2011/layout/HexagonRadial"/>
    <dgm:cxn modelId="{3DE2C103-21DA-4AE6-826F-9EF64D037B09}" type="presParOf" srcId="{43CC26F0-ED1D-481F-BCE6-26BC02F97A34}" destId="{52A30DB2-796B-44BB-8F75-B9E0E39504B0}" srcOrd="10" destOrd="0" presId="urn:microsoft.com/office/officeart/2011/layout/HexagonRadial"/>
    <dgm:cxn modelId="{4E075BB4-DBC8-4A6C-A5B5-0EC0A754ABA1}" type="presParOf" srcId="{43CC26F0-ED1D-481F-BCE6-26BC02F97A34}" destId="{3C0FEFE3-88C7-44FF-8EAC-57F16AB69E78}" srcOrd="11" destOrd="0" presId="urn:microsoft.com/office/officeart/2011/layout/HexagonRadial"/>
    <dgm:cxn modelId="{8B0D0CC1-2F97-4A45-B738-FCC994C024A5}" type="presParOf" srcId="{3C0FEFE3-88C7-44FF-8EAC-57F16AB69E78}" destId="{C1C08E5A-C08D-486E-B25D-F24E27FBDD97}" srcOrd="0" destOrd="0" presId="urn:microsoft.com/office/officeart/2011/layout/HexagonRadial"/>
    <dgm:cxn modelId="{E7516D5E-DC1F-43C9-A479-FE28588D2B86}" type="presParOf" srcId="{43CC26F0-ED1D-481F-BCE6-26BC02F97A34}" destId="{6A9BE90D-79CD-4752-9C12-AB8496383DF8}"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710B90-29D6-4B3B-AAC7-B740D9650818}"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fa-IR"/>
        </a:p>
      </dgm:t>
    </dgm:pt>
    <dgm:pt modelId="{DA33547D-4E41-4A62-B6FB-7863B5C202BC}">
      <dgm:prSet phldrT="[Text]" custT="1"/>
      <dgm:spPr/>
      <dgm:t>
        <a:bodyPr/>
        <a:lstStyle/>
        <a:p>
          <a:pPr rtl="1"/>
          <a:r>
            <a:rPr lang="fa-IR" sz="1600" dirty="0">
              <a:cs typeface="B Titr" panose="00000700000000000000" pitchFamily="2" charset="-78"/>
            </a:rPr>
            <a:t>1 – مشخص کردن مخاطبان برنامه یا گستره عمل آن ها</a:t>
          </a:r>
        </a:p>
      </dgm:t>
    </dgm:pt>
    <dgm:pt modelId="{EA6D62C2-10A1-4B00-AF7C-7F274BF0C831}" type="parTrans" cxnId="{D2DD702D-6A6B-4CB2-9F93-5A9E95F24361}">
      <dgm:prSet/>
      <dgm:spPr/>
      <dgm:t>
        <a:bodyPr/>
        <a:lstStyle/>
        <a:p>
          <a:pPr rtl="1"/>
          <a:endParaRPr lang="fa-IR"/>
        </a:p>
      </dgm:t>
    </dgm:pt>
    <dgm:pt modelId="{A9F7F3DD-854E-4FF7-9D9C-D44C304DA3AB}" type="sibTrans" cxnId="{D2DD702D-6A6B-4CB2-9F93-5A9E95F24361}">
      <dgm:prSet/>
      <dgm:spPr/>
      <dgm:t>
        <a:bodyPr/>
        <a:lstStyle/>
        <a:p>
          <a:pPr rtl="1"/>
          <a:endParaRPr lang="fa-IR"/>
        </a:p>
      </dgm:t>
    </dgm:pt>
    <dgm:pt modelId="{F368AB45-7A76-4D90-9A8C-F4FE776EF4C4}">
      <dgm:prSet phldrT="[Text]"/>
      <dgm:spPr/>
      <dgm:t>
        <a:bodyPr/>
        <a:lstStyle/>
        <a:p>
          <a:pPr rtl="1"/>
          <a:r>
            <a:rPr lang="fa-IR" dirty="0">
              <a:cs typeface="B Titr" panose="00000700000000000000" pitchFamily="2" charset="-78"/>
            </a:rPr>
            <a:t>2 – شناسایی نیاز ها و علایق شرکت </a:t>
          </a:r>
          <a:r>
            <a:rPr lang="fa-IR" dirty="0" err="1">
              <a:cs typeface="B Titr" panose="00000700000000000000" pitchFamily="2" charset="-78"/>
            </a:rPr>
            <a:t>کنندگان</a:t>
          </a:r>
          <a:endParaRPr lang="fa-IR" dirty="0">
            <a:cs typeface="B Titr" panose="00000700000000000000" pitchFamily="2" charset="-78"/>
          </a:endParaRPr>
        </a:p>
      </dgm:t>
    </dgm:pt>
    <dgm:pt modelId="{191C5904-D35F-486E-805B-BCDFE0C7B3E1}" type="parTrans" cxnId="{8F6B8103-1BC1-405E-903B-DB5D9555B83D}">
      <dgm:prSet/>
      <dgm:spPr/>
      <dgm:t>
        <a:bodyPr/>
        <a:lstStyle/>
        <a:p>
          <a:pPr rtl="1"/>
          <a:endParaRPr lang="fa-IR"/>
        </a:p>
      </dgm:t>
    </dgm:pt>
    <dgm:pt modelId="{4C99F671-927A-45A8-B39B-BEC168A20E29}" type="sibTrans" cxnId="{8F6B8103-1BC1-405E-903B-DB5D9555B83D}">
      <dgm:prSet/>
      <dgm:spPr/>
      <dgm:t>
        <a:bodyPr/>
        <a:lstStyle/>
        <a:p>
          <a:pPr rtl="1"/>
          <a:endParaRPr lang="fa-IR"/>
        </a:p>
      </dgm:t>
    </dgm:pt>
    <dgm:pt modelId="{679E5CE8-5CF4-401D-ABBF-8C09848FA6C3}">
      <dgm:prSet phldrT="[Text]" custT="1"/>
      <dgm:spPr/>
      <dgm:t>
        <a:bodyPr/>
        <a:lstStyle/>
        <a:p>
          <a:pPr rtl="1"/>
          <a:r>
            <a:rPr lang="fa-IR" sz="1800" dirty="0">
              <a:cs typeface="B Titr" panose="00000700000000000000" pitchFamily="2" charset="-78"/>
            </a:rPr>
            <a:t>3 – تعیین فلسفه اهداف برنامه ریزی مورد نظر</a:t>
          </a:r>
        </a:p>
      </dgm:t>
    </dgm:pt>
    <dgm:pt modelId="{790F6E5E-45CC-49AD-AD25-3A2A2081EEA8}" type="parTrans" cxnId="{22830ACF-346D-404A-87A8-7FE07F158536}">
      <dgm:prSet/>
      <dgm:spPr/>
      <dgm:t>
        <a:bodyPr/>
        <a:lstStyle/>
        <a:p>
          <a:pPr rtl="1"/>
          <a:endParaRPr lang="fa-IR"/>
        </a:p>
      </dgm:t>
    </dgm:pt>
    <dgm:pt modelId="{99A713B4-F000-402D-9517-4C310A4BB915}" type="sibTrans" cxnId="{22830ACF-346D-404A-87A8-7FE07F158536}">
      <dgm:prSet/>
      <dgm:spPr/>
      <dgm:t>
        <a:bodyPr/>
        <a:lstStyle/>
        <a:p>
          <a:pPr rtl="1"/>
          <a:endParaRPr lang="fa-IR"/>
        </a:p>
      </dgm:t>
    </dgm:pt>
    <dgm:pt modelId="{1BB9C78A-08A7-4B43-B52C-ED4936EE0B87}">
      <dgm:prSet phldrT="[Text]" custT="1"/>
      <dgm:spPr/>
      <dgm:t>
        <a:bodyPr/>
        <a:lstStyle/>
        <a:p>
          <a:pPr rtl="1"/>
          <a:r>
            <a:rPr lang="fa-IR" sz="1800" dirty="0">
              <a:cs typeface="B Titr" panose="00000700000000000000" pitchFamily="2" charset="-78"/>
            </a:rPr>
            <a:t>4 – تعیین هدف ها به طرح ها یا برنامه های عملیاتی</a:t>
          </a:r>
        </a:p>
      </dgm:t>
    </dgm:pt>
    <dgm:pt modelId="{EC2C47FC-1BFA-485A-B2A5-FED544731157}" type="parTrans" cxnId="{3E9CF3B4-FC00-4FD5-93A2-6DA67F654861}">
      <dgm:prSet/>
      <dgm:spPr/>
      <dgm:t>
        <a:bodyPr/>
        <a:lstStyle/>
        <a:p>
          <a:pPr rtl="1"/>
          <a:endParaRPr lang="fa-IR"/>
        </a:p>
      </dgm:t>
    </dgm:pt>
    <dgm:pt modelId="{17AD8B79-C05D-434B-86A2-56F914E1EE62}" type="sibTrans" cxnId="{3E9CF3B4-FC00-4FD5-93A2-6DA67F654861}">
      <dgm:prSet/>
      <dgm:spPr/>
      <dgm:t>
        <a:bodyPr/>
        <a:lstStyle/>
        <a:p>
          <a:pPr rtl="1"/>
          <a:endParaRPr lang="fa-IR"/>
        </a:p>
      </dgm:t>
    </dgm:pt>
    <dgm:pt modelId="{8B326DC9-F385-4C44-A615-FAEE8D4D839D}">
      <dgm:prSet phldrT="[Text]" custT="1"/>
      <dgm:spPr/>
      <dgm:t>
        <a:bodyPr/>
        <a:lstStyle/>
        <a:p>
          <a:pPr rtl="1"/>
          <a:r>
            <a:rPr lang="fa-IR" sz="2000" dirty="0">
              <a:cs typeface="B Titr" panose="00000700000000000000" pitchFamily="2" charset="-78"/>
            </a:rPr>
            <a:t>5 – پیش بینی منابع برای اجرای برنامه های عملیاتی شامل : مالی . انسانی و کلامی و زمان</a:t>
          </a:r>
        </a:p>
      </dgm:t>
    </dgm:pt>
    <dgm:pt modelId="{F04CCF1E-B826-43BB-B2D1-565BB1C1CC2C}" type="parTrans" cxnId="{6488A65E-BACA-47BA-876C-DE0D52FF8A3C}">
      <dgm:prSet/>
      <dgm:spPr/>
      <dgm:t>
        <a:bodyPr/>
        <a:lstStyle/>
        <a:p>
          <a:pPr rtl="1"/>
          <a:endParaRPr lang="fa-IR"/>
        </a:p>
      </dgm:t>
    </dgm:pt>
    <dgm:pt modelId="{BF9A8380-64C0-4A5D-916A-6536C0C9D5AD}" type="sibTrans" cxnId="{6488A65E-BACA-47BA-876C-DE0D52FF8A3C}">
      <dgm:prSet/>
      <dgm:spPr/>
      <dgm:t>
        <a:bodyPr/>
        <a:lstStyle/>
        <a:p>
          <a:pPr rtl="1"/>
          <a:endParaRPr lang="fa-IR"/>
        </a:p>
      </dgm:t>
    </dgm:pt>
    <dgm:pt modelId="{6952DD59-E033-4683-B6B8-59A76455F860}" type="pres">
      <dgm:prSet presAssocID="{A7710B90-29D6-4B3B-AAC7-B740D9650818}" presName="cycle" presStyleCnt="0">
        <dgm:presLayoutVars>
          <dgm:dir/>
          <dgm:resizeHandles val="exact"/>
        </dgm:presLayoutVars>
      </dgm:prSet>
      <dgm:spPr/>
      <dgm:t>
        <a:bodyPr/>
        <a:lstStyle/>
        <a:p>
          <a:endParaRPr lang="en-US"/>
        </a:p>
      </dgm:t>
    </dgm:pt>
    <dgm:pt modelId="{D074BC8D-F9E0-4742-8B6F-9FF5A981F671}" type="pres">
      <dgm:prSet presAssocID="{DA33547D-4E41-4A62-B6FB-7863B5C202BC}" presName="node" presStyleLbl="node1" presStyleIdx="0" presStyleCnt="5" custScaleX="112873" custScaleY="114877">
        <dgm:presLayoutVars>
          <dgm:bulletEnabled val="1"/>
        </dgm:presLayoutVars>
      </dgm:prSet>
      <dgm:spPr/>
      <dgm:t>
        <a:bodyPr/>
        <a:lstStyle/>
        <a:p>
          <a:endParaRPr lang="en-US"/>
        </a:p>
      </dgm:t>
    </dgm:pt>
    <dgm:pt modelId="{41C90354-4634-447F-A2C4-49DD727991FA}" type="pres">
      <dgm:prSet presAssocID="{A9F7F3DD-854E-4FF7-9D9C-D44C304DA3AB}" presName="sibTrans" presStyleLbl="sibTrans2D1" presStyleIdx="0" presStyleCnt="5"/>
      <dgm:spPr/>
      <dgm:t>
        <a:bodyPr/>
        <a:lstStyle/>
        <a:p>
          <a:endParaRPr lang="en-US"/>
        </a:p>
      </dgm:t>
    </dgm:pt>
    <dgm:pt modelId="{31D87124-E785-4F2C-883B-42AEDB560C57}" type="pres">
      <dgm:prSet presAssocID="{A9F7F3DD-854E-4FF7-9D9C-D44C304DA3AB}" presName="connectorText" presStyleLbl="sibTrans2D1" presStyleIdx="0" presStyleCnt="5"/>
      <dgm:spPr/>
      <dgm:t>
        <a:bodyPr/>
        <a:lstStyle/>
        <a:p>
          <a:endParaRPr lang="en-US"/>
        </a:p>
      </dgm:t>
    </dgm:pt>
    <dgm:pt modelId="{BCCBB8FD-885A-4117-898B-54F86E5FCCAB}" type="pres">
      <dgm:prSet presAssocID="{F368AB45-7A76-4D90-9A8C-F4FE776EF4C4}" presName="node" presStyleLbl="node1" presStyleIdx="1" presStyleCnt="5" custScaleX="156406" custScaleY="149309">
        <dgm:presLayoutVars>
          <dgm:bulletEnabled val="1"/>
        </dgm:presLayoutVars>
      </dgm:prSet>
      <dgm:spPr/>
      <dgm:t>
        <a:bodyPr/>
        <a:lstStyle/>
        <a:p>
          <a:endParaRPr lang="en-US"/>
        </a:p>
      </dgm:t>
    </dgm:pt>
    <dgm:pt modelId="{8601945E-9721-4742-8EF7-E895B7F11008}" type="pres">
      <dgm:prSet presAssocID="{4C99F671-927A-45A8-B39B-BEC168A20E29}" presName="sibTrans" presStyleLbl="sibTrans2D1" presStyleIdx="1" presStyleCnt="5"/>
      <dgm:spPr/>
      <dgm:t>
        <a:bodyPr/>
        <a:lstStyle/>
        <a:p>
          <a:endParaRPr lang="en-US"/>
        </a:p>
      </dgm:t>
    </dgm:pt>
    <dgm:pt modelId="{2F39D6F0-C8EA-48D8-961F-392EEFDDD471}" type="pres">
      <dgm:prSet presAssocID="{4C99F671-927A-45A8-B39B-BEC168A20E29}" presName="connectorText" presStyleLbl="sibTrans2D1" presStyleIdx="1" presStyleCnt="5"/>
      <dgm:spPr/>
      <dgm:t>
        <a:bodyPr/>
        <a:lstStyle/>
        <a:p>
          <a:endParaRPr lang="en-US"/>
        </a:p>
      </dgm:t>
    </dgm:pt>
    <dgm:pt modelId="{7A5D3103-14D5-41E3-8BEF-3349F2386A7D}" type="pres">
      <dgm:prSet presAssocID="{679E5CE8-5CF4-401D-ABBF-8C09848FA6C3}" presName="node" presStyleLbl="node1" presStyleIdx="2" presStyleCnt="5" custScaleX="126397" custScaleY="118140">
        <dgm:presLayoutVars>
          <dgm:bulletEnabled val="1"/>
        </dgm:presLayoutVars>
      </dgm:prSet>
      <dgm:spPr/>
      <dgm:t>
        <a:bodyPr/>
        <a:lstStyle/>
        <a:p>
          <a:endParaRPr lang="en-US"/>
        </a:p>
      </dgm:t>
    </dgm:pt>
    <dgm:pt modelId="{28238B6B-31A1-4855-8C88-6448EE8AD0F8}" type="pres">
      <dgm:prSet presAssocID="{99A713B4-F000-402D-9517-4C310A4BB915}" presName="sibTrans" presStyleLbl="sibTrans2D1" presStyleIdx="2" presStyleCnt="5"/>
      <dgm:spPr/>
      <dgm:t>
        <a:bodyPr/>
        <a:lstStyle/>
        <a:p>
          <a:endParaRPr lang="en-US"/>
        </a:p>
      </dgm:t>
    </dgm:pt>
    <dgm:pt modelId="{E1CC1E61-36B4-4E68-84BA-DE4AA80F41E4}" type="pres">
      <dgm:prSet presAssocID="{99A713B4-F000-402D-9517-4C310A4BB915}" presName="connectorText" presStyleLbl="sibTrans2D1" presStyleIdx="2" presStyleCnt="5"/>
      <dgm:spPr/>
      <dgm:t>
        <a:bodyPr/>
        <a:lstStyle/>
        <a:p>
          <a:endParaRPr lang="en-US"/>
        </a:p>
      </dgm:t>
    </dgm:pt>
    <dgm:pt modelId="{E1C2358F-F87D-4D29-90F2-9E54FC4AE5AC}" type="pres">
      <dgm:prSet presAssocID="{1BB9C78A-08A7-4B43-B52C-ED4936EE0B87}" presName="node" presStyleLbl="node1" presStyleIdx="3" presStyleCnt="5" custScaleX="129796" custScaleY="111628">
        <dgm:presLayoutVars>
          <dgm:bulletEnabled val="1"/>
        </dgm:presLayoutVars>
      </dgm:prSet>
      <dgm:spPr/>
      <dgm:t>
        <a:bodyPr/>
        <a:lstStyle/>
        <a:p>
          <a:endParaRPr lang="en-US"/>
        </a:p>
      </dgm:t>
    </dgm:pt>
    <dgm:pt modelId="{CABB376F-1AE8-4BFA-82B6-B5AC4536C2AD}" type="pres">
      <dgm:prSet presAssocID="{17AD8B79-C05D-434B-86A2-56F914E1EE62}" presName="sibTrans" presStyleLbl="sibTrans2D1" presStyleIdx="3" presStyleCnt="5"/>
      <dgm:spPr/>
      <dgm:t>
        <a:bodyPr/>
        <a:lstStyle/>
        <a:p>
          <a:endParaRPr lang="en-US"/>
        </a:p>
      </dgm:t>
    </dgm:pt>
    <dgm:pt modelId="{A66E65B5-B5CB-428C-8BAF-4D66E49CEB66}" type="pres">
      <dgm:prSet presAssocID="{17AD8B79-C05D-434B-86A2-56F914E1EE62}" presName="connectorText" presStyleLbl="sibTrans2D1" presStyleIdx="3" presStyleCnt="5"/>
      <dgm:spPr/>
      <dgm:t>
        <a:bodyPr/>
        <a:lstStyle/>
        <a:p>
          <a:endParaRPr lang="en-US"/>
        </a:p>
      </dgm:t>
    </dgm:pt>
    <dgm:pt modelId="{A47FD863-B0B0-438F-A930-C4CA30EBA59C}" type="pres">
      <dgm:prSet presAssocID="{8B326DC9-F385-4C44-A615-FAEE8D4D839D}" presName="node" presStyleLbl="node1" presStyleIdx="4" presStyleCnt="5" custScaleX="179178" custScaleY="156748">
        <dgm:presLayoutVars>
          <dgm:bulletEnabled val="1"/>
        </dgm:presLayoutVars>
      </dgm:prSet>
      <dgm:spPr/>
      <dgm:t>
        <a:bodyPr/>
        <a:lstStyle/>
        <a:p>
          <a:endParaRPr lang="en-US"/>
        </a:p>
      </dgm:t>
    </dgm:pt>
    <dgm:pt modelId="{31C49C9A-B0C4-4725-BFFD-474B86AECFAD}" type="pres">
      <dgm:prSet presAssocID="{BF9A8380-64C0-4A5D-916A-6536C0C9D5AD}" presName="sibTrans" presStyleLbl="sibTrans2D1" presStyleIdx="4" presStyleCnt="5"/>
      <dgm:spPr/>
      <dgm:t>
        <a:bodyPr/>
        <a:lstStyle/>
        <a:p>
          <a:endParaRPr lang="en-US"/>
        </a:p>
      </dgm:t>
    </dgm:pt>
    <dgm:pt modelId="{E5F91BA8-6C81-4BB8-9101-C9112211376A}" type="pres">
      <dgm:prSet presAssocID="{BF9A8380-64C0-4A5D-916A-6536C0C9D5AD}" presName="connectorText" presStyleLbl="sibTrans2D1" presStyleIdx="4" presStyleCnt="5"/>
      <dgm:spPr/>
      <dgm:t>
        <a:bodyPr/>
        <a:lstStyle/>
        <a:p>
          <a:endParaRPr lang="en-US"/>
        </a:p>
      </dgm:t>
    </dgm:pt>
  </dgm:ptLst>
  <dgm:cxnLst>
    <dgm:cxn modelId="{CE1C809E-5857-4A33-AAB0-80A4D1718CE5}" type="presOf" srcId="{99A713B4-F000-402D-9517-4C310A4BB915}" destId="{E1CC1E61-36B4-4E68-84BA-DE4AA80F41E4}" srcOrd="1" destOrd="0" presId="urn:microsoft.com/office/officeart/2005/8/layout/cycle2"/>
    <dgm:cxn modelId="{88164139-2CAF-463D-BAAF-563CAE49A28E}" type="presOf" srcId="{BF9A8380-64C0-4A5D-916A-6536C0C9D5AD}" destId="{E5F91BA8-6C81-4BB8-9101-C9112211376A}" srcOrd="1" destOrd="0" presId="urn:microsoft.com/office/officeart/2005/8/layout/cycle2"/>
    <dgm:cxn modelId="{75911DC9-C09A-4422-AF93-24E48B2D0F8C}" type="presOf" srcId="{8B326DC9-F385-4C44-A615-FAEE8D4D839D}" destId="{A47FD863-B0B0-438F-A930-C4CA30EBA59C}" srcOrd="0" destOrd="0" presId="urn:microsoft.com/office/officeart/2005/8/layout/cycle2"/>
    <dgm:cxn modelId="{47E1C79D-BCD4-4ACD-A1AE-EB0FD5550A7D}" type="presOf" srcId="{679E5CE8-5CF4-401D-ABBF-8C09848FA6C3}" destId="{7A5D3103-14D5-41E3-8BEF-3349F2386A7D}" srcOrd="0" destOrd="0" presId="urn:microsoft.com/office/officeart/2005/8/layout/cycle2"/>
    <dgm:cxn modelId="{0CBDEA9F-5468-4086-8272-FEFBB00B1BAD}" type="presOf" srcId="{4C99F671-927A-45A8-B39B-BEC168A20E29}" destId="{8601945E-9721-4742-8EF7-E895B7F11008}" srcOrd="0" destOrd="0" presId="urn:microsoft.com/office/officeart/2005/8/layout/cycle2"/>
    <dgm:cxn modelId="{22830ACF-346D-404A-87A8-7FE07F158536}" srcId="{A7710B90-29D6-4B3B-AAC7-B740D9650818}" destId="{679E5CE8-5CF4-401D-ABBF-8C09848FA6C3}" srcOrd="2" destOrd="0" parTransId="{790F6E5E-45CC-49AD-AD25-3A2A2081EEA8}" sibTransId="{99A713B4-F000-402D-9517-4C310A4BB915}"/>
    <dgm:cxn modelId="{F249C924-D624-463B-8A1F-E3513DA0FB8E}" type="presOf" srcId="{1BB9C78A-08A7-4B43-B52C-ED4936EE0B87}" destId="{E1C2358F-F87D-4D29-90F2-9E54FC4AE5AC}" srcOrd="0" destOrd="0" presId="urn:microsoft.com/office/officeart/2005/8/layout/cycle2"/>
    <dgm:cxn modelId="{D2DD702D-6A6B-4CB2-9F93-5A9E95F24361}" srcId="{A7710B90-29D6-4B3B-AAC7-B740D9650818}" destId="{DA33547D-4E41-4A62-B6FB-7863B5C202BC}" srcOrd="0" destOrd="0" parTransId="{EA6D62C2-10A1-4B00-AF7C-7F274BF0C831}" sibTransId="{A9F7F3DD-854E-4FF7-9D9C-D44C304DA3AB}"/>
    <dgm:cxn modelId="{E0C09588-3FA2-4493-BB9F-E153DD2DCAF0}" type="presOf" srcId="{F368AB45-7A76-4D90-9A8C-F4FE776EF4C4}" destId="{BCCBB8FD-885A-4117-898B-54F86E5FCCAB}" srcOrd="0" destOrd="0" presId="urn:microsoft.com/office/officeart/2005/8/layout/cycle2"/>
    <dgm:cxn modelId="{8F6B8103-1BC1-405E-903B-DB5D9555B83D}" srcId="{A7710B90-29D6-4B3B-AAC7-B740D9650818}" destId="{F368AB45-7A76-4D90-9A8C-F4FE776EF4C4}" srcOrd="1" destOrd="0" parTransId="{191C5904-D35F-486E-805B-BCDFE0C7B3E1}" sibTransId="{4C99F671-927A-45A8-B39B-BEC168A20E29}"/>
    <dgm:cxn modelId="{6488A65E-BACA-47BA-876C-DE0D52FF8A3C}" srcId="{A7710B90-29D6-4B3B-AAC7-B740D9650818}" destId="{8B326DC9-F385-4C44-A615-FAEE8D4D839D}" srcOrd="4" destOrd="0" parTransId="{F04CCF1E-B826-43BB-B2D1-565BB1C1CC2C}" sibTransId="{BF9A8380-64C0-4A5D-916A-6536C0C9D5AD}"/>
    <dgm:cxn modelId="{A8178857-C7A7-42D0-A1DE-9512001AFBB5}" type="presOf" srcId="{4C99F671-927A-45A8-B39B-BEC168A20E29}" destId="{2F39D6F0-C8EA-48D8-961F-392EEFDDD471}" srcOrd="1" destOrd="0" presId="urn:microsoft.com/office/officeart/2005/8/layout/cycle2"/>
    <dgm:cxn modelId="{CF5564A6-2034-4066-AA43-7FCF3740457F}" type="presOf" srcId="{99A713B4-F000-402D-9517-4C310A4BB915}" destId="{28238B6B-31A1-4855-8C88-6448EE8AD0F8}" srcOrd="0" destOrd="0" presId="urn:microsoft.com/office/officeart/2005/8/layout/cycle2"/>
    <dgm:cxn modelId="{0A3E3634-F501-4749-94FD-34BB1E8D086C}" type="presOf" srcId="{17AD8B79-C05D-434B-86A2-56F914E1EE62}" destId="{CABB376F-1AE8-4BFA-82B6-B5AC4536C2AD}" srcOrd="0" destOrd="0" presId="urn:microsoft.com/office/officeart/2005/8/layout/cycle2"/>
    <dgm:cxn modelId="{E3DB1FAA-2843-4B6C-BC26-B2E304507136}" type="presOf" srcId="{17AD8B79-C05D-434B-86A2-56F914E1EE62}" destId="{A66E65B5-B5CB-428C-8BAF-4D66E49CEB66}" srcOrd="1" destOrd="0" presId="urn:microsoft.com/office/officeart/2005/8/layout/cycle2"/>
    <dgm:cxn modelId="{8EAF9F8B-DCF9-4E02-8DD0-2E0E4F219FDB}" type="presOf" srcId="{DA33547D-4E41-4A62-B6FB-7863B5C202BC}" destId="{D074BC8D-F9E0-4742-8B6F-9FF5A981F671}" srcOrd="0" destOrd="0" presId="urn:microsoft.com/office/officeart/2005/8/layout/cycle2"/>
    <dgm:cxn modelId="{F94954B2-9087-4704-8047-BB07C1A1EDCA}" type="presOf" srcId="{A9F7F3DD-854E-4FF7-9D9C-D44C304DA3AB}" destId="{31D87124-E785-4F2C-883B-42AEDB560C57}" srcOrd="1" destOrd="0" presId="urn:microsoft.com/office/officeart/2005/8/layout/cycle2"/>
    <dgm:cxn modelId="{3E9CF3B4-FC00-4FD5-93A2-6DA67F654861}" srcId="{A7710B90-29D6-4B3B-AAC7-B740D9650818}" destId="{1BB9C78A-08A7-4B43-B52C-ED4936EE0B87}" srcOrd="3" destOrd="0" parTransId="{EC2C47FC-1BFA-485A-B2A5-FED544731157}" sibTransId="{17AD8B79-C05D-434B-86A2-56F914E1EE62}"/>
    <dgm:cxn modelId="{3B51339F-902E-4E5A-887C-D3BAB4923A24}" type="presOf" srcId="{A7710B90-29D6-4B3B-AAC7-B740D9650818}" destId="{6952DD59-E033-4683-B6B8-59A76455F860}" srcOrd="0" destOrd="0" presId="urn:microsoft.com/office/officeart/2005/8/layout/cycle2"/>
    <dgm:cxn modelId="{1A16A999-B756-4778-8C3D-BC312D3E2EB7}" type="presOf" srcId="{A9F7F3DD-854E-4FF7-9D9C-D44C304DA3AB}" destId="{41C90354-4634-447F-A2C4-49DD727991FA}" srcOrd="0" destOrd="0" presId="urn:microsoft.com/office/officeart/2005/8/layout/cycle2"/>
    <dgm:cxn modelId="{84AD0A51-EF8C-4FCB-ACF3-630C3454F3A2}" type="presOf" srcId="{BF9A8380-64C0-4A5D-916A-6536C0C9D5AD}" destId="{31C49C9A-B0C4-4725-BFFD-474B86AECFAD}" srcOrd="0" destOrd="0" presId="urn:microsoft.com/office/officeart/2005/8/layout/cycle2"/>
    <dgm:cxn modelId="{7306D9AF-5DFD-4CC8-A894-8390990DA514}" type="presParOf" srcId="{6952DD59-E033-4683-B6B8-59A76455F860}" destId="{D074BC8D-F9E0-4742-8B6F-9FF5A981F671}" srcOrd="0" destOrd="0" presId="urn:microsoft.com/office/officeart/2005/8/layout/cycle2"/>
    <dgm:cxn modelId="{1D3B72CE-23B8-4548-9C29-3F4E4EEE73ED}" type="presParOf" srcId="{6952DD59-E033-4683-B6B8-59A76455F860}" destId="{41C90354-4634-447F-A2C4-49DD727991FA}" srcOrd="1" destOrd="0" presId="urn:microsoft.com/office/officeart/2005/8/layout/cycle2"/>
    <dgm:cxn modelId="{3A8A86E6-3631-49A2-861F-D0942BC02128}" type="presParOf" srcId="{41C90354-4634-447F-A2C4-49DD727991FA}" destId="{31D87124-E785-4F2C-883B-42AEDB560C57}" srcOrd="0" destOrd="0" presId="urn:microsoft.com/office/officeart/2005/8/layout/cycle2"/>
    <dgm:cxn modelId="{4120DEBB-92A4-4B90-B6DE-4BC9A480EA18}" type="presParOf" srcId="{6952DD59-E033-4683-B6B8-59A76455F860}" destId="{BCCBB8FD-885A-4117-898B-54F86E5FCCAB}" srcOrd="2" destOrd="0" presId="urn:microsoft.com/office/officeart/2005/8/layout/cycle2"/>
    <dgm:cxn modelId="{00924FB1-E744-485A-9AD0-9AA7D1316EC3}" type="presParOf" srcId="{6952DD59-E033-4683-B6B8-59A76455F860}" destId="{8601945E-9721-4742-8EF7-E895B7F11008}" srcOrd="3" destOrd="0" presId="urn:microsoft.com/office/officeart/2005/8/layout/cycle2"/>
    <dgm:cxn modelId="{9F768E04-F5ED-4E55-8DF0-2780A8E513F0}" type="presParOf" srcId="{8601945E-9721-4742-8EF7-E895B7F11008}" destId="{2F39D6F0-C8EA-48D8-961F-392EEFDDD471}" srcOrd="0" destOrd="0" presId="urn:microsoft.com/office/officeart/2005/8/layout/cycle2"/>
    <dgm:cxn modelId="{33535B83-887D-4C7E-A65E-6237F7C35D5A}" type="presParOf" srcId="{6952DD59-E033-4683-B6B8-59A76455F860}" destId="{7A5D3103-14D5-41E3-8BEF-3349F2386A7D}" srcOrd="4" destOrd="0" presId="urn:microsoft.com/office/officeart/2005/8/layout/cycle2"/>
    <dgm:cxn modelId="{270A2C54-AD20-4F9C-9180-79F7D875AA4D}" type="presParOf" srcId="{6952DD59-E033-4683-B6B8-59A76455F860}" destId="{28238B6B-31A1-4855-8C88-6448EE8AD0F8}" srcOrd="5" destOrd="0" presId="urn:microsoft.com/office/officeart/2005/8/layout/cycle2"/>
    <dgm:cxn modelId="{A310D7D2-6715-4BF2-BCE6-51802856C96E}" type="presParOf" srcId="{28238B6B-31A1-4855-8C88-6448EE8AD0F8}" destId="{E1CC1E61-36B4-4E68-84BA-DE4AA80F41E4}" srcOrd="0" destOrd="0" presId="urn:microsoft.com/office/officeart/2005/8/layout/cycle2"/>
    <dgm:cxn modelId="{4F73982F-C547-4885-A32E-D008DC184AFD}" type="presParOf" srcId="{6952DD59-E033-4683-B6B8-59A76455F860}" destId="{E1C2358F-F87D-4D29-90F2-9E54FC4AE5AC}" srcOrd="6" destOrd="0" presId="urn:microsoft.com/office/officeart/2005/8/layout/cycle2"/>
    <dgm:cxn modelId="{FE9B1A3D-465A-4B89-938C-D24A3037F95E}" type="presParOf" srcId="{6952DD59-E033-4683-B6B8-59A76455F860}" destId="{CABB376F-1AE8-4BFA-82B6-B5AC4536C2AD}" srcOrd="7" destOrd="0" presId="urn:microsoft.com/office/officeart/2005/8/layout/cycle2"/>
    <dgm:cxn modelId="{566B9708-7B73-4B64-A84A-8DC52909A762}" type="presParOf" srcId="{CABB376F-1AE8-4BFA-82B6-B5AC4536C2AD}" destId="{A66E65B5-B5CB-428C-8BAF-4D66E49CEB66}" srcOrd="0" destOrd="0" presId="urn:microsoft.com/office/officeart/2005/8/layout/cycle2"/>
    <dgm:cxn modelId="{3BCF8C2F-A72C-4A53-8DC3-4BDA57E3BBFB}" type="presParOf" srcId="{6952DD59-E033-4683-B6B8-59A76455F860}" destId="{A47FD863-B0B0-438F-A930-C4CA30EBA59C}" srcOrd="8" destOrd="0" presId="urn:microsoft.com/office/officeart/2005/8/layout/cycle2"/>
    <dgm:cxn modelId="{58062E1F-DAA1-46EC-932A-BE50213B5DA4}" type="presParOf" srcId="{6952DD59-E033-4683-B6B8-59A76455F860}" destId="{31C49C9A-B0C4-4725-BFFD-474B86AECFAD}" srcOrd="9" destOrd="0" presId="urn:microsoft.com/office/officeart/2005/8/layout/cycle2"/>
    <dgm:cxn modelId="{8790FC09-A3A9-4069-93EE-D2F743B063E7}" type="presParOf" srcId="{31C49C9A-B0C4-4725-BFFD-474B86AECFAD}" destId="{E5F91BA8-6C81-4BB8-9101-C9112211376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2208F75-1306-4407-A021-BA5EA84A479A}"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A31183D5-DE7E-42BD-A2AA-C23F5FE2C8D0}">
      <dgm:prSet phldrT="[Text]" custT="1"/>
      <dgm:spPr/>
      <dgm:t>
        <a:bodyPr/>
        <a:lstStyle/>
        <a:p>
          <a:r>
            <a:rPr lang="fa-IR" sz="2000" dirty="0">
              <a:solidFill>
                <a:srgbClr val="FFFF00"/>
              </a:solidFill>
              <a:cs typeface="B Titr" panose="00000700000000000000" pitchFamily="2" charset="-78"/>
            </a:rPr>
            <a:t>مواردی که کنترل روی آن ها انجام می شود :</a:t>
          </a:r>
          <a:endParaRPr lang="en-US" sz="2000" dirty="0">
            <a:solidFill>
              <a:srgbClr val="FFFF00"/>
            </a:solidFill>
            <a:cs typeface="B Titr" panose="00000700000000000000" pitchFamily="2" charset="-78"/>
          </a:endParaRPr>
        </a:p>
      </dgm:t>
    </dgm:pt>
    <dgm:pt modelId="{B1DD7536-7F0B-4483-A08F-BC9ACA834255}" type="parTrans" cxnId="{D5E6A0CF-AEFD-4641-821B-89C184FBF470}">
      <dgm:prSet/>
      <dgm:spPr/>
      <dgm:t>
        <a:bodyPr/>
        <a:lstStyle/>
        <a:p>
          <a:endParaRPr lang="en-US"/>
        </a:p>
      </dgm:t>
    </dgm:pt>
    <dgm:pt modelId="{1D1F7F00-4095-4684-81DA-D60C5C08751A}" type="sibTrans" cxnId="{D5E6A0CF-AEFD-4641-821B-89C184FBF470}">
      <dgm:prSet/>
      <dgm:spPr/>
      <dgm:t>
        <a:bodyPr/>
        <a:lstStyle/>
        <a:p>
          <a:endParaRPr lang="en-US"/>
        </a:p>
      </dgm:t>
    </dgm:pt>
    <dgm:pt modelId="{B252E79E-E7BC-45DD-A924-EF465F66363B}">
      <dgm:prSet phldrT="[Text]" custT="1"/>
      <dgm:spPr/>
      <dgm:t>
        <a:bodyPr/>
        <a:lstStyle/>
        <a:p>
          <a:r>
            <a:rPr lang="fa-IR" sz="2400" dirty="0">
              <a:cs typeface="B Titr" panose="00000700000000000000" pitchFamily="2" charset="-78"/>
            </a:rPr>
            <a:t>1 – خط مشی ها و قوانین</a:t>
          </a:r>
          <a:endParaRPr lang="en-US" sz="2400" dirty="0">
            <a:cs typeface="B Titr" panose="00000700000000000000" pitchFamily="2" charset="-78"/>
          </a:endParaRPr>
        </a:p>
      </dgm:t>
    </dgm:pt>
    <dgm:pt modelId="{179D2E4F-B19B-4B1E-9959-C11A03A82F55}" type="parTrans" cxnId="{63711EAF-F4FD-4567-8F21-70D97462A68F}">
      <dgm:prSet/>
      <dgm:spPr/>
      <dgm:t>
        <a:bodyPr/>
        <a:lstStyle/>
        <a:p>
          <a:endParaRPr lang="en-US"/>
        </a:p>
      </dgm:t>
    </dgm:pt>
    <dgm:pt modelId="{1CB2816A-1F7B-400D-937C-32CAD55D14D7}" type="sibTrans" cxnId="{63711EAF-F4FD-4567-8F21-70D97462A68F}">
      <dgm:prSet/>
      <dgm:spPr/>
      <dgm:t>
        <a:bodyPr/>
        <a:lstStyle/>
        <a:p>
          <a:endParaRPr lang="en-US"/>
        </a:p>
      </dgm:t>
    </dgm:pt>
    <dgm:pt modelId="{EF9656E8-4B0C-4E14-8022-4C50ECD49E7E}">
      <dgm:prSet phldrT="[Text]" custT="1"/>
      <dgm:spPr/>
      <dgm:t>
        <a:bodyPr/>
        <a:lstStyle/>
        <a:p>
          <a:r>
            <a:rPr lang="fa-IR" sz="2400" dirty="0">
              <a:cs typeface="B Titr" panose="00000700000000000000" pitchFamily="2" charset="-78"/>
            </a:rPr>
            <a:t>2 – طرح سازمان رسمی </a:t>
          </a:r>
          <a:endParaRPr lang="en-US" sz="2400" dirty="0">
            <a:cs typeface="B Titr" panose="00000700000000000000" pitchFamily="2" charset="-78"/>
          </a:endParaRPr>
        </a:p>
      </dgm:t>
    </dgm:pt>
    <dgm:pt modelId="{4CB6A2B4-1C1D-42B1-AC73-28AF2E1C225B}" type="parTrans" cxnId="{27F93EF4-B11F-4FD8-A350-A37C95BA31A2}">
      <dgm:prSet/>
      <dgm:spPr/>
      <dgm:t>
        <a:bodyPr/>
        <a:lstStyle/>
        <a:p>
          <a:endParaRPr lang="en-US"/>
        </a:p>
      </dgm:t>
    </dgm:pt>
    <dgm:pt modelId="{EBCEE610-19F2-4D19-8A6A-9375D5196508}" type="sibTrans" cxnId="{27F93EF4-B11F-4FD8-A350-A37C95BA31A2}">
      <dgm:prSet/>
      <dgm:spPr/>
      <dgm:t>
        <a:bodyPr/>
        <a:lstStyle/>
        <a:p>
          <a:endParaRPr lang="en-US"/>
        </a:p>
      </dgm:t>
    </dgm:pt>
    <dgm:pt modelId="{95B4226E-F668-42D5-ACA6-18414080356E}">
      <dgm:prSet phldrT="[Text]" custT="1"/>
      <dgm:spPr/>
      <dgm:t>
        <a:bodyPr/>
        <a:lstStyle/>
        <a:p>
          <a:r>
            <a:rPr lang="fa-IR" sz="2400" dirty="0">
              <a:cs typeface="B Titr" panose="00000700000000000000" pitchFamily="2" charset="-78"/>
            </a:rPr>
            <a:t>3 – عملکرد های منابع انسانی</a:t>
          </a:r>
          <a:endParaRPr lang="en-US" sz="2400" dirty="0">
            <a:cs typeface="B Titr" panose="00000700000000000000" pitchFamily="2" charset="-78"/>
          </a:endParaRPr>
        </a:p>
      </dgm:t>
    </dgm:pt>
    <dgm:pt modelId="{4EAFB17B-9266-4CFB-B4E5-2C9BC8E79129}" type="parTrans" cxnId="{20943883-FAF7-4ED2-9E24-F1AE65F5E165}">
      <dgm:prSet/>
      <dgm:spPr/>
      <dgm:t>
        <a:bodyPr/>
        <a:lstStyle/>
        <a:p>
          <a:endParaRPr lang="en-US"/>
        </a:p>
      </dgm:t>
    </dgm:pt>
    <dgm:pt modelId="{E680FFFE-6841-491C-8679-5DB4941090FB}" type="sibTrans" cxnId="{20943883-FAF7-4ED2-9E24-F1AE65F5E165}">
      <dgm:prSet/>
      <dgm:spPr/>
      <dgm:t>
        <a:bodyPr/>
        <a:lstStyle/>
        <a:p>
          <a:endParaRPr lang="en-US"/>
        </a:p>
      </dgm:t>
    </dgm:pt>
    <dgm:pt modelId="{C65E494E-2F37-4F59-BBB4-28E1AB842073}">
      <dgm:prSet phldrT="[Text]" custT="1"/>
      <dgm:spPr/>
      <dgm:t>
        <a:bodyPr/>
        <a:lstStyle/>
        <a:p>
          <a:r>
            <a:rPr lang="fa-IR" sz="2800" dirty="0">
              <a:cs typeface="B Titr" panose="00000700000000000000" pitchFamily="2" charset="-78"/>
            </a:rPr>
            <a:t>4 – ارزیابی و جبران</a:t>
          </a:r>
          <a:endParaRPr lang="en-US" sz="2800" dirty="0">
            <a:cs typeface="B Titr" panose="00000700000000000000" pitchFamily="2" charset="-78"/>
          </a:endParaRPr>
        </a:p>
      </dgm:t>
    </dgm:pt>
    <dgm:pt modelId="{9AFEBC7D-BE0E-42A0-8CB0-023516517C61}" type="parTrans" cxnId="{D63B4A9B-EBEC-4C2A-8200-B5267CD3A5D2}">
      <dgm:prSet/>
      <dgm:spPr/>
      <dgm:t>
        <a:bodyPr/>
        <a:lstStyle/>
        <a:p>
          <a:endParaRPr lang="en-US"/>
        </a:p>
      </dgm:t>
    </dgm:pt>
    <dgm:pt modelId="{3A17194D-E319-46D2-8DFE-05B2F1533CB9}" type="sibTrans" cxnId="{D63B4A9B-EBEC-4C2A-8200-B5267CD3A5D2}">
      <dgm:prSet/>
      <dgm:spPr/>
      <dgm:t>
        <a:bodyPr/>
        <a:lstStyle/>
        <a:p>
          <a:endParaRPr lang="en-US"/>
        </a:p>
      </dgm:t>
    </dgm:pt>
    <dgm:pt modelId="{29CFD499-DD71-459A-9D19-CBC7F34F01E8}">
      <dgm:prSet phldrT="[Text]" custT="1"/>
      <dgm:spPr/>
      <dgm:t>
        <a:bodyPr/>
        <a:lstStyle/>
        <a:p>
          <a:r>
            <a:rPr lang="fa-IR" sz="2800" dirty="0">
              <a:cs typeface="B Titr" panose="00000700000000000000" pitchFamily="2" charset="-78"/>
            </a:rPr>
            <a:t>5 – بودجه</a:t>
          </a:r>
          <a:endParaRPr lang="en-US" sz="2800" dirty="0">
            <a:cs typeface="B Titr" panose="00000700000000000000" pitchFamily="2" charset="-78"/>
          </a:endParaRPr>
        </a:p>
      </dgm:t>
    </dgm:pt>
    <dgm:pt modelId="{90AA8744-0FDA-4540-A8E2-C70A0BE0421F}" type="parTrans" cxnId="{4975CA4F-F12E-4AC7-A229-B66E7A45F4E1}">
      <dgm:prSet/>
      <dgm:spPr/>
      <dgm:t>
        <a:bodyPr/>
        <a:lstStyle/>
        <a:p>
          <a:endParaRPr lang="en-US"/>
        </a:p>
      </dgm:t>
    </dgm:pt>
    <dgm:pt modelId="{0BFC5045-654C-4B32-81D3-5D39446FEF61}" type="sibTrans" cxnId="{4975CA4F-F12E-4AC7-A229-B66E7A45F4E1}">
      <dgm:prSet/>
      <dgm:spPr/>
      <dgm:t>
        <a:bodyPr/>
        <a:lstStyle/>
        <a:p>
          <a:endParaRPr lang="en-US"/>
        </a:p>
      </dgm:t>
    </dgm:pt>
    <dgm:pt modelId="{9E3BCE7F-2087-4B59-83F2-543BBE02F584}">
      <dgm:prSet phldrT="[Text]"/>
      <dgm:spPr/>
      <dgm:t>
        <a:bodyPr/>
        <a:lstStyle/>
        <a:p>
          <a:r>
            <a:rPr lang="fa-IR" dirty="0">
              <a:cs typeface="B Titr" panose="00000700000000000000" pitchFamily="2" charset="-78"/>
            </a:rPr>
            <a:t>6 – فناوری</a:t>
          </a:r>
          <a:endParaRPr lang="en-US" dirty="0">
            <a:cs typeface="B Titr" panose="00000700000000000000" pitchFamily="2" charset="-78"/>
          </a:endParaRPr>
        </a:p>
      </dgm:t>
    </dgm:pt>
    <dgm:pt modelId="{490C5977-1B94-4B89-8D96-93FD1CEEC6ED}" type="parTrans" cxnId="{D6580040-02C9-4765-AC9F-DFB683048569}">
      <dgm:prSet/>
      <dgm:spPr/>
      <dgm:t>
        <a:bodyPr/>
        <a:lstStyle/>
        <a:p>
          <a:endParaRPr lang="en-US"/>
        </a:p>
      </dgm:t>
    </dgm:pt>
    <dgm:pt modelId="{971E08AB-1A89-475C-94D3-8FF1AECBAA19}" type="sibTrans" cxnId="{D6580040-02C9-4765-AC9F-DFB683048569}">
      <dgm:prSet/>
      <dgm:spPr/>
      <dgm:t>
        <a:bodyPr/>
        <a:lstStyle/>
        <a:p>
          <a:endParaRPr lang="en-US"/>
        </a:p>
      </dgm:t>
    </dgm:pt>
    <dgm:pt modelId="{DA3DBFEC-9D3B-4FA7-A0A8-AC02D4F27213}" type="pres">
      <dgm:prSet presAssocID="{22208F75-1306-4407-A021-BA5EA84A479A}" presName="Name0" presStyleCnt="0">
        <dgm:presLayoutVars>
          <dgm:chMax val="1"/>
          <dgm:chPref val="1"/>
          <dgm:dir/>
          <dgm:animOne val="branch"/>
          <dgm:animLvl val="lvl"/>
        </dgm:presLayoutVars>
      </dgm:prSet>
      <dgm:spPr/>
      <dgm:t>
        <a:bodyPr/>
        <a:lstStyle/>
        <a:p>
          <a:endParaRPr lang="en-US"/>
        </a:p>
      </dgm:t>
    </dgm:pt>
    <dgm:pt modelId="{E7633DBE-1239-4119-BB2D-12F9FE18CEB4}" type="pres">
      <dgm:prSet presAssocID="{A31183D5-DE7E-42BD-A2AA-C23F5FE2C8D0}" presName="Parent" presStyleLbl="node0" presStyleIdx="0" presStyleCnt="1">
        <dgm:presLayoutVars>
          <dgm:chMax val="6"/>
          <dgm:chPref val="6"/>
        </dgm:presLayoutVars>
      </dgm:prSet>
      <dgm:spPr/>
      <dgm:t>
        <a:bodyPr/>
        <a:lstStyle/>
        <a:p>
          <a:endParaRPr lang="en-US"/>
        </a:p>
      </dgm:t>
    </dgm:pt>
    <dgm:pt modelId="{1A9AACD8-B775-463E-8FFF-901D6BB8B485}" type="pres">
      <dgm:prSet presAssocID="{B252E79E-E7BC-45DD-A924-EF465F66363B}" presName="Accent1" presStyleCnt="0"/>
      <dgm:spPr/>
    </dgm:pt>
    <dgm:pt modelId="{52EB473C-6B4B-40D3-B8CB-42244088FEF1}" type="pres">
      <dgm:prSet presAssocID="{B252E79E-E7BC-45DD-A924-EF465F66363B}" presName="Accent" presStyleLbl="bgShp" presStyleIdx="0" presStyleCnt="6"/>
      <dgm:spPr/>
    </dgm:pt>
    <dgm:pt modelId="{5B705DAF-2FFC-4668-85BD-9E839E1FB955}" type="pres">
      <dgm:prSet presAssocID="{B252E79E-E7BC-45DD-A924-EF465F66363B}" presName="Child1" presStyleLbl="node1" presStyleIdx="0" presStyleCnt="6" custScaleX="116317" custScaleY="110998">
        <dgm:presLayoutVars>
          <dgm:chMax val="0"/>
          <dgm:chPref val="0"/>
          <dgm:bulletEnabled val="1"/>
        </dgm:presLayoutVars>
      </dgm:prSet>
      <dgm:spPr/>
      <dgm:t>
        <a:bodyPr/>
        <a:lstStyle/>
        <a:p>
          <a:endParaRPr lang="en-US"/>
        </a:p>
      </dgm:t>
    </dgm:pt>
    <dgm:pt modelId="{DFEC2CEA-1619-4708-94BC-C682F3423EE1}" type="pres">
      <dgm:prSet presAssocID="{EF9656E8-4B0C-4E14-8022-4C50ECD49E7E}" presName="Accent2" presStyleCnt="0"/>
      <dgm:spPr/>
    </dgm:pt>
    <dgm:pt modelId="{15826B85-1C65-4884-9C54-209902CF0A38}" type="pres">
      <dgm:prSet presAssocID="{EF9656E8-4B0C-4E14-8022-4C50ECD49E7E}" presName="Accent" presStyleLbl="bgShp" presStyleIdx="1" presStyleCnt="6"/>
      <dgm:spPr/>
    </dgm:pt>
    <dgm:pt modelId="{48BB3DC4-A474-4C2D-8169-24D2CDADED98}" type="pres">
      <dgm:prSet presAssocID="{EF9656E8-4B0C-4E14-8022-4C50ECD49E7E}" presName="Child2" presStyleLbl="node1" presStyleIdx="1" presStyleCnt="6" custScaleX="117469" custScaleY="112992">
        <dgm:presLayoutVars>
          <dgm:chMax val="0"/>
          <dgm:chPref val="0"/>
          <dgm:bulletEnabled val="1"/>
        </dgm:presLayoutVars>
      </dgm:prSet>
      <dgm:spPr/>
      <dgm:t>
        <a:bodyPr/>
        <a:lstStyle/>
        <a:p>
          <a:endParaRPr lang="en-US"/>
        </a:p>
      </dgm:t>
    </dgm:pt>
    <dgm:pt modelId="{33A0EC70-4E08-4455-9ED3-481D6A5ED204}" type="pres">
      <dgm:prSet presAssocID="{95B4226E-F668-42D5-ACA6-18414080356E}" presName="Accent3" presStyleCnt="0"/>
      <dgm:spPr/>
    </dgm:pt>
    <dgm:pt modelId="{2CDB719D-375A-42DA-BEC2-CA22E8E0A820}" type="pres">
      <dgm:prSet presAssocID="{95B4226E-F668-42D5-ACA6-18414080356E}" presName="Accent" presStyleLbl="bgShp" presStyleIdx="2" presStyleCnt="6"/>
      <dgm:spPr/>
    </dgm:pt>
    <dgm:pt modelId="{B7258242-480C-44A4-A77F-DFD8FD32E35E}" type="pres">
      <dgm:prSet presAssocID="{95B4226E-F668-42D5-ACA6-18414080356E}" presName="Child3" presStyleLbl="node1" presStyleIdx="2" presStyleCnt="6" custScaleX="115902" custScaleY="111063">
        <dgm:presLayoutVars>
          <dgm:chMax val="0"/>
          <dgm:chPref val="0"/>
          <dgm:bulletEnabled val="1"/>
        </dgm:presLayoutVars>
      </dgm:prSet>
      <dgm:spPr/>
      <dgm:t>
        <a:bodyPr/>
        <a:lstStyle/>
        <a:p>
          <a:endParaRPr lang="en-US"/>
        </a:p>
      </dgm:t>
    </dgm:pt>
    <dgm:pt modelId="{A9388441-F788-4B0A-B1C4-DE2D200BD3BF}" type="pres">
      <dgm:prSet presAssocID="{C65E494E-2F37-4F59-BBB4-28E1AB842073}" presName="Accent4" presStyleCnt="0"/>
      <dgm:spPr/>
    </dgm:pt>
    <dgm:pt modelId="{1A13305E-6BC5-4B9B-9859-E8CD24AB5730}" type="pres">
      <dgm:prSet presAssocID="{C65E494E-2F37-4F59-BBB4-28E1AB842073}" presName="Accent" presStyleLbl="bgShp" presStyleIdx="3" presStyleCnt="6"/>
      <dgm:spPr/>
    </dgm:pt>
    <dgm:pt modelId="{991F9A29-F02D-44BE-A2E7-F155AE27159D}" type="pres">
      <dgm:prSet presAssocID="{C65E494E-2F37-4F59-BBB4-28E1AB842073}" presName="Child4" presStyleLbl="node1" presStyleIdx="3" presStyleCnt="6" custScaleX="115309" custScaleY="112941">
        <dgm:presLayoutVars>
          <dgm:chMax val="0"/>
          <dgm:chPref val="0"/>
          <dgm:bulletEnabled val="1"/>
        </dgm:presLayoutVars>
      </dgm:prSet>
      <dgm:spPr/>
      <dgm:t>
        <a:bodyPr/>
        <a:lstStyle/>
        <a:p>
          <a:endParaRPr lang="en-US"/>
        </a:p>
      </dgm:t>
    </dgm:pt>
    <dgm:pt modelId="{4E3F7CAF-900C-4C28-8AA2-9F7092C109E1}" type="pres">
      <dgm:prSet presAssocID="{29CFD499-DD71-459A-9D19-CBC7F34F01E8}" presName="Accent5" presStyleCnt="0"/>
      <dgm:spPr/>
    </dgm:pt>
    <dgm:pt modelId="{B70B7400-B8BD-40D9-9566-F4CD6A67EA8D}" type="pres">
      <dgm:prSet presAssocID="{29CFD499-DD71-459A-9D19-CBC7F34F01E8}" presName="Accent" presStyleLbl="bgShp" presStyleIdx="4" presStyleCnt="6"/>
      <dgm:spPr/>
    </dgm:pt>
    <dgm:pt modelId="{CCB001CB-0F72-4B31-8F24-F8C50D84070F}" type="pres">
      <dgm:prSet presAssocID="{29CFD499-DD71-459A-9D19-CBC7F34F01E8}" presName="Child5" presStyleLbl="node1" presStyleIdx="4" presStyleCnt="6" custScaleX="115173" custScaleY="108465">
        <dgm:presLayoutVars>
          <dgm:chMax val="0"/>
          <dgm:chPref val="0"/>
          <dgm:bulletEnabled val="1"/>
        </dgm:presLayoutVars>
      </dgm:prSet>
      <dgm:spPr/>
      <dgm:t>
        <a:bodyPr/>
        <a:lstStyle/>
        <a:p>
          <a:endParaRPr lang="en-US"/>
        </a:p>
      </dgm:t>
    </dgm:pt>
    <dgm:pt modelId="{554D0B06-06EE-47BE-8E5D-0E89B89FCD05}" type="pres">
      <dgm:prSet presAssocID="{9E3BCE7F-2087-4B59-83F2-543BBE02F584}" presName="Accent6" presStyleCnt="0"/>
      <dgm:spPr/>
    </dgm:pt>
    <dgm:pt modelId="{160505AC-2B98-4DC5-BEFF-E908F8EF1236}" type="pres">
      <dgm:prSet presAssocID="{9E3BCE7F-2087-4B59-83F2-543BBE02F584}" presName="Accent" presStyleLbl="bgShp" presStyleIdx="5" presStyleCnt="6"/>
      <dgm:spPr/>
    </dgm:pt>
    <dgm:pt modelId="{6EF18B10-7CD6-4183-B668-67199DBD0D97}" type="pres">
      <dgm:prSet presAssocID="{9E3BCE7F-2087-4B59-83F2-543BBE02F584}" presName="Child6" presStyleLbl="node1" presStyleIdx="5" presStyleCnt="6" custScaleX="120184" custScaleY="113689">
        <dgm:presLayoutVars>
          <dgm:chMax val="0"/>
          <dgm:chPref val="0"/>
          <dgm:bulletEnabled val="1"/>
        </dgm:presLayoutVars>
      </dgm:prSet>
      <dgm:spPr/>
      <dgm:t>
        <a:bodyPr/>
        <a:lstStyle/>
        <a:p>
          <a:endParaRPr lang="en-US"/>
        </a:p>
      </dgm:t>
    </dgm:pt>
  </dgm:ptLst>
  <dgm:cxnLst>
    <dgm:cxn modelId="{FF8E9864-30A2-496C-A470-C9399CAB1C24}" type="presOf" srcId="{EF9656E8-4B0C-4E14-8022-4C50ECD49E7E}" destId="{48BB3DC4-A474-4C2D-8169-24D2CDADED98}" srcOrd="0" destOrd="0" presId="urn:microsoft.com/office/officeart/2011/layout/HexagonRadial"/>
    <dgm:cxn modelId="{F6409FE3-F68A-40BB-9677-342814D5B446}" type="presOf" srcId="{C65E494E-2F37-4F59-BBB4-28E1AB842073}" destId="{991F9A29-F02D-44BE-A2E7-F155AE27159D}" srcOrd="0" destOrd="0" presId="urn:microsoft.com/office/officeart/2011/layout/HexagonRadial"/>
    <dgm:cxn modelId="{92A4CEC6-AE8E-4059-B448-23FCD9769D12}" type="presOf" srcId="{95B4226E-F668-42D5-ACA6-18414080356E}" destId="{B7258242-480C-44A4-A77F-DFD8FD32E35E}" srcOrd="0" destOrd="0" presId="urn:microsoft.com/office/officeart/2011/layout/HexagonRadial"/>
    <dgm:cxn modelId="{D5E6A0CF-AEFD-4641-821B-89C184FBF470}" srcId="{22208F75-1306-4407-A021-BA5EA84A479A}" destId="{A31183D5-DE7E-42BD-A2AA-C23F5FE2C8D0}" srcOrd="0" destOrd="0" parTransId="{B1DD7536-7F0B-4483-A08F-BC9ACA834255}" sibTransId="{1D1F7F00-4095-4684-81DA-D60C5C08751A}"/>
    <dgm:cxn modelId="{BF92BD28-7D19-4042-9269-5F49D422C50C}" type="presOf" srcId="{B252E79E-E7BC-45DD-A924-EF465F66363B}" destId="{5B705DAF-2FFC-4668-85BD-9E839E1FB955}" srcOrd="0" destOrd="0" presId="urn:microsoft.com/office/officeart/2011/layout/HexagonRadial"/>
    <dgm:cxn modelId="{8CEC7954-B90B-4B7A-B714-304626580FF7}" type="presOf" srcId="{A31183D5-DE7E-42BD-A2AA-C23F5FE2C8D0}" destId="{E7633DBE-1239-4119-BB2D-12F9FE18CEB4}" srcOrd="0" destOrd="0" presId="urn:microsoft.com/office/officeart/2011/layout/HexagonRadial"/>
    <dgm:cxn modelId="{20943883-FAF7-4ED2-9E24-F1AE65F5E165}" srcId="{A31183D5-DE7E-42BD-A2AA-C23F5FE2C8D0}" destId="{95B4226E-F668-42D5-ACA6-18414080356E}" srcOrd="2" destOrd="0" parTransId="{4EAFB17B-9266-4CFB-B4E5-2C9BC8E79129}" sibTransId="{E680FFFE-6841-491C-8679-5DB4941090FB}"/>
    <dgm:cxn modelId="{4291BC7A-1544-4F00-9673-772AF0153960}" type="presOf" srcId="{9E3BCE7F-2087-4B59-83F2-543BBE02F584}" destId="{6EF18B10-7CD6-4183-B668-67199DBD0D97}" srcOrd="0" destOrd="0" presId="urn:microsoft.com/office/officeart/2011/layout/HexagonRadial"/>
    <dgm:cxn modelId="{FF3469FB-A6FD-4462-A4D1-126AD2A78664}" type="presOf" srcId="{22208F75-1306-4407-A021-BA5EA84A479A}" destId="{DA3DBFEC-9D3B-4FA7-A0A8-AC02D4F27213}" srcOrd="0" destOrd="0" presId="urn:microsoft.com/office/officeart/2011/layout/HexagonRadial"/>
    <dgm:cxn modelId="{27F93EF4-B11F-4FD8-A350-A37C95BA31A2}" srcId="{A31183D5-DE7E-42BD-A2AA-C23F5FE2C8D0}" destId="{EF9656E8-4B0C-4E14-8022-4C50ECD49E7E}" srcOrd="1" destOrd="0" parTransId="{4CB6A2B4-1C1D-42B1-AC73-28AF2E1C225B}" sibTransId="{EBCEE610-19F2-4D19-8A6A-9375D5196508}"/>
    <dgm:cxn modelId="{4975CA4F-F12E-4AC7-A229-B66E7A45F4E1}" srcId="{A31183D5-DE7E-42BD-A2AA-C23F5FE2C8D0}" destId="{29CFD499-DD71-459A-9D19-CBC7F34F01E8}" srcOrd="4" destOrd="0" parTransId="{90AA8744-0FDA-4540-A8E2-C70A0BE0421F}" sibTransId="{0BFC5045-654C-4B32-81D3-5D39446FEF61}"/>
    <dgm:cxn modelId="{63711EAF-F4FD-4567-8F21-70D97462A68F}" srcId="{A31183D5-DE7E-42BD-A2AA-C23F5FE2C8D0}" destId="{B252E79E-E7BC-45DD-A924-EF465F66363B}" srcOrd="0" destOrd="0" parTransId="{179D2E4F-B19B-4B1E-9959-C11A03A82F55}" sibTransId="{1CB2816A-1F7B-400D-937C-32CAD55D14D7}"/>
    <dgm:cxn modelId="{D63B4A9B-EBEC-4C2A-8200-B5267CD3A5D2}" srcId="{A31183D5-DE7E-42BD-A2AA-C23F5FE2C8D0}" destId="{C65E494E-2F37-4F59-BBB4-28E1AB842073}" srcOrd="3" destOrd="0" parTransId="{9AFEBC7D-BE0E-42A0-8CB0-023516517C61}" sibTransId="{3A17194D-E319-46D2-8DFE-05B2F1533CB9}"/>
    <dgm:cxn modelId="{D6580040-02C9-4765-AC9F-DFB683048569}" srcId="{A31183D5-DE7E-42BD-A2AA-C23F5FE2C8D0}" destId="{9E3BCE7F-2087-4B59-83F2-543BBE02F584}" srcOrd="5" destOrd="0" parTransId="{490C5977-1B94-4B89-8D96-93FD1CEEC6ED}" sibTransId="{971E08AB-1A89-475C-94D3-8FF1AECBAA19}"/>
    <dgm:cxn modelId="{477B345A-0833-4FA8-8143-0A58543CA58D}" type="presOf" srcId="{29CFD499-DD71-459A-9D19-CBC7F34F01E8}" destId="{CCB001CB-0F72-4B31-8F24-F8C50D84070F}" srcOrd="0" destOrd="0" presId="urn:microsoft.com/office/officeart/2011/layout/HexagonRadial"/>
    <dgm:cxn modelId="{96F54ACF-4561-4887-9D9E-BBA341DF49F2}" type="presParOf" srcId="{DA3DBFEC-9D3B-4FA7-A0A8-AC02D4F27213}" destId="{E7633DBE-1239-4119-BB2D-12F9FE18CEB4}" srcOrd="0" destOrd="0" presId="urn:microsoft.com/office/officeart/2011/layout/HexagonRadial"/>
    <dgm:cxn modelId="{2A9E566B-9FB0-4CC5-87B4-CBABEF857E7C}" type="presParOf" srcId="{DA3DBFEC-9D3B-4FA7-A0A8-AC02D4F27213}" destId="{1A9AACD8-B775-463E-8FFF-901D6BB8B485}" srcOrd="1" destOrd="0" presId="urn:microsoft.com/office/officeart/2011/layout/HexagonRadial"/>
    <dgm:cxn modelId="{A5FA7D0F-2250-45AC-94D8-155ECF44F938}" type="presParOf" srcId="{1A9AACD8-B775-463E-8FFF-901D6BB8B485}" destId="{52EB473C-6B4B-40D3-B8CB-42244088FEF1}" srcOrd="0" destOrd="0" presId="urn:microsoft.com/office/officeart/2011/layout/HexagonRadial"/>
    <dgm:cxn modelId="{978BF2C1-455A-45C8-9C4F-AE14E921D8CB}" type="presParOf" srcId="{DA3DBFEC-9D3B-4FA7-A0A8-AC02D4F27213}" destId="{5B705DAF-2FFC-4668-85BD-9E839E1FB955}" srcOrd="2" destOrd="0" presId="urn:microsoft.com/office/officeart/2011/layout/HexagonRadial"/>
    <dgm:cxn modelId="{6E3B250C-4CCF-4881-BEE5-C53D8EF92378}" type="presParOf" srcId="{DA3DBFEC-9D3B-4FA7-A0A8-AC02D4F27213}" destId="{DFEC2CEA-1619-4708-94BC-C682F3423EE1}" srcOrd="3" destOrd="0" presId="urn:microsoft.com/office/officeart/2011/layout/HexagonRadial"/>
    <dgm:cxn modelId="{908B079B-15E1-40FB-8245-8A5B850A76C7}" type="presParOf" srcId="{DFEC2CEA-1619-4708-94BC-C682F3423EE1}" destId="{15826B85-1C65-4884-9C54-209902CF0A38}" srcOrd="0" destOrd="0" presId="urn:microsoft.com/office/officeart/2011/layout/HexagonRadial"/>
    <dgm:cxn modelId="{EFA79640-A464-446B-845B-8F13661C2442}" type="presParOf" srcId="{DA3DBFEC-9D3B-4FA7-A0A8-AC02D4F27213}" destId="{48BB3DC4-A474-4C2D-8169-24D2CDADED98}" srcOrd="4" destOrd="0" presId="urn:microsoft.com/office/officeart/2011/layout/HexagonRadial"/>
    <dgm:cxn modelId="{21E868F4-5C12-4CB0-9CF8-ECD5669998D9}" type="presParOf" srcId="{DA3DBFEC-9D3B-4FA7-A0A8-AC02D4F27213}" destId="{33A0EC70-4E08-4455-9ED3-481D6A5ED204}" srcOrd="5" destOrd="0" presId="urn:microsoft.com/office/officeart/2011/layout/HexagonRadial"/>
    <dgm:cxn modelId="{95036CA0-73CB-46B1-83CD-CEFCD443A31A}" type="presParOf" srcId="{33A0EC70-4E08-4455-9ED3-481D6A5ED204}" destId="{2CDB719D-375A-42DA-BEC2-CA22E8E0A820}" srcOrd="0" destOrd="0" presId="urn:microsoft.com/office/officeart/2011/layout/HexagonRadial"/>
    <dgm:cxn modelId="{09993741-E77C-4421-A1A2-34C2B58102C2}" type="presParOf" srcId="{DA3DBFEC-9D3B-4FA7-A0A8-AC02D4F27213}" destId="{B7258242-480C-44A4-A77F-DFD8FD32E35E}" srcOrd="6" destOrd="0" presId="urn:microsoft.com/office/officeart/2011/layout/HexagonRadial"/>
    <dgm:cxn modelId="{86AD3197-7F5A-4ABA-AD4C-0E7132CED012}" type="presParOf" srcId="{DA3DBFEC-9D3B-4FA7-A0A8-AC02D4F27213}" destId="{A9388441-F788-4B0A-B1C4-DE2D200BD3BF}" srcOrd="7" destOrd="0" presId="urn:microsoft.com/office/officeart/2011/layout/HexagonRadial"/>
    <dgm:cxn modelId="{7FB28343-56F8-4376-A876-2F3A4E541CD3}" type="presParOf" srcId="{A9388441-F788-4B0A-B1C4-DE2D200BD3BF}" destId="{1A13305E-6BC5-4B9B-9859-E8CD24AB5730}" srcOrd="0" destOrd="0" presId="urn:microsoft.com/office/officeart/2011/layout/HexagonRadial"/>
    <dgm:cxn modelId="{04FEBA22-39FE-48C0-BB72-5FB76A8B9BE3}" type="presParOf" srcId="{DA3DBFEC-9D3B-4FA7-A0A8-AC02D4F27213}" destId="{991F9A29-F02D-44BE-A2E7-F155AE27159D}" srcOrd="8" destOrd="0" presId="urn:microsoft.com/office/officeart/2011/layout/HexagonRadial"/>
    <dgm:cxn modelId="{40C4C8B1-BBC8-49EE-A3F4-3732EEC4A9AB}" type="presParOf" srcId="{DA3DBFEC-9D3B-4FA7-A0A8-AC02D4F27213}" destId="{4E3F7CAF-900C-4C28-8AA2-9F7092C109E1}" srcOrd="9" destOrd="0" presId="urn:microsoft.com/office/officeart/2011/layout/HexagonRadial"/>
    <dgm:cxn modelId="{8F59F523-5CDA-4C61-A2A5-41180CFD81D4}" type="presParOf" srcId="{4E3F7CAF-900C-4C28-8AA2-9F7092C109E1}" destId="{B70B7400-B8BD-40D9-9566-F4CD6A67EA8D}" srcOrd="0" destOrd="0" presId="urn:microsoft.com/office/officeart/2011/layout/HexagonRadial"/>
    <dgm:cxn modelId="{A670EA86-4521-444F-84D6-59AD60B96F03}" type="presParOf" srcId="{DA3DBFEC-9D3B-4FA7-A0A8-AC02D4F27213}" destId="{CCB001CB-0F72-4B31-8F24-F8C50D84070F}" srcOrd="10" destOrd="0" presId="urn:microsoft.com/office/officeart/2011/layout/HexagonRadial"/>
    <dgm:cxn modelId="{4A15EC8F-A057-4228-918D-D7628AB01CB3}" type="presParOf" srcId="{DA3DBFEC-9D3B-4FA7-A0A8-AC02D4F27213}" destId="{554D0B06-06EE-47BE-8E5D-0E89B89FCD05}" srcOrd="11" destOrd="0" presId="urn:microsoft.com/office/officeart/2011/layout/HexagonRadial"/>
    <dgm:cxn modelId="{B1F5ADC7-784A-411A-88A8-CF0DC5E58C75}" type="presParOf" srcId="{554D0B06-06EE-47BE-8E5D-0E89B89FCD05}" destId="{160505AC-2B98-4DC5-BEFF-E908F8EF1236}" srcOrd="0" destOrd="0" presId="urn:microsoft.com/office/officeart/2011/layout/HexagonRadial"/>
    <dgm:cxn modelId="{6049FAF5-5DB2-41D9-814C-83A8B9118585}" type="presParOf" srcId="{DA3DBFEC-9D3B-4FA7-A0A8-AC02D4F27213}" destId="{6EF18B10-7CD6-4183-B668-67199DBD0D97}"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C9D6A8B-32BA-4974-A5BB-7B73F032539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48AEFA14-5F09-497F-AF5E-CF41C2889CF6}">
      <dgm:prSet phldrT="[Text]" custT="1"/>
      <dgm:spPr/>
      <dgm:t>
        <a:bodyPr/>
        <a:lstStyle/>
        <a:p>
          <a:r>
            <a:rPr lang="fa-IR" sz="2000" dirty="0">
              <a:solidFill>
                <a:srgbClr val="FFFF00"/>
              </a:solidFill>
              <a:cs typeface="B Titr" panose="00000700000000000000" pitchFamily="2" charset="-78"/>
            </a:rPr>
            <a:t>ویژگی های کنترل موثر :</a:t>
          </a:r>
          <a:endParaRPr lang="en-US" sz="2000" dirty="0">
            <a:solidFill>
              <a:srgbClr val="FFFF00"/>
            </a:solidFill>
            <a:cs typeface="B Titr" panose="00000700000000000000" pitchFamily="2" charset="-78"/>
          </a:endParaRPr>
        </a:p>
      </dgm:t>
    </dgm:pt>
    <dgm:pt modelId="{DD024271-84DF-4B67-A50A-A13EE82EDDF5}" type="parTrans" cxnId="{5F9D9D1D-C02B-4B49-8998-38A92C408C24}">
      <dgm:prSet/>
      <dgm:spPr/>
      <dgm:t>
        <a:bodyPr/>
        <a:lstStyle/>
        <a:p>
          <a:endParaRPr lang="en-US"/>
        </a:p>
      </dgm:t>
    </dgm:pt>
    <dgm:pt modelId="{82C1B172-AEEB-4EC0-9344-57F297992A7D}" type="sibTrans" cxnId="{5F9D9D1D-C02B-4B49-8998-38A92C408C24}">
      <dgm:prSet/>
      <dgm:spPr/>
      <dgm:t>
        <a:bodyPr/>
        <a:lstStyle/>
        <a:p>
          <a:endParaRPr lang="en-US"/>
        </a:p>
      </dgm:t>
    </dgm:pt>
    <dgm:pt modelId="{1E0E9DB5-ED8A-4FB3-8B8D-9D4D47A907F4}">
      <dgm:prSet phldrT="[Text]"/>
      <dgm:spPr/>
      <dgm:t>
        <a:bodyPr/>
        <a:lstStyle/>
        <a:p>
          <a:r>
            <a:rPr lang="fa-IR" dirty="0">
              <a:cs typeface="B Titr" panose="00000700000000000000" pitchFamily="2" charset="-78"/>
            </a:rPr>
            <a:t>1 – دقت</a:t>
          </a:r>
          <a:endParaRPr lang="en-US" dirty="0">
            <a:cs typeface="B Titr" panose="00000700000000000000" pitchFamily="2" charset="-78"/>
          </a:endParaRPr>
        </a:p>
      </dgm:t>
    </dgm:pt>
    <dgm:pt modelId="{750A35B6-2424-4C37-A2E5-9AC40458AC6B}" type="parTrans" cxnId="{274EB566-64A6-4414-BB04-A54DCD7AB9DB}">
      <dgm:prSet/>
      <dgm:spPr/>
      <dgm:t>
        <a:bodyPr/>
        <a:lstStyle/>
        <a:p>
          <a:endParaRPr lang="en-US"/>
        </a:p>
      </dgm:t>
    </dgm:pt>
    <dgm:pt modelId="{58A40650-6448-45EE-8E07-E4CDE4B8FAAA}" type="sibTrans" cxnId="{274EB566-64A6-4414-BB04-A54DCD7AB9DB}">
      <dgm:prSet/>
      <dgm:spPr/>
      <dgm:t>
        <a:bodyPr/>
        <a:lstStyle/>
        <a:p>
          <a:endParaRPr lang="en-US"/>
        </a:p>
      </dgm:t>
    </dgm:pt>
    <dgm:pt modelId="{6344EE2B-E56C-47D7-94B2-04B612B97BD7}">
      <dgm:prSet phldrT="[Text]" custT="1"/>
      <dgm:spPr/>
      <dgm:t>
        <a:bodyPr/>
        <a:lstStyle/>
        <a:p>
          <a:r>
            <a:rPr lang="fa-IR" sz="1600" dirty="0">
              <a:cs typeface="B Titr" panose="00000700000000000000" pitchFamily="2" charset="-78"/>
            </a:rPr>
            <a:t>10</a:t>
          </a:r>
          <a:r>
            <a:rPr lang="fa-IR" sz="2000" dirty="0">
              <a:cs typeface="B Titr" panose="00000700000000000000" pitchFamily="2" charset="-78"/>
            </a:rPr>
            <a:t> – قابلیت کشف کنندگی</a:t>
          </a:r>
          <a:endParaRPr lang="en-US" sz="2000" dirty="0">
            <a:cs typeface="B Titr" panose="00000700000000000000" pitchFamily="2" charset="-78"/>
          </a:endParaRPr>
        </a:p>
      </dgm:t>
    </dgm:pt>
    <dgm:pt modelId="{3FFCC16A-8AD1-41B9-AA20-14F2F275A1F1}" type="parTrans" cxnId="{55B8428E-CCB0-4E68-8988-927881095C12}">
      <dgm:prSet/>
      <dgm:spPr/>
      <dgm:t>
        <a:bodyPr/>
        <a:lstStyle/>
        <a:p>
          <a:endParaRPr lang="en-US"/>
        </a:p>
      </dgm:t>
    </dgm:pt>
    <dgm:pt modelId="{94FEA7E8-2DD1-4341-A669-1AB480A8FF95}" type="sibTrans" cxnId="{55B8428E-CCB0-4E68-8988-927881095C12}">
      <dgm:prSet/>
      <dgm:spPr/>
      <dgm:t>
        <a:bodyPr/>
        <a:lstStyle/>
        <a:p>
          <a:endParaRPr lang="en-US"/>
        </a:p>
      </dgm:t>
    </dgm:pt>
    <dgm:pt modelId="{933CA780-BF7F-4ACD-BFB3-015137F9E7D3}">
      <dgm:prSet phldrT="[Text]" custT="1"/>
      <dgm:spPr/>
      <dgm:t>
        <a:bodyPr/>
        <a:lstStyle/>
        <a:p>
          <a:r>
            <a:rPr lang="fa-IR" sz="1600" dirty="0">
              <a:cs typeface="B Titr" panose="00000700000000000000" pitchFamily="2" charset="-78"/>
            </a:rPr>
            <a:t>11 – متناسب بودن کنترل با پست سازمانی</a:t>
          </a:r>
          <a:endParaRPr lang="en-US" sz="1600" dirty="0">
            <a:cs typeface="B Titr" panose="00000700000000000000" pitchFamily="2" charset="-78"/>
          </a:endParaRPr>
        </a:p>
      </dgm:t>
    </dgm:pt>
    <dgm:pt modelId="{1D4917D3-7606-45F0-BC3F-6F77CFC19C4D}" type="parTrans" cxnId="{CB80AA70-257F-4887-888F-7C270A430B95}">
      <dgm:prSet/>
      <dgm:spPr/>
      <dgm:t>
        <a:bodyPr/>
        <a:lstStyle/>
        <a:p>
          <a:endParaRPr lang="en-US"/>
        </a:p>
      </dgm:t>
    </dgm:pt>
    <dgm:pt modelId="{3E7F953F-AF5E-417B-BEEB-07C0A1F0AD4A}" type="sibTrans" cxnId="{CB80AA70-257F-4887-888F-7C270A430B95}">
      <dgm:prSet/>
      <dgm:spPr/>
      <dgm:t>
        <a:bodyPr/>
        <a:lstStyle/>
        <a:p>
          <a:endParaRPr lang="en-US"/>
        </a:p>
      </dgm:t>
    </dgm:pt>
    <dgm:pt modelId="{2D2FD266-9415-4052-9BF9-D8D23CB4B9A6}">
      <dgm:prSet phldrT="[Text]" custT="1"/>
      <dgm:spPr/>
      <dgm:t>
        <a:bodyPr/>
        <a:lstStyle/>
        <a:p>
          <a:r>
            <a:rPr lang="fa-IR" sz="1800" dirty="0">
              <a:cs typeface="B Titr" panose="00000700000000000000" pitchFamily="2" charset="-78"/>
            </a:rPr>
            <a:t>12 – تجدید نظر</a:t>
          </a:r>
          <a:endParaRPr lang="en-US" sz="1800" dirty="0">
            <a:cs typeface="B Titr" panose="00000700000000000000" pitchFamily="2" charset="-78"/>
          </a:endParaRPr>
        </a:p>
      </dgm:t>
    </dgm:pt>
    <dgm:pt modelId="{6B1D4E96-6F2C-4749-B55D-ABE4FAC26937}" type="parTrans" cxnId="{AD7208B2-81C4-45C4-814D-2BF1D80C48DE}">
      <dgm:prSet/>
      <dgm:spPr/>
      <dgm:t>
        <a:bodyPr/>
        <a:lstStyle/>
        <a:p>
          <a:endParaRPr lang="en-US"/>
        </a:p>
      </dgm:t>
    </dgm:pt>
    <dgm:pt modelId="{9BFF812A-8112-42C3-A1E9-78C8A361EDC8}" type="sibTrans" cxnId="{AD7208B2-81C4-45C4-814D-2BF1D80C48DE}">
      <dgm:prSet/>
      <dgm:spPr/>
      <dgm:t>
        <a:bodyPr/>
        <a:lstStyle/>
        <a:p>
          <a:endParaRPr lang="en-US"/>
        </a:p>
      </dgm:t>
    </dgm:pt>
    <dgm:pt modelId="{C643C4CE-4FB4-446E-9F6C-F923EE409063}">
      <dgm:prSet custT="1"/>
      <dgm:spPr/>
      <dgm:t>
        <a:bodyPr/>
        <a:lstStyle/>
        <a:p>
          <a:r>
            <a:rPr lang="fa-IR" sz="1600" dirty="0">
              <a:cs typeface="B Titr" panose="00000700000000000000" pitchFamily="2" charset="-78"/>
            </a:rPr>
            <a:t>9 – قابل انطباق بودن کنترل یا تفاوت های فردی</a:t>
          </a:r>
          <a:endParaRPr lang="en-US" sz="1600" dirty="0">
            <a:cs typeface="B Titr" panose="00000700000000000000" pitchFamily="2" charset="-78"/>
          </a:endParaRPr>
        </a:p>
      </dgm:t>
    </dgm:pt>
    <dgm:pt modelId="{C892FA18-AC1E-4F2F-BFF7-B3B97987EFB4}" type="parTrans" cxnId="{9906690C-5C56-4775-A685-7CE948BFCFE8}">
      <dgm:prSet/>
      <dgm:spPr/>
      <dgm:t>
        <a:bodyPr/>
        <a:lstStyle/>
        <a:p>
          <a:endParaRPr lang="en-US"/>
        </a:p>
      </dgm:t>
    </dgm:pt>
    <dgm:pt modelId="{FE82F26F-2F64-4031-8421-338DDA047250}" type="sibTrans" cxnId="{9906690C-5C56-4775-A685-7CE948BFCFE8}">
      <dgm:prSet/>
      <dgm:spPr/>
      <dgm:t>
        <a:bodyPr/>
        <a:lstStyle/>
        <a:p>
          <a:endParaRPr lang="en-US"/>
        </a:p>
      </dgm:t>
    </dgm:pt>
    <dgm:pt modelId="{8BB81560-C4C6-4CF8-9890-9FE9B27727C9}">
      <dgm:prSet custT="1"/>
      <dgm:spPr/>
      <dgm:t>
        <a:bodyPr/>
        <a:lstStyle/>
        <a:p>
          <a:r>
            <a:rPr lang="fa-IR" sz="1600" dirty="0">
              <a:cs typeface="B Titr" panose="00000700000000000000" pitchFamily="2" charset="-78"/>
            </a:rPr>
            <a:t>8 – انعطاف پذیر بودن</a:t>
          </a:r>
          <a:endParaRPr lang="en-US" sz="1600" dirty="0">
            <a:cs typeface="B Titr" panose="00000700000000000000" pitchFamily="2" charset="-78"/>
          </a:endParaRPr>
        </a:p>
      </dgm:t>
    </dgm:pt>
    <dgm:pt modelId="{96C4D83A-5BEF-4B90-964D-4F0ACCC2A187}" type="parTrans" cxnId="{79108978-789B-4394-B44D-2E74A9571C3F}">
      <dgm:prSet/>
      <dgm:spPr/>
      <dgm:t>
        <a:bodyPr/>
        <a:lstStyle/>
        <a:p>
          <a:endParaRPr lang="en-US"/>
        </a:p>
      </dgm:t>
    </dgm:pt>
    <dgm:pt modelId="{4FD14194-C257-4D41-A105-435B8671EF8D}" type="sibTrans" cxnId="{79108978-789B-4394-B44D-2E74A9571C3F}">
      <dgm:prSet/>
      <dgm:spPr/>
      <dgm:t>
        <a:bodyPr/>
        <a:lstStyle/>
        <a:p>
          <a:endParaRPr lang="en-US"/>
        </a:p>
      </dgm:t>
    </dgm:pt>
    <dgm:pt modelId="{7E3B5945-6350-4517-876F-9D7166DDE921}">
      <dgm:prSet custT="1"/>
      <dgm:spPr/>
      <dgm:t>
        <a:bodyPr/>
        <a:lstStyle/>
        <a:p>
          <a:r>
            <a:rPr lang="fa-IR" sz="1600" dirty="0">
              <a:cs typeface="B Titr" panose="00000700000000000000" pitchFamily="2" charset="-78"/>
            </a:rPr>
            <a:t>7 – عینی بودن کنترل</a:t>
          </a:r>
          <a:endParaRPr lang="en-US" sz="1600" dirty="0">
            <a:cs typeface="B Titr" panose="00000700000000000000" pitchFamily="2" charset="-78"/>
          </a:endParaRPr>
        </a:p>
      </dgm:t>
    </dgm:pt>
    <dgm:pt modelId="{117ABEF0-8752-476B-8DC0-10466BCF4D6D}" type="parTrans" cxnId="{7A67E102-09C6-4E8C-9AB4-74EF2AA768C0}">
      <dgm:prSet/>
      <dgm:spPr/>
      <dgm:t>
        <a:bodyPr/>
        <a:lstStyle/>
        <a:p>
          <a:endParaRPr lang="en-US"/>
        </a:p>
      </dgm:t>
    </dgm:pt>
    <dgm:pt modelId="{A692C8A2-08B5-48DE-AE95-CD0948EE8149}" type="sibTrans" cxnId="{7A67E102-09C6-4E8C-9AB4-74EF2AA768C0}">
      <dgm:prSet/>
      <dgm:spPr/>
      <dgm:t>
        <a:bodyPr/>
        <a:lstStyle/>
        <a:p>
          <a:endParaRPr lang="en-US"/>
        </a:p>
      </dgm:t>
    </dgm:pt>
    <dgm:pt modelId="{AF8D5041-9C45-4836-A74F-09479C729F84}">
      <dgm:prSet custT="1"/>
      <dgm:spPr/>
      <dgm:t>
        <a:bodyPr/>
        <a:lstStyle/>
        <a:p>
          <a:r>
            <a:rPr lang="fa-IR" sz="1200" dirty="0">
              <a:cs typeface="B Titr" panose="00000700000000000000" pitchFamily="2" charset="-78"/>
            </a:rPr>
            <a:t>6</a:t>
          </a:r>
          <a:r>
            <a:rPr lang="fa-IR" sz="1600" dirty="0">
              <a:cs typeface="B Titr" panose="00000700000000000000" pitchFamily="2" charset="-78"/>
            </a:rPr>
            <a:t> – انجام کنترل در نقاط استراتژیک</a:t>
          </a:r>
          <a:endParaRPr lang="en-US" sz="1600" dirty="0">
            <a:cs typeface="B Titr" panose="00000700000000000000" pitchFamily="2" charset="-78"/>
          </a:endParaRPr>
        </a:p>
      </dgm:t>
    </dgm:pt>
    <dgm:pt modelId="{C17C1B2D-7626-4DAD-A230-F1E237BBAA95}" type="parTrans" cxnId="{2DDA9B05-DA87-43D2-8B50-721E71C6B433}">
      <dgm:prSet/>
      <dgm:spPr/>
      <dgm:t>
        <a:bodyPr/>
        <a:lstStyle/>
        <a:p>
          <a:endParaRPr lang="en-US"/>
        </a:p>
      </dgm:t>
    </dgm:pt>
    <dgm:pt modelId="{8BF93AC3-D22F-433A-BEFF-B1EDB7CEDC1D}" type="sibTrans" cxnId="{2DDA9B05-DA87-43D2-8B50-721E71C6B433}">
      <dgm:prSet/>
      <dgm:spPr/>
      <dgm:t>
        <a:bodyPr/>
        <a:lstStyle/>
        <a:p>
          <a:endParaRPr lang="en-US"/>
        </a:p>
      </dgm:t>
    </dgm:pt>
    <dgm:pt modelId="{E1E99218-8579-4BA8-8A14-2422FDC8C454}">
      <dgm:prSet custT="1"/>
      <dgm:spPr/>
      <dgm:t>
        <a:bodyPr/>
        <a:lstStyle/>
        <a:p>
          <a:r>
            <a:rPr lang="fa-IR" sz="1800" dirty="0">
              <a:cs typeface="B Titr" panose="00000700000000000000" pitchFamily="2" charset="-78"/>
            </a:rPr>
            <a:t>5 – مقرون و به صرفه بودن</a:t>
          </a:r>
          <a:endParaRPr lang="en-US" sz="1800" dirty="0">
            <a:cs typeface="B Titr" panose="00000700000000000000" pitchFamily="2" charset="-78"/>
          </a:endParaRPr>
        </a:p>
      </dgm:t>
    </dgm:pt>
    <dgm:pt modelId="{8484D769-F24F-4B83-A7A4-F436CC5AF5DF}" type="parTrans" cxnId="{EE51D7C8-F6F8-4FD1-AE3F-0AE9F95CA33B}">
      <dgm:prSet/>
      <dgm:spPr/>
      <dgm:t>
        <a:bodyPr/>
        <a:lstStyle/>
        <a:p>
          <a:endParaRPr lang="en-US"/>
        </a:p>
      </dgm:t>
    </dgm:pt>
    <dgm:pt modelId="{BA4B53B6-513C-47A7-B8AC-095444F72069}" type="sibTrans" cxnId="{EE51D7C8-F6F8-4FD1-AE3F-0AE9F95CA33B}">
      <dgm:prSet/>
      <dgm:spPr/>
      <dgm:t>
        <a:bodyPr/>
        <a:lstStyle/>
        <a:p>
          <a:endParaRPr lang="en-US"/>
        </a:p>
      </dgm:t>
    </dgm:pt>
    <dgm:pt modelId="{55664D74-F9BF-44E1-A97B-927509B02985}">
      <dgm:prSet custT="1"/>
      <dgm:spPr/>
      <dgm:t>
        <a:bodyPr/>
        <a:lstStyle/>
        <a:p>
          <a:r>
            <a:rPr lang="fa-IR" sz="1600" dirty="0">
              <a:cs typeface="B Titr" panose="00000700000000000000" pitchFamily="2" charset="-78"/>
            </a:rPr>
            <a:t>4 – معقول و قابل درک بودن کنترل </a:t>
          </a:r>
          <a:endParaRPr lang="en-US" sz="1600" dirty="0">
            <a:cs typeface="B Titr" panose="00000700000000000000" pitchFamily="2" charset="-78"/>
          </a:endParaRPr>
        </a:p>
      </dgm:t>
    </dgm:pt>
    <dgm:pt modelId="{1E5C6AA1-5314-4C40-A8D2-C4F48DD913BE}" type="parTrans" cxnId="{B7A57939-6145-40BB-BF1E-31FA51065EA6}">
      <dgm:prSet/>
      <dgm:spPr/>
      <dgm:t>
        <a:bodyPr/>
        <a:lstStyle/>
        <a:p>
          <a:endParaRPr lang="en-US"/>
        </a:p>
      </dgm:t>
    </dgm:pt>
    <dgm:pt modelId="{C6846E93-8DDA-4886-A4F0-2D29C7D87747}" type="sibTrans" cxnId="{B7A57939-6145-40BB-BF1E-31FA51065EA6}">
      <dgm:prSet/>
      <dgm:spPr/>
      <dgm:t>
        <a:bodyPr/>
        <a:lstStyle/>
        <a:p>
          <a:endParaRPr lang="en-US"/>
        </a:p>
      </dgm:t>
    </dgm:pt>
    <dgm:pt modelId="{A49E942F-F5B2-4158-9E60-A9A84966A24C}">
      <dgm:prSet custT="1"/>
      <dgm:spPr/>
      <dgm:t>
        <a:bodyPr/>
        <a:lstStyle/>
        <a:p>
          <a:r>
            <a:rPr lang="fa-IR" sz="1200" dirty="0">
              <a:cs typeface="B Titr" panose="00000700000000000000" pitchFamily="2" charset="-78"/>
            </a:rPr>
            <a:t>3</a:t>
          </a:r>
          <a:r>
            <a:rPr lang="fa-IR" sz="1800" dirty="0">
              <a:cs typeface="B Titr" panose="00000700000000000000" pitchFamily="2" charset="-78"/>
            </a:rPr>
            <a:t> – مبتنی بودن بر هدف و برنامه</a:t>
          </a:r>
          <a:endParaRPr lang="en-US" sz="1800" dirty="0">
            <a:cs typeface="B Titr" panose="00000700000000000000" pitchFamily="2" charset="-78"/>
          </a:endParaRPr>
        </a:p>
      </dgm:t>
    </dgm:pt>
    <dgm:pt modelId="{56A56D3B-5862-4714-BF71-8E0686CFD3A1}" type="parTrans" cxnId="{26E040E9-F960-4384-8BB3-5A0BED7D1357}">
      <dgm:prSet/>
      <dgm:spPr/>
      <dgm:t>
        <a:bodyPr/>
        <a:lstStyle/>
        <a:p>
          <a:endParaRPr lang="en-US"/>
        </a:p>
      </dgm:t>
    </dgm:pt>
    <dgm:pt modelId="{4A8DED0A-955C-4F6A-B26C-470101AE634F}" type="sibTrans" cxnId="{26E040E9-F960-4384-8BB3-5A0BED7D1357}">
      <dgm:prSet/>
      <dgm:spPr/>
      <dgm:t>
        <a:bodyPr/>
        <a:lstStyle/>
        <a:p>
          <a:endParaRPr lang="en-US"/>
        </a:p>
      </dgm:t>
    </dgm:pt>
    <dgm:pt modelId="{5D4B39E5-0F67-4701-B3F6-492F9B7001B4}">
      <dgm:prSet custT="1"/>
      <dgm:spPr/>
      <dgm:t>
        <a:bodyPr/>
        <a:lstStyle/>
        <a:p>
          <a:r>
            <a:rPr lang="fa-IR" sz="1600" dirty="0">
              <a:cs typeface="B Titr" panose="00000700000000000000" pitchFamily="2" charset="-78"/>
            </a:rPr>
            <a:t>2 – به موقع بودن</a:t>
          </a:r>
          <a:endParaRPr lang="en-US" sz="1600" dirty="0">
            <a:cs typeface="B Titr" panose="00000700000000000000" pitchFamily="2" charset="-78"/>
          </a:endParaRPr>
        </a:p>
      </dgm:t>
    </dgm:pt>
    <dgm:pt modelId="{CB7E4912-DE37-48D2-86FB-B37015C358BE}" type="parTrans" cxnId="{4321565F-F90C-4652-ACE8-7A91B79379A6}">
      <dgm:prSet/>
      <dgm:spPr/>
      <dgm:t>
        <a:bodyPr/>
        <a:lstStyle/>
        <a:p>
          <a:endParaRPr lang="en-US"/>
        </a:p>
      </dgm:t>
    </dgm:pt>
    <dgm:pt modelId="{2C1678B3-9AEA-4E8F-BFDB-D574627527FC}" type="sibTrans" cxnId="{4321565F-F90C-4652-ACE8-7A91B79379A6}">
      <dgm:prSet/>
      <dgm:spPr/>
      <dgm:t>
        <a:bodyPr/>
        <a:lstStyle/>
        <a:p>
          <a:endParaRPr lang="en-US"/>
        </a:p>
      </dgm:t>
    </dgm:pt>
    <dgm:pt modelId="{56BDFABE-70BC-4619-ACAA-F80210F60835}" type="pres">
      <dgm:prSet presAssocID="{EC9D6A8B-32BA-4974-A5BB-7B73F032539B}" presName="Name0" presStyleCnt="0">
        <dgm:presLayoutVars>
          <dgm:chMax val="1"/>
          <dgm:dir/>
          <dgm:animLvl val="ctr"/>
          <dgm:resizeHandles val="exact"/>
        </dgm:presLayoutVars>
      </dgm:prSet>
      <dgm:spPr/>
      <dgm:t>
        <a:bodyPr/>
        <a:lstStyle/>
        <a:p>
          <a:endParaRPr lang="en-US"/>
        </a:p>
      </dgm:t>
    </dgm:pt>
    <dgm:pt modelId="{F7745FBA-0D87-4500-A5B0-B01E7D7D5323}" type="pres">
      <dgm:prSet presAssocID="{48AEFA14-5F09-497F-AF5E-CF41C2889CF6}" presName="centerShape" presStyleLbl="node0" presStyleIdx="0" presStyleCnt="1" custScaleX="206334" custScaleY="256630" custLinFactNeighborX="-604" custLinFactNeighborY="-302"/>
      <dgm:spPr/>
      <dgm:t>
        <a:bodyPr/>
        <a:lstStyle/>
        <a:p>
          <a:endParaRPr lang="en-US"/>
        </a:p>
      </dgm:t>
    </dgm:pt>
    <dgm:pt modelId="{E6AD01DC-E9BE-4842-AA7E-62DCB0C6A833}" type="pres">
      <dgm:prSet presAssocID="{1E0E9DB5-ED8A-4FB3-8B8D-9D4D47A907F4}" presName="node" presStyleLbl="node1" presStyleIdx="0" presStyleCnt="12" custScaleX="152352" custScaleY="164591">
        <dgm:presLayoutVars>
          <dgm:bulletEnabled val="1"/>
        </dgm:presLayoutVars>
      </dgm:prSet>
      <dgm:spPr/>
      <dgm:t>
        <a:bodyPr/>
        <a:lstStyle/>
        <a:p>
          <a:endParaRPr lang="en-US"/>
        </a:p>
      </dgm:t>
    </dgm:pt>
    <dgm:pt modelId="{9A7ED7B1-A914-47BF-BCC5-72AD15863B48}" type="pres">
      <dgm:prSet presAssocID="{1E0E9DB5-ED8A-4FB3-8B8D-9D4D47A907F4}" presName="dummy" presStyleCnt="0"/>
      <dgm:spPr/>
    </dgm:pt>
    <dgm:pt modelId="{92153DCB-38EC-4511-97D5-81E5C1A7AA64}" type="pres">
      <dgm:prSet presAssocID="{58A40650-6448-45EE-8E07-E4CDE4B8FAAA}" presName="sibTrans" presStyleLbl="sibTrans2D1" presStyleIdx="0" presStyleCnt="12"/>
      <dgm:spPr/>
      <dgm:t>
        <a:bodyPr/>
        <a:lstStyle/>
        <a:p>
          <a:endParaRPr lang="en-US"/>
        </a:p>
      </dgm:t>
    </dgm:pt>
    <dgm:pt modelId="{AD5546AF-0D3C-4332-A81D-17698739A4EA}" type="pres">
      <dgm:prSet presAssocID="{5D4B39E5-0F67-4701-B3F6-492F9B7001B4}" presName="node" presStyleLbl="node1" presStyleIdx="1" presStyleCnt="12" custScaleX="163084" custScaleY="152860">
        <dgm:presLayoutVars>
          <dgm:bulletEnabled val="1"/>
        </dgm:presLayoutVars>
      </dgm:prSet>
      <dgm:spPr/>
      <dgm:t>
        <a:bodyPr/>
        <a:lstStyle/>
        <a:p>
          <a:endParaRPr lang="en-US"/>
        </a:p>
      </dgm:t>
    </dgm:pt>
    <dgm:pt modelId="{CF041A87-0859-47BF-980D-DFF5E8FD268C}" type="pres">
      <dgm:prSet presAssocID="{5D4B39E5-0F67-4701-B3F6-492F9B7001B4}" presName="dummy" presStyleCnt="0"/>
      <dgm:spPr/>
    </dgm:pt>
    <dgm:pt modelId="{5E69212A-E83B-4132-85E5-5E20396040B0}" type="pres">
      <dgm:prSet presAssocID="{2C1678B3-9AEA-4E8F-BFDB-D574627527FC}" presName="sibTrans" presStyleLbl="sibTrans2D1" presStyleIdx="1" presStyleCnt="12"/>
      <dgm:spPr/>
      <dgm:t>
        <a:bodyPr/>
        <a:lstStyle/>
        <a:p>
          <a:endParaRPr lang="en-US"/>
        </a:p>
      </dgm:t>
    </dgm:pt>
    <dgm:pt modelId="{6D69FD59-465C-4C6F-87F1-C349BB4B6150}" type="pres">
      <dgm:prSet presAssocID="{A49E942F-F5B2-4158-9E60-A9A84966A24C}" presName="node" presStyleLbl="node1" presStyleIdx="2" presStyleCnt="12" custScaleX="223997" custScaleY="161532">
        <dgm:presLayoutVars>
          <dgm:bulletEnabled val="1"/>
        </dgm:presLayoutVars>
      </dgm:prSet>
      <dgm:spPr/>
      <dgm:t>
        <a:bodyPr/>
        <a:lstStyle/>
        <a:p>
          <a:endParaRPr lang="en-US"/>
        </a:p>
      </dgm:t>
    </dgm:pt>
    <dgm:pt modelId="{8BBCAD6F-2A56-46AB-9FDD-DB09E256D475}" type="pres">
      <dgm:prSet presAssocID="{A49E942F-F5B2-4158-9E60-A9A84966A24C}" presName="dummy" presStyleCnt="0"/>
      <dgm:spPr/>
    </dgm:pt>
    <dgm:pt modelId="{F48E2503-2CCE-4EE1-A608-01F7D310AF22}" type="pres">
      <dgm:prSet presAssocID="{4A8DED0A-955C-4F6A-B26C-470101AE634F}" presName="sibTrans" presStyleLbl="sibTrans2D1" presStyleIdx="2" presStyleCnt="12"/>
      <dgm:spPr/>
      <dgm:t>
        <a:bodyPr/>
        <a:lstStyle/>
        <a:p>
          <a:endParaRPr lang="en-US"/>
        </a:p>
      </dgm:t>
    </dgm:pt>
    <dgm:pt modelId="{ABDCB73B-CFA5-4404-BF08-E1AC7EBABB3B}" type="pres">
      <dgm:prSet presAssocID="{55664D74-F9BF-44E1-A97B-927509B02985}" presName="node" presStyleLbl="node1" presStyleIdx="3" presStyleCnt="12" custScaleX="280488" custScaleY="156690">
        <dgm:presLayoutVars>
          <dgm:bulletEnabled val="1"/>
        </dgm:presLayoutVars>
      </dgm:prSet>
      <dgm:spPr/>
      <dgm:t>
        <a:bodyPr/>
        <a:lstStyle/>
        <a:p>
          <a:endParaRPr lang="en-US"/>
        </a:p>
      </dgm:t>
    </dgm:pt>
    <dgm:pt modelId="{A4F4BDF4-73F1-47DB-85B1-C14EDB0FC5EF}" type="pres">
      <dgm:prSet presAssocID="{55664D74-F9BF-44E1-A97B-927509B02985}" presName="dummy" presStyleCnt="0"/>
      <dgm:spPr/>
    </dgm:pt>
    <dgm:pt modelId="{4772A4EC-E812-4732-AF8C-8430C2B09682}" type="pres">
      <dgm:prSet presAssocID="{C6846E93-8DDA-4886-A4F0-2D29C7D87747}" presName="sibTrans" presStyleLbl="sibTrans2D1" presStyleIdx="3" presStyleCnt="12"/>
      <dgm:spPr/>
      <dgm:t>
        <a:bodyPr/>
        <a:lstStyle/>
        <a:p>
          <a:endParaRPr lang="en-US"/>
        </a:p>
      </dgm:t>
    </dgm:pt>
    <dgm:pt modelId="{F78E7542-D82D-41D4-AF5F-7FA16FE5AA1D}" type="pres">
      <dgm:prSet presAssocID="{E1E99218-8579-4BA8-8A14-2422FDC8C454}" presName="node" presStyleLbl="node1" presStyleIdx="4" presStyleCnt="12" custScaleX="238082" custScaleY="151848">
        <dgm:presLayoutVars>
          <dgm:bulletEnabled val="1"/>
        </dgm:presLayoutVars>
      </dgm:prSet>
      <dgm:spPr/>
      <dgm:t>
        <a:bodyPr/>
        <a:lstStyle/>
        <a:p>
          <a:endParaRPr lang="en-US"/>
        </a:p>
      </dgm:t>
    </dgm:pt>
    <dgm:pt modelId="{3111BED7-A2B7-4E0A-88BF-D92E0383BB1B}" type="pres">
      <dgm:prSet presAssocID="{E1E99218-8579-4BA8-8A14-2422FDC8C454}" presName="dummy" presStyleCnt="0"/>
      <dgm:spPr/>
    </dgm:pt>
    <dgm:pt modelId="{65425B39-91AC-4D9A-AD50-4DDB34C0E8E3}" type="pres">
      <dgm:prSet presAssocID="{BA4B53B6-513C-47A7-B8AC-095444F72069}" presName="sibTrans" presStyleLbl="sibTrans2D1" presStyleIdx="4" presStyleCnt="12"/>
      <dgm:spPr/>
      <dgm:t>
        <a:bodyPr/>
        <a:lstStyle/>
        <a:p>
          <a:endParaRPr lang="en-US"/>
        </a:p>
      </dgm:t>
    </dgm:pt>
    <dgm:pt modelId="{CAD35833-65CA-4B74-8C5B-DC138930BFBE}" type="pres">
      <dgm:prSet presAssocID="{AF8D5041-9C45-4836-A74F-09479C729F84}" presName="node" presStyleLbl="node1" presStyleIdx="5" presStyleCnt="12" custScaleX="202330" custScaleY="149758">
        <dgm:presLayoutVars>
          <dgm:bulletEnabled val="1"/>
        </dgm:presLayoutVars>
      </dgm:prSet>
      <dgm:spPr/>
      <dgm:t>
        <a:bodyPr/>
        <a:lstStyle/>
        <a:p>
          <a:endParaRPr lang="en-US"/>
        </a:p>
      </dgm:t>
    </dgm:pt>
    <dgm:pt modelId="{0F6A6CD0-3B8E-4719-AA47-AB6F501F2741}" type="pres">
      <dgm:prSet presAssocID="{AF8D5041-9C45-4836-A74F-09479C729F84}" presName="dummy" presStyleCnt="0"/>
      <dgm:spPr/>
    </dgm:pt>
    <dgm:pt modelId="{61843E55-79B2-4307-8B0B-17BA3C19D032}" type="pres">
      <dgm:prSet presAssocID="{8BF93AC3-D22F-433A-BEFF-B1EDB7CEDC1D}" presName="sibTrans" presStyleLbl="sibTrans2D1" presStyleIdx="5" presStyleCnt="12"/>
      <dgm:spPr/>
      <dgm:t>
        <a:bodyPr/>
        <a:lstStyle/>
        <a:p>
          <a:endParaRPr lang="en-US"/>
        </a:p>
      </dgm:t>
    </dgm:pt>
    <dgm:pt modelId="{616525B0-E57F-47DA-B351-3BF9DEABE1B3}" type="pres">
      <dgm:prSet presAssocID="{7E3B5945-6350-4517-876F-9D7166DDE921}" presName="node" presStyleLbl="node1" presStyleIdx="6" presStyleCnt="12" custScaleX="159961" custScaleY="212402">
        <dgm:presLayoutVars>
          <dgm:bulletEnabled val="1"/>
        </dgm:presLayoutVars>
      </dgm:prSet>
      <dgm:spPr/>
      <dgm:t>
        <a:bodyPr/>
        <a:lstStyle/>
        <a:p>
          <a:endParaRPr lang="en-US"/>
        </a:p>
      </dgm:t>
    </dgm:pt>
    <dgm:pt modelId="{19587C90-2F86-45B8-B171-9FEE040FAAC0}" type="pres">
      <dgm:prSet presAssocID="{7E3B5945-6350-4517-876F-9D7166DDE921}" presName="dummy" presStyleCnt="0"/>
      <dgm:spPr/>
    </dgm:pt>
    <dgm:pt modelId="{77D36730-684D-4868-B8F1-4E3978C16CF0}" type="pres">
      <dgm:prSet presAssocID="{A692C8A2-08B5-48DE-AE95-CD0948EE8149}" presName="sibTrans" presStyleLbl="sibTrans2D1" presStyleIdx="6" presStyleCnt="12"/>
      <dgm:spPr/>
      <dgm:t>
        <a:bodyPr/>
        <a:lstStyle/>
        <a:p>
          <a:endParaRPr lang="en-US"/>
        </a:p>
      </dgm:t>
    </dgm:pt>
    <dgm:pt modelId="{BAD1ABCC-8428-4364-8499-5794B3F6D941}" type="pres">
      <dgm:prSet presAssocID="{8BB81560-C4C6-4CF8-9890-9FE9B27727C9}" presName="node" presStyleLbl="node1" presStyleIdx="7" presStyleCnt="12" custScaleX="211291" custScaleY="161839">
        <dgm:presLayoutVars>
          <dgm:bulletEnabled val="1"/>
        </dgm:presLayoutVars>
      </dgm:prSet>
      <dgm:spPr/>
      <dgm:t>
        <a:bodyPr/>
        <a:lstStyle/>
        <a:p>
          <a:endParaRPr lang="en-US"/>
        </a:p>
      </dgm:t>
    </dgm:pt>
    <dgm:pt modelId="{9454DD7B-DF6A-41BF-8286-55C6D84D96BF}" type="pres">
      <dgm:prSet presAssocID="{8BB81560-C4C6-4CF8-9890-9FE9B27727C9}" presName="dummy" presStyleCnt="0"/>
      <dgm:spPr/>
    </dgm:pt>
    <dgm:pt modelId="{7C515ACD-43A9-44B0-9080-55DE83267935}" type="pres">
      <dgm:prSet presAssocID="{4FD14194-C257-4D41-A105-435B8671EF8D}" presName="sibTrans" presStyleLbl="sibTrans2D1" presStyleIdx="7" presStyleCnt="12"/>
      <dgm:spPr/>
      <dgm:t>
        <a:bodyPr/>
        <a:lstStyle/>
        <a:p>
          <a:endParaRPr lang="en-US"/>
        </a:p>
      </dgm:t>
    </dgm:pt>
    <dgm:pt modelId="{71206513-080D-413A-99E2-E103D3A2E4A5}" type="pres">
      <dgm:prSet presAssocID="{C643C4CE-4FB4-446E-9F6C-F923EE409063}" presName="node" presStyleLbl="node1" presStyleIdx="8" presStyleCnt="12" custScaleX="268543" custScaleY="146962">
        <dgm:presLayoutVars>
          <dgm:bulletEnabled val="1"/>
        </dgm:presLayoutVars>
      </dgm:prSet>
      <dgm:spPr/>
      <dgm:t>
        <a:bodyPr/>
        <a:lstStyle/>
        <a:p>
          <a:endParaRPr lang="en-US"/>
        </a:p>
      </dgm:t>
    </dgm:pt>
    <dgm:pt modelId="{3EBFD58B-4AFB-4D58-9135-6685ADF4FAF3}" type="pres">
      <dgm:prSet presAssocID="{C643C4CE-4FB4-446E-9F6C-F923EE409063}" presName="dummy" presStyleCnt="0"/>
      <dgm:spPr/>
    </dgm:pt>
    <dgm:pt modelId="{006FC9DA-8E04-4E1A-84FE-BFE8DEFA4CFA}" type="pres">
      <dgm:prSet presAssocID="{FE82F26F-2F64-4031-8421-338DDA047250}" presName="sibTrans" presStyleLbl="sibTrans2D1" presStyleIdx="8" presStyleCnt="12"/>
      <dgm:spPr/>
      <dgm:t>
        <a:bodyPr/>
        <a:lstStyle/>
        <a:p>
          <a:endParaRPr lang="en-US"/>
        </a:p>
      </dgm:t>
    </dgm:pt>
    <dgm:pt modelId="{45751A04-7474-453F-8CE5-12D8E9411155}" type="pres">
      <dgm:prSet presAssocID="{6344EE2B-E56C-47D7-94B2-04B612B97BD7}" presName="node" presStyleLbl="node1" presStyleIdx="9" presStyleCnt="12" custScaleX="271927" custScaleY="151804">
        <dgm:presLayoutVars>
          <dgm:bulletEnabled val="1"/>
        </dgm:presLayoutVars>
      </dgm:prSet>
      <dgm:spPr/>
      <dgm:t>
        <a:bodyPr/>
        <a:lstStyle/>
        <a:p>
          <a:endParaRPr lang="en-US"/>
        </a:p>
      </dgm:t>
    </dgm:pt>
    <dgm:pt modelId="{ABEB4D16-4763-4844-A7A1-8E31DFFD707C}" type="pres">
      <dgm:prSet presAssocID="{6344EE2B-E56C-47D7-94B2-04B612B97BD7}" presName="dummy" presStyleCnt="0"/>
      <dgm:spPr/>
    </dgm:pt>
    <dgm:pt modelId="{39336C84-5ED3-43D2-B43B-6AE032430E06}" type="pres">
      <dgm:prSet presAssocID="{94FEA7E8-2DD1-4341-A669-1AB480A8FF95}" presName="sibTrans" presStyleLbl="sibTrans2D1" presStyleIdx="9" presStyleCnt="12"/>
      <dgm:spPr/>
      <dgm:t>
        <a:bodyPr/>
        <a:lstStyle/>
        <a:p>
          <a:endParaRPr lang="en-US"/>
        </a:p>
      </dgm:t>
    </dgm:pt>
    <dgm:pt modelId="{DA5645D4-3EFE-4AAB-9B4B-BB8976F82A8C}" type="pres">
      <dgm:prSet presAssocID="{933CA780-BF7F-4ACD-BFB3-015137F9E7D3}" presName="node" presStyleLbl="node1" presStyleIdx="10" presStyleCnt="12" custScaleX="278371" custScaleY="150440">
        <dgm:presLayoutVars>
          <dgm:bulletEnabled val="1"/>
        </dgm:presLayoutVars>
      </dgm:prSet>
      <dgm:spPr/>
      <dgm:t>
        <a:bodyPr/>
        <a:lstStyle/>
        <a:p>
          <a:endParaRPr lang="en-US"/>
        </a:p>
      </dgm:t>
    </dgm:pt>
    <dgm:pt modelId="{8552BF40-5E99-4A8A-B245-7870FBAE9F8C}" type="pres">
      <dgm:prSet presAssocID="{933CA780-BF7F-4ACD-BFB3-015137F9E7D3}" presName="dummy" presStyleCnt="0"/>
      <dgm:spPr/>
    </dgm:pt>
    <dgm:pt modelId="{883DC24D-D56A-4A4B-9777-CBC73BB4FA66}" type="pres">
      <dgm:prSet presAssocID="{3E7F953F-AF5E-417B-BEEB-07C0A1F0AD4A}" presName="sibTrans" presStyleLbl="sibTrans2D1" presStyleIdx="10" presStyleCnt="12"/>
      <dgm:spPr/>
      <dgm:t>
        <a:bodyPr/>
        <a:lstStyle/>
        <a:p>
          <a:endParaRPr lang="en-US"/>
        </a:p>
      </dgm:t>
    </dgm:pt>
    <dgm:pt modelId="{C6412387-4EAA-420E-8C39-ACAC243F915B}" type="pres">
      <dgm:prSet presAssocID="{2D2FD266-9415-4052-9BF9-D8D23CB4B9A6}" presName="node" presStyleLbl="node1" presStyleIdx="11" presStyleCnt="12" custScaleX="217400" custScaleY="154180">
        <dgm:presLayoutVars>
          <dgm:bulletEnabled val="1"/>
        </dgm:presLayoutVars>
      </dgm:prSet>
      <dgm:spPr/>
      <dgm:t>
        <a:bodyPr/>
        <a:lstStyle/>
        <a:p>
          <a:endParaRPr lang="en-US"/>
        </a:p>
      </dgm:t>
    </dgm:pt>
    <dgm:pt modelId="{93F92C9B-98E9-4D2E-95E5-E1B2E885F466}" type="pres">
      <dgm:prSet presAssocID="{2D2FD266-9415-4052-9BF9-D8D23CB4B9A6}" presName="dummy" presStyleCnt="0"/>
      <dgm:spPr/>
    </dgm:pt>
    <dgm:pt modelId="{4C9B3D23-7C01-40DB-A790-BB7185D297B6}" type="pres">
      <dgm:prSet presAssocID="{9BFF812A-8112-42C3-A1E9-78C8A361EDC8}" presName="sibTrans" presStyleLbl="sibTrans2D1" presStyleIdx="11" presStyleCnt="12"/>
      <dgm:spPr/>
      <dgm:t>
        <a:bodyPr/>
        <a:lstStyle/>
        <a:p>
          <a:endParaRPr lang="en-US"/>
        </a:p>
      </dgm:t>
    </dgm:pt>
  </dgm:ptLst>
  <dgm:cxnLst>
    <dgm:cxn modelId="{75285AE3-A451-4A70-88EA-FE0DA8F0567C}" type="presOf" srcId="{A49E942F-F5B2-4158-9E60-A9A84966A24C}" destId="{6D69FD59-465C-4C6F-87F1-C349BB4B6150}" srcOrd="0" destOrd="0" presId="urn:microsoft.com/office/officeart/2005/8/layout/radial6"/>
    <dgm:cxn modelId="{6A1AEE95-5731-4975-A920-615EFE2890BD}" type="presOf" srcId="{4FD14194-C257-4D41-A105-435B8671EF8D}" destId="{7C515ACD-43A9-44B0-9080-55DE83267935}" srcOrd="0" destOrd="0" presId="urn:microsoft.com/office/officeart/2005/8/layout/radial6"/>
    <dgm:cxn modelId="{75B3E864-B964-4F9E-AD2E-E1E749B134B7}" type="presOf" srcId="{8BB81560-C4C6-4CF8-9890-9FE9B27727C9}" destId="{BAD1ABCC-8428-4364-8499-5794B3F6D941}" srcOrd="0" destOrd="0" presId="urn:microsoft.com/office/officeart/2005/8/layout/radial6"/>
    <dgm:cxn modelId="{9906690C-5C56-4775-A685-7CE948BFCFE8}" srcId="{48AEFA14-5F09-497F-AF5E-CF41C2889CF6}" destId="{C643C4CE-4FB4-446E-9F6C-F923EE409063}" srcOrd="8" destOrd="0" parTransId="{C892FA18-AC1E-4F2F-BFF7-B3B97987EFB4}" sibTransId="{FE82F26F-2F64-4031-8421-338DDA047250}"/>
    <dgm:cxn modelId="{9DC79F36-5E06-4855-A026-336D90016772}" type="presOf" srcId="{55664D74-F9BF-44E1-A97B-927509B02985}" destId="{ABDCB73B-CFA5-4404-BF08-E1AC7EBABB3B}" srcOrd="0" destOrd="0" presId="urn:microsoft.com/office/officeart/2005/8/layout/radial6"/>
    <dgm:cxn modelId="{4321565F-F90C-4652-ACE8-7A91B79379A6}" srcId="{48AEFA14-5F09-497F-AF5E-CF41C2889CF6}" destId="{5D4B39E5-0F67-4701-B3F6-492F9B7001B4}" srcOrd="1" destOrd="0" parTransId="{CB7E4912-DE37-48D2-86FB-B37015C358BE}" sibTransId="{2C1678B3-9AEA-4E8F-BFDB-D574627527FC}"/>
    <dgm:cxn modelId="{5F9D9D1D-C02B-4B49-8998-38A92C408C24}" srcId="{EC9D6A8B-32BA-4974-A5BB-7B73F032539B}" destId="{48AEFA14-5F09-497F-AF5E-CF41C2889CF6}" srcOrd="0" destOrd="0" parTransId="{DD024271-84DF-4B67-A50A-A13EE82EDDF5}" sibTransId="{82C1B172-AEEB-4EC0-9344-57F297992A7D}"/>
    <dgm:cxn modelId="{C63E6863-E6D0-4C67-AB30-AEE44BAE7453}" type="presOf" srcId="{1E0E9DB5-ED8A-4FB3-8B8D-9D4D47A907F4}" destId="{E6AD01DC-E9BE-4842-AA7E-62DCB0C6A833}" srcOrd="0" destOrd="0" presId="urn:microsoft.com/office/officeart/2005/8/layout/radial6"/>
    <dgm:cxn modelId="{D542D571-34D8-4585-A7E6-BE8C919AC8C3}" type="presOf" srcId="{4A8DED0A-955C-4F6A-B26C-470101AE634F}" destId="{F48E2503-2CCE-4EE1-A608-01F7D310AF22}" srcOrd="0" destOrd="0" presId="urn:microsoft.com/office/officeart/2005/8/layout/radial6"/>
    <dgm:cxn modelId="{E5AE67E9-0848-498F-8F63-4317F2B1A929}" type="presOf" srcId="{58A40650-6448-45EE-8E07-E4CDE4B8FAAA}" destId="{92153DCB-38EC-4511-97D5-81E5C1A7AA64}" srcOrd="0" destOrd="0" presId="urn:microsoft.com/office/officeart/2005/8/layout/radial6"/>
    <dgm:cxn modelId="{2DDA9B05-DA87-43D2-8B50-721E71C6B433}" srcId="{48AEFA14-5F09-497F-AF5E-CF41C2889CF6}" destId="{AF8D5041-9C45-4836-A74F-09479C729F84}" srcOrd="5" destOrd="0" parTransId="{C17C1B2D-7626-4DAD-A230-F1E237BBAA95}" sibTransId="{8BF93AC3-D22F-433A-BEFF-B1EDB7CEDC1D}"/>
    <dgm:cxn modelId="{BA3DBFEF-A0B8-43A9-9D3A-21DF137DDECC}" type="presOf" srcId="{EC9D6A8B-32BA-4974-A5BB-7B73F032539B}" destId="{56BDFABE-70BC-4619-ACAA-F80210F60835}" srcOrd="0" destOrd="0" presId="urn:microsoft.com/office/officeart/2005/8/layout/radial6"/>
    <dgm:cxn modelId="{AD7208B2-81C4-45C4-814D-2BF1D80C48DE}" srcId="{48AEFA14-5F09-497F-AF5E-CF41C2889CF6}" destId="{2D2FD266-9415-4052-9BF9-D8D23CB4B9A6}" srcOrd="11" destOrd="0" parTransId="{6B1D4E96-6F2C-4749-B55D-ABE4FAC26937}" sibTransId="{9BFF812A-8112-42C3-A1E9-78C8A361EDC8}"/>
    <dgm:cxn modelId="{2926E1BC-DEEB-4504-89D1-7F57BB4D3CA1}" type="presOf" srcId="{BA4B53B6-513C-47A7-B8AC-095444F72069}" destId="{65425B39-91AC-4D9A-AD50-4DDB34C0E8E3}" srcOrd="0" destOrd="0" presId="urn:microsoft.com/office/officeart/2005/8/layout/radial6"/>
    <dgm:cxn modelId="{79108978-789B-4394-B44D-2E74A9571C3F}" srcId="{48AEFA14-5F09-497F-AF5E-CF41C2889CF6}" destId="{8BB81560-C4C6-4CF8-9890-9FE9B27727C9}" srcOrd="7" destOrd="0" parTransId="{96C4D83A-5BEF-4B90-964D-4F0ACCC2A187}" sibTransId="{4FD14194-C257-4D41-A105-435B8671EF8D}"/>
    <dgm:cxn modelId="{CB80AA70-257F-4887-888F-7C270A430B95}" srcId="{48AEFA14-5F09-497F-AF5E-CF41C2889CF6}" destId="{933CA780-BF7F-4ACD-BFB3-015137F9E7D3}" srcOrd="10" destOrd="0" parTransId="{1D4917D3-7606-45F0-BC3F-6F77CFC19C4D}" sibTransId="{3E7F953F-AF5E-417B-BEEB-07C0A1F0AD4A}"/>
    <dgm:cxn modelId="{B7A57939-6145-40BB-BF1E-31FA51065EA6}" srcId="{48AEFA14-5F09-497F-AF5E-CF41C2889CF6}" destId="{55664D74-F9BF-44E1-A97B-927509B02985}" srcOrd="3" destOrd="0" parTransId="{1E5C6AA1-5314-4C40-A8D2-C4F48DD913BE}" sibTransId="{C6846E93-8DDA-4886-A4F0-2D29C7D87747}"/>
    <dgm:cxn modelId="{29EA3AE4-BE97-4BDB-854D-7E643700A445}" type="presOf" srcId="{9BFF812A-8112-42C3-A1E9-78C8A361EDC8}" destId="{4C9B3D23-7C01-40DB-A790-BB7185D297B6}" srcOrd="0" destOrd="0" presId="urn:microsoft.com/office/officeart/2005/8/layout/radial6"/>
    <dgm:cxn modelId="{2ADD23DD-7AE4-45BF-9DD8-FC403F0AFFE1}" type="presOf" srcId="{94FEA7E8-2DD1-4341-A669-1AB480A8FF95}" destId="{39336C84-5ED3-43D2-B43B-6AE032430E06}" srcOrd="0" destOrd="0" presId="urn:microsoft.com/office/officeart/2005/8/layout/radial6"/>
    <dgm:cxn modelId="{458E7DDA-840B-420B-AE82-56B5CFFC9DDF}" type="presOf" srcId="{933CA780-BF7F-4ACD-BFB3-015137F9E7D3}" destId="{DA5645D4-3EFE-4AAB-9B4B-BB8976F82A8C}" srcOrd="0" destOrd="0" presId="urn:microsoft.com/office/officeart/2005/8/layout/radial6"/>
    <dgm:cxn modelId="{EE51D7C8-F6F8-4FD1-AE3F-0AE9F95CA33B}" srcId="{48AEFA14-5F09-497F-AF5E-CF41C2889CF6}" destId="{E1E99218-8579-4BA8-8A14-2422FDC8C454}" srcOrd="4" destOrd="0" parTransId="{8484D769-F24F-4B83-A7A4-F436CC5AF5DF}" sibTransId="{BA4B53B6-513C-47A7-B8AC-095444F72069}"/>
    <dgm:cxn modelId="{AF7B74F4-18D3-4163-ADDC-C26039FFC7AE}" type="presOf" srcId="{2D2FD266-9415-4052-9BF9-D8D23CB4B9A6}" destId="{C6412387-4EAA-420E-8C39-ACAC243F915B}" srcOrd="0" destOrd="0" presId="urn:microsoft.com/office/officeart/2005/8/layout/radial6"/>
    <dgm:cxn modelId="{7A67E102-09C6-4E8C-9AB4-74EF2AA768C0}" srcId="{48AEFA14-5F09-497F-AF5E-CF41C2889CF6}" destId="{7E3B5945-6350-4517-876F-9D7166DDE921}" srcOrd="6" destOrd="0" parTransId="{117ABEF0-8752-476B-8DC0-10466BCF4D6D}" sibTransId="{A692C8A2-08B5-48DE-AE95-CD0948EE8149}"/>
    <dgm:cxn modelId="{283FB95F-B051-4770-9812-F531DAF3E085}" type="presOf" srcId="{7E3B5945-6350-4517-876F-9D7166DDE921}" destId="{616525B0-E57F-47DA-B351-3BF9DEABE1B3}" srcOrd="0" destOrd="0" presId="urn:microsoft.com/office/officeart/2005/8/layout/radial6"/>
    <dgm:cxn modelId="{55B8428E-CCB0-4E68-8988-927881095C12}" srcId="{48AEFA14-5F09-497F-AF5E-CF41C2889CF6}" destId="{6344EE2B-E56C-47D7-94B2-04B612B97BD7}" srcOrd="9" destOrd="0" parTransId="{3FFCC16A-8AD1-41B9-AA20-14F2F275A1F1}" sibTransId="{94FEA7E8-2DD1-4341-A669-1AB480A8FF95}"/>
    <dgm:cxn modelId="{6D70781F-97EA-415C-8423-855EFA7FD646}" type="presOf" srcId="{AF8D5041-9C45-4836-A74F-09479C729F84}" destId="{CAD35833-65CA-4B74-8C5B-DC138930BFBE}" srcOrd="0" destOrd="0" presId="urn:microsoft.com/office/officeart/2005/8/layout/radial6"/>
    <dgm:cxn modelId="{8F5922F3-8F1D-4982-98D1-B850BFEE519C}" type="presOf" srcId="{3E7F953F-AF5E-417B-BEEB-07C0A1F0AD4A}" destId="{883DC24D-D56A-4A4B-9777-CBC73BB4FA66}" srcOrd="0" destOrd="0" presId="urn:microsoft.com/office/officeart/2005/8/layout/radial6"/>
    <dgm:cxn modelId="{6540A94F-860B-4186-AF24-67196205352E}" type="presOf" srcId="{6344EE2B-E56C-47D7-94B2-04B612B97BD7}" destId="{45751A04-7474-453F-8CE5-12D8E9411155}" srcOrd="0" destOrd="0" presId="urn:microsoft.com/office/officeart/2005/8/layout/radial6"/>
    <dgm:cxn modelId="{963CCB18-0EBD-4EAA-A657-3701F58C1AB4}" type="presOf" srcId="{5D4B39E5-0F67-4701-B3F6-492F9B7001B4}" destId="{AD5546AF-0D3C-4332-A81D-17698739A4EA}" srcOrd="0" destOrd="0" presId="urn:microsoft.com/office/officeart/2005/8/layout/radial6"/>
    <dgm:cxn modelId="{8317831E-7F3E-474D-AEE7-A361AD7C21ED}" type="presOf" srcId="{FE82F26F-2F64-4031-8421-338DDA047250}" destId="{006FC9DA-8E04-4E1A-84FE-BFE8DEFA4CFA}" srcOrd="0" destOrd="0" presId="urn:microsoft.com/office/officeart/2005/8/layout/radial6"/>
    <dgm:cxn modelId="{BE96FFAF-D17E-4044-BCEB-D89925703BC5}" type="presOf" srcId="{2C1678B3-9AEA-4E8F-BFDB-D574627527FC}" destId="{5E69212A-E83B-4132-85E5-5E20396040B0}" srcOrd="0" destOrd="0" presId="urn:microsoft.com/office/officeart/2005/8/layout/radial6"/>
    <dgm:cxn modelId="{34E47A4A-97C4-492D-9BFB-BDEBA7CDBD9F}" type="presOf" srcId="{C6846E93-8DDA-4886-A4F0-2D29C7D87747}" destId="{4772A4EC-E812-4732-AF8C-8430C2B09682}" srcOrd="0" destOrd="0" presId="urn:microsoft.com/office/officeart/2005/8/layout/radial6"/>
    <dgm:cxn modelId="{7B72817C-F4AC-46CC-9BA0-61B97BB1E725}" type="presOf" srcId="{48AEFA14-5F09-497F-AF5E-CF41C2889CF6}" destId="{F7745FBA-0D87-4500-A5B0-B01E7D7D5323}" srcOrd="0" destOrd="0" presId="urn:microsoft.com/office/officeart/2005/8/layout/radial6"/>
    <dgm:cxn modelId="{367B2588-3852-411D-BCE5-2ADFB54258AC}" type="presOf" srcId="{E1E99218-8579-4BA8-8A14-2422FDC8C454}" destId="{F78E7542-D82D-41D4-AF5F-7FA16FE5AA1D}" srcOrd="0" destOrd="0" presId="urn:microsoft.com/office/officeart/2005/8/layout/radial6"/>
    <dgm:cxn modelId="{26E040E9-F960-4384-8BB3-5A0BED7D1357}" srcId="{48AEFA14-5F09-497F-AF5E-CF41C2889CF6}" destId="{A49E942F-F5B2-4158-9E60-A9A84966A24C}" srcOrd="2" destOrd="0" parTransId="{56A56D3B-5862-4714-BF71-8E0686CFD3A1}" sibTransId="{4A8DED0A-955C-4F6A-B26C-470101AE634F}"/>
    <dgm:cxn modelId="{E488CBF2-E4C6-4770-9020-C8E5E1578EF3}" type="presOf" srcId="{A692C8A2-08B5-48DE-AE95-CD0948EE8149}" destId="{77D36730-684D-4868-B8F1-4E3978C16CF0}" srcOrd="0" destOrd="0" presId="urn:microsoft.com/office/officeart/2005/8/layout/radial6"/>
    <dgm:cxn modelId="{9E742F05-7DE7-406D-B0AF-2EE97717F2A2}" type="presOf" srcId="{8BF93AC3-D22F-433A-BEFF-B1EDB7CEDC1D}" destId="{61843E55-79B2-4307-8B0B-17BA3C19D032}" srcOrd="0" destOrd="0" presId="urn:microsoft.com/office/officeart/2005/8/layout/radial6"/>
    <dgm:cxn modelId="{4E9F4535-A06F-436A-A1B0-F1FECD9EFDC1}" type="presOf" srcId="{C643C4CE-4FB4-446E-9F6C-F923EE409063}" destId="{71206513-080D-413A-99E2-E103D3A2E4A5}" srcOrd="0" destOrd="0" presId="urn:microsoft.com/office/officeart/2005/8/layout/radial6"/>
    <dgm:cxn modelId="{274EB566-64A6-4414-BB04-A54DCD7AB9DB}" srcId="{48AEFA14-5F09-497F-AF5E-CF41C2889CF6}" destId="{1E0E9DB5-ED8A-4FB3-8B8D-9D4D47A907F4}" srcOrd="0" destOrd="0" parTransId="{750A35B6-2424-4C37-A2E5-9AC40458AC6B}" sibTransId="{58A40650-6448-45EE-8E07-E4CDE4B8FAAA}"/>
    <dgm:cxn modelId="{D7A60956-C847-4AD8-8CEF-9A2B3297E16E}" type="presParOf" srcId="{56BDFABE-70BC-4619-ACAA-F80210F60835}" destId="{F7745FBA-0D87-4500-A5B0-B01E7D7D5323}" srcOrd="0" destOrd="0" presId="urn:microsoft.com/office/officeart/2005/8/layout/radial6"/>
    <dgm:cxn modelId="{35EBB514-2C1B-4840-A377-F9CD29D8FE74}" type="presParOf" srcId="{56BDFABE-70BC-4619-ACAA-F80210F60835}" destId="{E6AD01DC-E9BE-4842-AA7E-62DCB0C6A833}" srcOrd="1" destOrd="0" presId="urn:microsoft.com/office/officeart/2005/8/layout/radial6"/>
    <dgm:cxn modelId="{F84FD6DB-09DF-4D06-9A7F-1F632A8DEF23}" type="presParOf" srcId="{56BDFABE-70BC-4619-ACAA-F80210F60835}" destId="{9A7ED7B1-A914-47BF-BCC5-72AD15863B48}" srcOrd="2" destOrd="0" presId="urn:microsoft.com/office/officeart/2005/8/layout/radial6"/>
    <dgm:cxn modelId="{EC9C337B-2CAE-4526-BEA7-61992ACCFFC1}" type="presParOf" srcId="{56BDFABE-70BC-4619-ACAA-F80210F60835}" destId="{92153DCB-38EC-4511-97D5-81E5C1A7AA64}" srcOrd="3" destOrd="0" presId="urn:microsoft.com/office/officeart/2005/8/layout/radial6"/>
    <dgm:cxn modelId="{10B22F15-CEB7-4ADF-B9B5-E4A06459CAE1}" type="presParOf" srcId="{56BDFABE-70BC-4619-ACAA-F80210F60835}" destId="{AD5546AF-0D3C-4332-A81D-17698739A4EA}" srcOrd="4" destOrd="0" presId="urn:microsoft.com/office/officeart/2005/8/layout/radial6"/>
    <dgm:cxn modelId="{E974C0B3-5A78-4317-80F2-D3C12A66AC85}" type="presParOf" srcId="{56BDFABE-70BC-4619-ACAA-F80210F60835}" destId="{CF041A87-0859-47BF-980D-DFF5E8FD268C}" srcOrd="5" destOrd="0" presId="urn:microsoft.com/office/officeart/2005/8/layout/radial6"/>
    <dgm:cxn modelId="{F9BD860B-8CC9-49C9-9A54-7CD327D47439}" type="presParOf" srcId="{56BDFABE-70BC-4619-ACAA-F80210F60835}" destId="{5E69212A-E83B-4132-85E5-5E20396040B0}" srcOrd="6" destOrd="0" presId="urn:microsoft.com/office/officeart/2005/8/layout/radial6"/>
    <dgm:cxn modelId="{DD3DD9DE-CDAF-4405-93E8-B65C977FB587}" type="presParOf" srcId="{56BDFABE-70BC-4619-ACAA-F80210F60835}" destId="{6D69FD59-465C-4C6F-87F1-C349BB4B6150}" srcOrd="7" destOrd="0" presId="urn:microsoft.com/office/officeart/2005/8/layout/radial6"/>
    <dgm:cxn modelId="{AB1FDCB3-09F8-4379-A0A5-886C6179C429}" type="presParOf" srcId="{56BDFABE-70BC-4619-ACAA-F80210F60835}" destId="{8BBCAD6F-2A56-46AB-9FDD-DB09E256D475}" srcOrd="8" destOrd="0" presId="urn:microsoft.com/office/officeart/2005/8/layout/radial6"/>
    <dgm:cxn modelId="{DCE9711D-4563-4FE5-8A58-513FF887407B}" type="presParOf" srcId="{56BDFABE-70BC-4619-ACAA-F80210F60835}" destId="{F48E2503-2CCE-4EE1-A608-01F7D310AF22}" srcOrd="9" destOrd="0" presId="urn:microsoft.com/office/officeart/2005/8/layout/radial6"/>
    <dgm:cxn modelId="{EE7D182C-5ABA-498C-9F5E-74134F36C348}" type="presParOf" srcId="{56BDFABE-70BC-4619-ACAA-F80210F60835}" destId="{ABDCB73B-CFA5-4404-BF08-E1AC7EBABB3B}" srcOrd="10" destOrd="0" presId="urn:microsoft.com/office/officeart/2005/8/layout/radial6"/>
    <dgm:cxn modelId="{1CB11988-A108-4AFA-8572-AD7E69A94EE7}" type="presParOf" srcId="{56BDFABE-70BC-4619-ACAA-F80210F60835}" destId="{A4F4BDF4-73F1-47DB-85B1-C14EDB0FC5EF}" srcOrd="11" destOrd="0" presId="urn:microsoft.com/office/officeart/2005/8/layout/radial6"/>
    <dgm:cxn modelId="{CF0277FC-BEB1-4D69-AA9A-B0591B8DC9C0}" type="presParOf" srcId="{56BDFABE-70BC-4619-ACAA-F80210F60835}" destId="{4772A4EC-E812-4732-AF8C-8430C2B09682}" srcOrd="12" destOrd="0" presId="urn:microsoft.com/office/officeart/2005/8/layout/radial6"/>
    <dgm:cxn modelId="{FA432EF4-818A-4022-8C05-1EAF117B3342}" type="presParOf" srcId="{56BDFABE-70BC-4619-ACAA-F80210F60835}" destId="{F78E7542-D82D-41D4-AF5F-7FA16FE5AA1D}" srcOrd="13" destOrd="0" presId="urn:microsoft.com/office/officeart/2005/8/layout/radial6"/>
    <dgm:cxn modelId="{04FEC68A-E40A-4690-B426-C3B74F8EC462}" type="presParOf" srcId="{56BDFABE-70BC-4619-ACAA-F80210F60835}" destId="{3111BED7-A2B7-4E0A-88BF-D92E0383BB1B}" srcOrd="14" destOrd="0" presId="urn:microsoft.com/office/officeart/2005/8/layout/radial6"/>
    <dgm:cxn modelId="{46832939-1CE3-4BC6-8D66-D96E422C6903}" type="presParOf" srcId="{56BDFABE-70BC-4619-ACAA-F80210F60835}" destId="{65425B39-91AC-4D9A-AD50-4DDB34C0E8E3}" srcOrd="15" destOrd="0" presId="urn:microsoft.com/office/officeart/2005/8/layout/radial6"/>
    <dgm:cxn modelId="{DD7DCF2E-17D0-4862-B64F-83A83ABFADD9}" type="presParOf" srcId="{56BDFABE-70BC-4619-ACAA-F80210F60835}" destId="{CAD35833-65CA-4B74-8C5B-DC138930BFBE}" srcOrd="16" destOrd="0" presId="urn:microsoft.com/office/officeart/2005/8/layout/radial6"/>
    <dgm:cxn modelId="{AF940AE1-B920-4184-A6B6-5DA0480AFE3A}" type="presParOf" srcId="{56BDFABE-70BC-4619-ACAA-F80210F60835}" destId="{0F6A6CD0-3B8E-4719-AA47-AB6F501F2741}" srcOrd="17" destOrd="0" presId="urn:microsoft.com/office/officeart/2005/8/layout/radial6"/>
    <dgm:cxn modelId="{7FC4F097-4455-4AE8-9985-D6D1F13536D7}" type="presParOf" srcId="{56BDFABE-70BC-4619-ACAA-F80210F60835}" destId="{61843E55-79B2-4307-8B0B-17BA3C19D032}" srcOrd="18" destOrd="0" presId="urn:microsoft.com/office/officeart/2005/8/layout/radial6"/>
    <dgm:cxn modelId="{538180D6-AB33-40E0-923A-8AD4A52AC274}" type="presParOf" srcId="{56BDFABE-70BC-4619-ACAA-F80210F60835}" destId="{616525B0-E57F-47DA-B351-3BF9DEABE1B3}" srcOrd="19" destOrd="0" presId="urn:microsoft.com/office/officeart/2005/8/layout/radial6"/>
    <dgm:cxn modelId="{3205DB63-FF7E-47D0-88DE-9AB8950CF890}" type="presParOf" srcId="{56BDFABE-70BC-4619-ACAA-F80210F60835}" destId="{19587C90-2F86-45B8-B171-9FEE040FAAC0}" srcOrd="20" destOrd="0" presId="urn:microsoft.com/office/officeart/2005/8/layout/radial6"/>
    <dgm:cxn modelId="{7E932E70-6612-49D0-BF67-BCEA86CE5A44}" type="presParOf" srcId="{56BDFABE-70BC-4619-ACAA-F80210F60835}" destId="{77D36730-684D-4868-B8F1-4E3978C16CF0}" srcOrd="21" destOrd="0" presId="urn:microsoft.com/office/officeart/2005/8/layout/radial6"/>
    <dgm:cxn modelId="{A11C45CC-E3B6-4AEC-AA79-7863A7CDDB4A}" type="presParOf" srcId="{56BDFABE-70BC-4619-ACAA-F80210F60835}" destId="{BAD1ABCC-8428-4364-8499-5794B3F6D941}" srcOrd="22" destOrd="0" presId="urn:microsoft.com/office/officeart/2005/8/layout/radial6"/>
    <dgm:cxn modelId="{2166553A-E171-4B0C-A702-3BEE57D88480}" type="presParOf" srcId="{56BDFABE-70BC-4619-ACAA-F80210F60835}" destId="{9454DD7B-DF6A-41BF-8286-55C6D84D96BF}" srcOrd="23" destOrd="0" presId="urn:microsoft.com/office/officeart/2005/8/layout/radial6"/>
    <dgm:cxn modelId="{70A32619-28FB-4090-9A53-0EE456418624}" type="presParOf" srcId="{56BDFABE-70BC-4619-ACAA-F80210F60835}" destId="{7C515ACD-43A9-44B0-9080-55DE83267935}" srcOrd="24" destOrd="0" presId="urn:microsoft.com/office/officeart/2005/8/layout/radial6"/>
    <dgm:cxn modelId="{35AA2CB3-B796-409B-BE09-5E0EC5262F4F}" type="presParOf" srcId="{56BDFABE-70BC-4619-ACAA-F80210F60835}" destId="{71206513-080D-413A-99E2-E103D3A2E4A5}" srcOrd="25" destOrd="0" presId="urn:microsoft.com/office/officeart/2005/8/layout/radial6"/>
    <dgm:cxn modelId="{066A1B7F-C9A8-4682-A62A-938A17B4924D}" type="presParOf" srcId="{56BDFABE-70BC-4619-ACAA-F80210F60835}" destId="{3EBFD58B-4AFB-4D58-9135-6685ADF4FAF3}" srcOrd="26" destOrd="0" presId="urn:microsoft.com/office/officeart/2005/8/layout/radial6"/>
    <dgm:cxn modelId="{A1963152-1E35-4BC9-8EAD-27C73D972165}" type="presParOf" srcId="{56BDFABE-70BC-4619-ACAA-F80210F60835}" destId="{006FC9DA-8E04-4E1A-84FE-BFE8DEFA4CFA}" srcOrd="27" destOrd="0" presId="urn:microsoft.com/office/officeart/2005/8/layout/radial6"/>
    <dgm:cxn modelId="{37838909-6886-4527-953C-FCD81A7A9B3A}" type="presParOf" srcId="{56BDFABE-70BC-4619-ACAA-F80210F60835}" destId="{45751A04-7474-453F-8CE5-12D8E9411155}" srcOrd="28" destOrd="0" presId="urn:microsoft.com/office/officeart/2005/8/layout/radial6"/>
    <dgm:cxn modelId="{B9C4865C-7323-49DB-8E7B-E2535859B20E}" type="presParOf" srcId="{56BDFABE-70BC-4619-ACAA-F80210F60835}" destId="{ABEB4D16-4763-4844-A7A1-8E31DFFD707C}" srcOrd="29" destOrd="0" presId="urn:microsoft.com/office/officeart/2005/8/layout/radial6"/>
    <dgm:cxn modelId="{C9A1112A-FC9B-4EDE-B51C-C8775089946D}" type="presParOf" srcId="{56BDFABE-70BC-4619-ACAA-F80210F60835}" destId="{39336C84-5ED3-43D2-B43B-6AE032430E06}" srcOrd="30" destOrd="0" presId="urn:microsoft.com/office/officeart/2005/8/layout/radial6"/>
    <dgm:cxn modelId="{DA001323-1212-49C1-A2B0-96242883645D}" type="presParOf" srcId="{56BDFABE-70BC-4619-ACAA-F80210F60835}" destId="{DA5645D4-3EFE-4AAB-9B4B-BB8976F82A8C}" srcOrd="31" destOrd="0" presId="urn:microsoft.com/office/officeart/2005/8/layout/radial6"/>
    <dgm:cxn modelId="{1B55F536-B0E3-49C6-ACEF-F179DAB37680}" type="presParOf" srcId="{56BDFABE-70BC-4619-ACAA-F80210F60835}" destId="{8552BF40-5E99-4A8A-B245-7870FBAE9F8C}" srcOrd="32" destOrd="0" presId="urn:microsoft.com/office/officeart/2005/8/layout/radial6"/>
    <dgm:cxn modelId="{C0AFE7DA-09F2-4914-BCE1-40E8B9355802}" type="presParOf" srcId="{56BDFABE-70BC-4619-ACAA-F80210F60835}" destId="{883DC24D-D56A-4A4B-9777-CBC73BB4FA66}" srcOrd="33" destOrd="0" presId="urn:microsoft.com/office/officeart/2005/8/layout/radial6"/>
    <dgm:cxn modelId="{D499909F-2507-4EA6-A38E-45F20F9D8F3A}" type="presParOf" srcId="{56BDFABE-70BC-4619-ACAA-F80210F60835}" destId="{C6412387-4EAA-420E-8C39-ACAC243F915B}" srcOrd="34" destOrd="0" presId="urn:microsoft.com/office/officeart/2005/8/layout/radial6"/>
    <dgm:cxn modelId="{B5377657-FD9B-4825-9CF6-1998995DCE35}" type="presParOf" srcId="{56BDFABE-70BC-4619-ACAA-F80210F60835}" destId="{93F92C9B-98E9-4D2E-95E5-E1B2E885F466}" srcOrd="35" destOrd="0" presId="urn:microsoft.com/office/officeart/2005/8/layout/radial6"/>
    <dgm:cxn modelId="{F3D0C73B-B994-466A-AB6A-F6628A099B49}" type="presParOf" srcId="{56BDFABE-70BC-4619-ACAA-F80210F60835}" destId="{4C9B3D23-7C01-40DB-A790-BB7185D297B6}" srcOrd="3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B2658A75-4594-4B32-99AD-E071516A281A}"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14B44132-7E2B-4E87-9167-E2D117BA3156}">
      <dgm:prSet phldrT="[Text]" custT="1"/>
      <dgm:spPr/>
      <dgm:t>
        <a:bodyPr/>
        <a:lstStyle/>
        <a:p>
          <a:r>
            <a:rPr lang="fa-IR" sz="2000" dirty="0">
              <a:solidFill>
                <a:srgbClr val="FFFF00"/>
              </a:solidFill>
              <a:cs typeface="B Titr" panose="00000700000000000000" pitchFamily="2" charset="-78"/>
            </a:rPr>
            <a:t>اصول بودجه بندی :</a:t>
          </a:r>
          <a:endParaRPr lang="en-US" sz="2000" dirty="0">
            <a:solidFill>
              <a:srgbClr val="FFFF00"/>
            </a:solidFill>
            <a:cs typeface="B Titr" panose="00000700000000000000" pitchFamily="2" charset="-78"/>
          </a:endParaRPr>
        </a:p>
      </dgm:t>
    </dgm:pt>
    <dgm:pt modelId="{DCEDF7B1-288B-406A-8828-2CFEEB9C5A42}" type="parTrans" cxnId="{2C2315DA-2E90-4572-9AB3-0B3D444F273A}">
      <dgm:prSet/>
      <dgm:spPr/>
      <dgm:t>
        <a:bodyPr/>
        <a:lstStyle/>
        <a:p>
          <a:endParaRPr lang="en-US"/>
        </a:p>
      </dgm:t>
    </dgm:pt>
    <dgm:pt modelId="{C7E26BA8-F685-414F-BF0E-CC623EE59F65}" type="sibTrans" cxnId="{2C2315DA-2E90-4572-9AB3-0B3D444F273A}">
      <dgm:prSet/>
      <dgm:spPr/>
      <dgm:t>
        <a:bodyPr/>
        <a:lstStyle/>
        <a:p>
          <a:endParaRPr lang="en-US"/>
        </a:p>
      </dgm:t>
    </dgm:pt>
    <dgm:pt modelId="{B6589D3E-8924-4B4A-9561-B10B202B2FBA}">
      <dgm:prSet phldrT="[Text]" custT="1"/>
      <dgm:spPr/>
      <dgm:t>
        <a:bodyPr/>
        <a:lstStyle/>
        <a:p>
          <a:r>
            <a:rPr lang="fa-IR" sz="1050" dirty="0">
              <a:cs typeface="B Titr" panose="00000700000000000000" pitchFamily="2" charset="-78"/>
            </a:rPr>
            <a:t>1</a:t>
          </a:r>
          <a:r>
            <a:rPr lang="fa-IR" sz="1400" dirty="0">
              <a:cs typeface="B Titr" panose="00000700000000000000" pitchFamily="2" charset="-78"/>
            </a:rPr>
            <a:t> – اصل سالانه بودن بودجه : بودجه دولت در قالب یک سال شمسی تدوین می شود ( بودجه فدراسیون های ورزشی )</a:t>
          </a:r>
          <a:endParaRPr lang="en-US" sz="1400" dirty="0">
            <a:cs typeface="B Titr" panose="00000700000000000000" pitchFamily="2" charset="-78"/>
          </a:endParaRPr>
        </a:p>
      </dgm:t>
    </dgm:pt>
    <dgm:pt modelId="{866EE1FE-C04C-470B-B110-6300C5C0E709}" type="parTrans" cxnId="{C6BDADCC-179B-44D4-8D89-F2118818F408}">
      <dgm:prSet/>
      <dgm:spPr/>
      <dgm:t>
        <a:bodyPr/>
        <a:lstStyle/>
        <a:p>
          <a:endParaRPr lang="en-US"/>
        </a:p>
      </dgm:t>
    </dgm:pt>
    <dgm:pt modelId="{565F7822-6E06-4F8F-83E8-E775F801AF15}" type="sibTrans" cxnId="{C6BDADCC-179B-44D4-8D89-F2118818F408}">
      <dgm:prSet/>
      <dgm:spPr/>
      <dgm:t>
        <a:bodyPr/>
        <a:lstStyle/>
        <a:p>
          <a:endParaRPr lang="en-US"/>
        </a:p>
      </dgm:t>
    </dgm:pt>
    <dgm:pt modelId="{00D74B7B-E371-4049-A20F-33E3940DE784}">
      <dgm:prSet phldrT="[Text]" custT="1"/>
      <dgm:spPr/>
      <dgm:t>
        <a:bodyPr/>
        <a:lstStyle/>
        <a:p>
          <a:r>
            <a:rPr lang="fa-IR" sz="1400" dirty="0">
              <a:cs typeface="B Titr" panose="00000700000000000000" pitchFamily="2" charset="-78"/>
            </a:rPr>
            <a:t>5</a:t>
          </a:r>
          <a:r>
            <a:rPr lang="fa-IR" sz="1800" dirty="0">
              <a:cs typeface="B Titr" panose="00000700000000000000" pitchFamily="2" charset="-78"/>
            </a:rPr>
            <a:t> – اصل انعطاف پذیری : نقل و انتقال مواد هزینه برابر قانون ممکن است</a:t>
          </a:r>
          <a:endParaRPr lang="en-US" sz="1800" dirty="0">
            <a:cs typeface="B Titr" panose="00000700000000000000" pitchFamily="2" charset="-78"/>
          </a:endParaRPr>
        </a:p>
      </dgm:t>
    </dgm:pt>
    <dgm:pt modelId="{5DEEE2B7-9222-4E2E-B10C-0781155D4FD6}" type="parTrans" cxnId="{B32CF953-5F3A-488F-9F14-8A299B088A79}">
      <dgm:prSet/>
      <dgm:spPr/>
      <dgm:t>
        <a:bodyPr/>
        <a:lstStyle/>
        <a:p>
          <a:endParaRPr lang="en-US"/>
        </a:p>
      </dgm:t>
    </dgm:pt>
    <dgm:pt modelId="{2C16AAE1-1925-4C6D-A5EE-2C7C623460AA}" type="sibTrans" cxnId="{B32CF953-5F3A-488F-9F14-8A299B088A79}">
      <dgm:prSet/>
      <dgm:spPr/>
      <dgm:t>
        <a:bodyPr/>
        <a:lstStyle/>
        <a:p>
          <a:endParaRPr lang="en-US"/>
        </a:p>
      </dgm:t>
    </dgm:pt>
    <dgm:pt modelId="{B738713F-F08D-4787-B76C-7FA8EEBAFF26}">
      <dgm:prSet phldrT="[Text]" custT="1"/>
      <dgm:spPr/>
      <dgm:t>
        <a:bodyPr/>
        <a:lstStyle/>
        <a:p>
          <a:r>
            <a:rPr lang="fa-IR" sz="1200" dirty="0">
              <a:cs typeface="B Titr" panose="00000700000000000000" pitchFamily="2" charset="-78"/>
            </a:rPr>
            <a:t>6</a:t>
          </a:r>
          <a:r>
            <a:rPr lang="fa-IR" sz="1800" dirty="0">
              <a:cs typeface="B Titr" panose="00000700000000000000" pitchFamily="2" charset="-78"/>
            </a:rPr>
            <a:t> – اصل تعادل : تعادل بین درآمد ها و هزینه ها باید ایجاد شود تا دولت دچار کسری بودجه نشود</a:t>
          </a:r>
          <a:endParaRPr lang="en-US" sz="1800" dirty="0">
            <a:cs typeface="B Titr" panose="00000700000000000000" pitchFamily="2" charset="-78"/>
          </a:endParaRPr>
        </a:p>
      </dgm:t>
    </dgm:pt>
    <dgm:pt modelId="{35274B8B-8649-43C9-9B45-A7440F29452E}" type="parTrans" cxnId="{9BA28B49-8C97-47E6-9050-0562465163F1}">
      <dgm:prSet/>
      <dgm:spPr/>
      <dgm:t>
        <a:bodyPr/>
        <a:lstStyle/>
        <a:p>
          <a:endParaRPr lang="en-US"/>
        </a:p>
      </dgm:t>
    </dgm:pt>
    <dgm:pt modelId="{62C43631-5399-45F9-BFC8-9EF79892155F}" type="sibTrans" cxnId="{9BA28B49-8C97-47E6-9050-0562465163F1}">
      <dgm:prSet/>
      <dgm:spPr/>
      <dgm:t>
        <a:bodyPr/>
        <a:lstStyle/>
        <a:p>
          <a:endParaRPr lang="en-US"/>
        </a:p>
      </dgm:t>
    </dgm:pt>
    <dgm:pt modelId="{1C41A254-8B25-4332-9884-EF97ED97DCF1}">
      <dgm:prSet phldrT="[Text]" custT="1"/>
      <dgm:spPr/>
      <dgm:t>
        <a:bodyPr/>
        <a:lstStyle/>
        <a:p>
          <a:r>
            <a:rPr lang="fa-IR" sz="1200" dirty="0">
              <a:cs typeface="B Titr" panose="00000700000000000000" pitchFamily="2" charset="-78"/>
            </a:rPr>
            <a:t>7</a:t>
          </a:r>
          <a:r>
            <a:rPr lang="fa-IR" sz="1600" dirty="0">
              <a:cs typeface="B Titr" panose="00000700000000000000" pitchFamily="2" charset="-78"/>
            </a:rPr>
            <a:t> – اصل تخصیص و عدم تخصیص بودجه : بودجه باید به همان ترتیبی که در قانون بودجه به تصویب رسیده است وصول شود و به مصرف برسد</a:t>
          </a:r>
          <a:endParaRPr lang="en-US" sz="1600" dirty="0">
            <a:cs typeface="B Titr" panose="00000700000000000000" pitchFamily="2" charset="-78"/>
          </a:endParaRPr>
        </a:p>
      </dgm:t>
    </dgm:pt>
    <dgm:pt modelId="{7EC3E79C-974C-4470-A9BD-8373452DE7BF}" type="parTrans" cxnId="{3009EA6D-BBA7-4523-B9E6-412CA05CC8F2}">
      <dgm:prSet/>
      <dgm:spPr/>
      <dgm:t>
        <a:bodyPr/>
        <a:lstStyle/>
        <a:p>
          <a:endParaRPr lang="en-US"/>
        </a:p>
      </dgm:t>
    </dgm:pt>
    <dgm:pt modelId="{C236A6A5-15E2-40DB-8141-D7B92A26A93C}" type="sibTrans" cxnId="{3009EA6D-BBA7-4523-B9E6-412CA05CC8F2}">
      <dgm:prSet/>
      <dgm:spPr/>
      <dgm:t>
        <a:bodyPr/>
        <a:lstStyle/>
        <a:p>
          <a:endParaRPr lang="en-US"/>
        </a:p>
      </dgm:t>
    </dgm:pt>
    <dgm:pt modelId="{1F6DE738-0057-45DC-8927-58DD7E77550E}">
      <dgm:prSet custT="1"/>
      <dgm:spPr/>
      <dgm:t>
        <a:bodyPr/>
        <a:lstStyle/>
        <a:p>
          <a:r>
            <a:rPr lang="fa-IR" sz="1400" dirty="0">
              <a:cs typeface="B Titr" panose="00000700000000000000" pitchFamily="2" charset="-78"/>
            </a:rPr>
            <a:t>4</a:t>
          </a:r>
          <a:r>
            <a:rPr lang="fa-IR" sz="1600" dirty="0">
              <a:cs typeface="B Titr" panose="00000700000000000000" pitchFamily="2" charset="-78"/>
            </a:rPr>
            <a:t> – اصل شاملیت و تفصیل : بودجه دولت یا اماکن ورزشی باید مفصل و مشروح تهیه شود</a:t>
          </a:r>
          <a:endParaRPr lang="en-US" sz="1600" dirty="0">
            <a:cs typeface="B Titr" panose="00000700000000000000" pitchFamily="2" charset="-78"/>
          </a:endParaRPr>
        </a:p>
      </dgm:t>
    </dgm:pt>
    <dgm:pt modelId="{DFB3C6FB-B71D-4C2E-9CC9-89186CA2F276}" type="parTrans" cxnId="{D454A798-B221-4F5A-8F2F-6604664505F8}">
      <dgm:prSet/>
      <dgm:spPr/>
      <dgm:t>
        <a:bodyPr/>
        <a:lstStyle/>
        <a:p>
          <a:endParaRPr lang="en-US"/>
        </a:p>
      </dgm:t>
    </dgm:pt>
    <dgm:pt modelId="{548D69EA-3AC8-41BD-95C0-7594B8D33150}" type="sibTrans" cxnId="{D454A798-B221-4F5A-8F2F-6604664505F8}">
      <dgm:prSet/>
      <dgm:spPr/>
      <dgm:t>
        <a:bodyPr/>
        <a:lstStyle/>
        <a:p>
          <a:endParaRPr lang="en-US"/>
        </a:p>
      </dgm:t>
    </dgm:pt>
    <dgm:pt modelId="{03A28854-6B3E-40BB-B20E-89E72BBEE351}">
      <dgm:prSet custT="1"/>
      <dgm:spPr/>
      <dgm:t>
        <a:bodyPr/>
        <a:lstStyle/>
        <a:p>
          <a:r>
            <a:rPr lang="fa-IR" sz="1200" dirty="0">
              <a:cs typeface="B Titr" panose="00000700000000000000" pitchFamily="2" charset="-78"/>
            </a:rPr>
            <a:t>3</a:t>
          </a:r>
          <a:r>
            <a:rPr lang="fa-IR" sz="1600" dirty="0">
              <a:cs typeface="B Titr" panose="00000700000000000000" pitchFamily="2" charset="-78"/>
            </a:rPr>
            <a:t> – اصل جامعیت : کلیه درآمد ها و هزینه های سازمان های ورزشی یا دولتی در بودجه پیش بینی می شود</a:t>
          </a:r>
          <a:endParaRPr lang="en-US" sz="1600" dirty="0">
            <a:cs typeface="B Titr" panose="00000700000000000000" pitchFamily="2" charset="-78"/>
          </a:endParaRPr>
        </a:p>
      </dgm:t>
    </dgm:pt>
    <dgm:pt modelId="{AE822F04-F5A5-4794-9562-B4C6117DE284}" type="parTrans" cxnId="{816000C5-79C9-4706-AB9C-8990C5ED6F28}">
      <dgm:prSet/>
      <dgm:spPr/>
      <dgm:t>
        <a:bodyPr/>
        <a:lstStyle/>
        <a:p>
          <a:endParaRPr lang="en-US"/>
        </a:p>
      </dgm:t>
    </dgm:pt>
    <dgm:pt modelId="{B6936C94-E6CF-47DF-903E-B79B7060D9BE}" type="sibTrans" cxnId="{816000C5-79C9-4706-AB9C-8990C5ED6F28}">
      <dgm:prSet/>
      <dgm:spPr/>
      <dgm:t>
        <a:bodyPr/>
        <a:lstStyle/>
        <a:p>
          <a:endParaRPr lang="en-US"/>
        </a:p>
      </dgm:t>
    </dgm:pt>
    <dgm:pt modelId="{D8FB5985-4BC5-4572-91D0-13CA503AAE56}">
      <dgm:prSet custT="1"/>
      <dgm:spPr/>
      <dgm:t>
        <a:bodyPr/>
        <a:lstStyle/>
        <a:p>
          <a:r>
            <a:rPr lang="fa-IR" sz="1800" dirty="0">
              <a:cs typeface="B Titr" panose="00000700000000000000" pitchFamily="2" charset="-78"/>
            </a:rPr>
            <a:t>2 – اصل وحدت : بودجه در یک واحد تدوین و به مجلس ارائه می شود</a:t>
          </a:r>
          <a:endParaRPr lang="en-US" sz="1800" dirty="0">
            <a:cs typeface="B Titr" panose="00000700000000000000" pitchFamily="2" charset="-78"/>
          </a:endParaRPr>
        </a:p>
      </dgm:t>
    </dgm:pt>
    <dgm:pt modelId="{60AE1750-4B50-455A-8121-1054F12FA30A}" type="parTrans" cxnId="{A14B161A-9698-46E1-A258-30B03DD214AB}">
      <dgm:prSet/>
      <dgm:spPr/>
      <dgm:t>
        <a:bodyPr/>
        <a:lstStyle/>
        <a:p>
          <a:endParaRPr lang="en-US"/>
        </a:p>
      </dgm:t>
    </dgm:pt>
    <dgm:pt modelId="{9CDE2D74-4B66-4907-BE08-C5C870A3244C}" type="sibTrans" cxnId="{A14B161A-9698-46E1-A258-30B03DD214AB}">
      <dgm:prSet/>
      <dgm:spPr/>
      <dgm:t>
        <a:bodyPr/>
        <a:lstStyle/>
        <a:p>
          <a:endParaRPr lang="en-US"/>
        </a:p>
      </dgm:t>
    </dgm:pt>
    <dgm:pt modelId="{AE252FD9-6EE5-4C2D-B587-A5DE80E29193}" type="pres">
      <dgm:prSet presAssocID="{B2658A75-4594-4B32-99AD-E071516A281A}" presName="Name0" presStyleCnt="0">
        <dgm:presLayoutVars>
          <dgm:chMax val="1"/>
          <dgm:dir/>
          <dgm:animLvl val="ctr"/>
          <dgm:resizeHandles val="exact"/>
        </dgm:presLayoutVars>
      </dgm:prSet>
      <dgm:spPr/>
      <dgm:t>
        <a:bodyPr/>
        <a:lstStyle/>
        <a:p>
          <a:endParaRPr lang="en-US"/>
        </a:p>
      </dgm:t>
    </dgm:pt>
    <dgm:pt modelId="{368A50AD-1CF0-4E34-8C5E-3509F0725DD4}" type="pres">
      <dgm:prSet presAssocID="{14B44132-7E2B-4E87-9167-E2D117BA3156}" presName="centerShape" presStyleLbl="node0" presStyleIdx="0" presStyleCnt="1" custScaleX="146476"/>
      <dgm:spPr/>
      <dgm:t>
        <a:bodyPr/>
        <a:lstStyle/>
        <a:p>
          <a:endParaRPr lang="en-US"/>
        </a:p>
      </dgm:t>
    </dgm:pt>
    <dgm:pt modelId="{18F466CF-376B-40BC-B4D3-306D4331DE6C}" type="pres">
      <dgm:prSet presAssocID="{B6589D3E-8924-4B4A-9561-B10B202B2FBA}" presName="node" presStyleLbl="node1" presStyleIdx="0" presStyleCnt="7" custScaleX="153504" custScaleY="202595">
        <dgm:presLayoutVars>
          <dgm:bulletEnabled val="1"/>
        </dgm:presLayoutVars>
      </dgm:prSet>
      <dgm:spPr/>
      <dgm:t>
        <a:bodyPr/>
        <a:lstStyle/>
        <a:p>
          <a:endParaRPr lang="en-US"/>
        </a:p>
      </dgm:t>
    </dgm:pt>
    <dgm:pt modelId="{F73EDD6E-367A-4749-8536-13908EF4106A}" type="pres">
      <dgm:prSet presAssocID="{B6589D3E-8924-4B4A-9561-B10B202B2FBA}" presName="dummy" presStyleCnt="0"/>
      <dgm:spPr/>
    </dgm:pt>
    <dgm:pt modelId="{B32D5F0A-B9CD-4E4D-BE6E-4207EE64E869}" type="pres">
      <dgm:prSet presAssocID="{565F7822-6E06-4F8F-83E8-E775F801AF15}" presName="sibTrans" presStyleLbl="sibTrans2D1" presStyleIdx="0" presStyleCnt="7"/>
      <dgm:spPr/>
      <dgm:t>
        <a:bodyPr/>
        <a:lstStyle/>
        <a:p>
          <a:endParaRPr lang="en-US"/>
        </a:p>
      </dgm:t>
    </dgm:pt>
    <dgm:pt modelId="{1F246267-2BED-4AD6-BE82-460FE467EE43}" type="pres">
      <dgm:prSet presAssocID="{D8FB5985-4BC5-4572-91D0-13CA503AAE56}" presName="node" presStyleLbl="node1" presStyleIdx="1" presStyleCnt="7" custScaleX="190717" custScaleY="164861">
        <dgm:presLayoutVars>
          <dgm:bulletEnabled val="1"/>
        </dgm:presLayoutVars>
      </dgm:prSet>
      <dgm:spPr/>
      <dgm:t>
        <a:bodyPr/>
        <a:lstStyle/>
        <a:p>
          <a:endParaRPr lang="en-US"/>
        </a:p>
      </dgm:t>
    </dgm:pt>
    <dgm:pt modelId="{A224AEC3-271F-4AAB-BE08-BD02DCEA4FB2}" type="pres">
      <dgm:prSet presAssocID="{D8FB5985-4BC5-4572-91D0-13CA503AAE56}" presName="dummy" presStyleCnt="0"/>
      <dgm:spPr/>
    </dgm:pt>
    <dgm:pt modelId="{2E6F7C0E-09BB-4B17-BFE1-E4327642482B}" type="pres">
      <dgm:prSet presAssocID="{9CDE2D74-4B66-4907-BE08-C5C870A3244C}" presName="sibTrans" presStyleLbl="sibTrans2D1" presStyleIdx="1" presStyleCnt="7"/>
      <dgm:spPr/>
      <dgm:t>
        <a:bodyPr/>
        <a:lstStyle/>
        <a:p>
          <a:endParaRPr lang="en-US"/>
        </a:p>
      </dgm:t>
    </dgm:pt>
    <dgm:pt modelId="{0BACDA4E-F286-4E89-80F7-89D61DB2F1B1}" type="pres">
      <dgm:prSet presAssocID="{03A28854-6B3E-40BB-B20E-89E72BBEE351}" presName="node" presStyleLbl="node1" presStyleIdx="2" presStyleCnt="7" custScaleX="219055" custScaleY="157583">
        <dgm:presLayoutVars>
          <dgm:bulletEnabled val="1"/>
        </dgm:presLayoutVars>
      </dgm:prSet>
      <dgm:spPr/>
      <dgm:t>
        <a:bodyPr/>
        <a:lstStyle/>
        <a:p>
          <a:endParaRPr lang="en-US"/>
        </a:p>
      </dgm:t>
    </dgm:pt>
    <dgm:pt modelId="{BBC2DBE3-D879-4CE2-AD2A-8B040EB8E5DB}" type="pres">
      <dgm:prSet presAssocID="{03A28854-6B3E-40BB-B20E-89E72BBEE351}" presName="dummy" presStyleCnt="0"/>
      <dgm:spPr/>
    </dgm:pt>
    <dgm:pt modelId="{86041B0B-7220-4ABF-B40D-6E8C4B71507B}" type="pres">
      <dgm:prSet presAssocID="{B6936C94-E6CF-47DF-903E-B79B7060D9BE}" presName="sibTrans" presStyleLbl="sibTrans2D1" presStyleIdx="2" presStyleCnt="7"/>
      <dgm:spPr/>
      <dgm:t>
        <a:bodyPr/>
        <a:lstStyle/>
        <a:p>
          <a:endParaRPr lang="en-US"/>
        </a:p>
      </dgm:t>
    </dgm:pt>
    <dgm:pt modelId="{7F1381C4-B20C-4FBC-8F21-C935E5CD6145}" type="pres">
      <dgm:prSet presAssocID="{1F6DE738-0057-45DC-8927-58DD7E77550E}" presName="node" presStyleLbl="node1" presStyleIdx="3" presStyleCnt="7" custScaleX="196745" custScaleY="155392">
        <dgm:presLayoutVars>
          <dgm:bulletEnabled val="1"/>
        </dgm:presLayoutVars>
      </dgm:prSet>
      <dgm:spPr/>
      <dgm:t>
        <a:bodyPr/>
        <a:lstStyle/>
        <a:p>
          <a:endParaRPr lang="en-US"/>
        </a:p>
      </dgm:t>
    </dgm:pt>
    <dgm:pt modelId="{F0D5F79B-A0D3-40C6-B55F-634235E19DBE}" type="pres">
      <dgm:prSet presAssocID="{1F6DE738-0057-45DC-8927-58DD7E77550E}" presName="dummy" presStyleCnt="0"/>
      <dgm:spPr/>
    </dgm:pt>
    <dgm:pt modelId="{A535219B-26AB-40C3-BDED-817F1799DC8C}" type="pres">
      <dgm:prSet presAssocID="{548D69EA-3AC8-41BD-95C0-7594B8D33150}" presName="sibTrans" presStyleLbl="sibTrans2D1" presStyleIdx="3" presStyleCnt="7"/>
      <dgm:spPr/>
      <dgm:t>
        <a:bodyPr/>
        <a:lstStyle/>
        <a:p>
          <a:endParaRPr lang="en-US"/>
        </a:p>
      </dgm:t>
    </dgm:pt>
    <dgm:pt modelId="{F8BE0D97-40D2-41E6-B911-179C15A7823F}" type="pres">
      <dgm:prSet presAssocID="{00D74B7B-E371-4049-A20F-33E3940DE784}" presName="node" presStyleLbl="node1" presStyleIdx="4" presStyleCnt="7" custScaleX="213006" custScaleY="148239" custRadScaleRad="106219" custRadScaleInc="23414">
        <dgm:presLayoutVars>
          <dgm:bulletEnabled val="1"/>
        </dgm:presLayoutVars>
      </dgm:prSet>
      <dgm:spPr/>
      <dgm:t>
        <a:bodyPr/>
        <a:lstStyle/>
        <a:p>
          <a:endParaRPr lang="en-US"/>
        </a:p>
      </dgm:t>
    </dgm:pt>
    <dgm:pt modelId="{1AA8F63C-3107-480D-9B8F-C23584250FD6}" type="pres">
      <dgm:prSet presAssocID="{00D74B7B-E371-4049-A20F-33E3940DE784}" presName="dummy" presStyleCnt="0"/>
      <dgm:spPr/>
    </dgm:pt>
    <dgm:pt modelId="{159DDC61-0F65-4F88-8581-92FF6E3C5EC6}" type="pres">
      <dgm:prSet presAssocID="{2C16AAE1-1925-4C6D-A5EE-2C7C623460AA}" presName="sibTrans" presStyleLbl="sibTrans2D1" presStyleIdx="4" presStyleCnt="7"/>
      <dgm:spPr/>
      <dgm:t>
        <a:bodyPr/>
        <a:lstStyle/>
        <a:p>
          <a:endParaRPr lang="en-US"/>
        </a:p>
      </dgm:t>
    </dgm:pt>
    <dgm:pt modelId="{0BC35205-7F63-4B81-BC5F-9E4CC17CE4DA}" type="pres">
      <dgm:prSet presAssocID="{B738713F-F08D-4787-B76C-7FA8EEBAFF26}" presName="node" presStyleLbl="node1" presStyleIdx="5" presStyleCnt="7" custScaleX="247235" custScaleY="168504" custRadScaleRad="123423" custRadScaleInc="20300">
        <dgm:presLayoutVars>
          <dgm:bulletEnabled val="1"/>
        </dgm:presLayoutVars>
      </dgm:prSet>
      <dgm:spPr/>
      <dgm:t>
        <a:bodyPr/>
        <a:lstStyle/>
        <a:p>
          <a:endParaRPr lang="en-US"/>
        </a:p>
      </dgm:t>
    </dgm:pt>
    <dgm:pt modelId="{DD21EE56-D435-4FCC-91BA-C30397119EDD}" type="pres">
      <dgm:prSet presAssocID="{B738713F-F08D-4787-B76C-7FA8EEBAFF26}" presName="dummy" presStyleCnt="0"/>
      <dgm:spPr/>
    </dgm:pt>
    <dgm:pt modelId="{04B9D982-39B9-4399-9932-124C6F91FAAD}" type="pres">
      <dgm:prSet presAssocID="{62C43631-5399-45F9-BFC8-9EF79892155F}" presName="sibTrans" presStyleLbl="sibTrans2D1" presStyleIdx="5" presStyleCnt="7"/>
      <dgm:spPr/>
      <dgm:t>
        <a:bodyPr/>
        <a:lstStyle/>
        <a:p>
          <a:endParaRPr lang="en-US"/>
        </a:p>
      </dgm:t>
    </dgm:pt>
    <dgm:pt modelId="{CB118BCD-A231-42FD-B619-FED92EDD3BB3}" type="pres">
      <dgm:prSet presAssocID="{1C41A254-8B25-4332-9884-EF97ED97DCF1}" presName="node" presStyleLbl="node1" presStyleIdx="6" presStyleCnt="7" custScaleX="257138" custScaleY="157593" custRadScaleRad="136814" custRadScaleInc="-13488">
        <dgm:presLayoutVars>
          <dgm:bulletEnabled val="1"/>
        </dgm:presLayoutVars>
      </dgm:prSet>
      <dgm:spPr/>
      <dgm:t>
        <a:bodyPr/>
        <a:lstStyle/>
        <a:p>
          <a:endParaRPr lang="en-US"/>
        </a:p>
      </dgm:t>
    </dgm:pt>
    <dgm:pt modelId="{E61222EA-CB0E-48AE-8D8F-AD60C0058F5E}" type="pres">
      <dgm:prSet presAssocID="{1C41A254-8B25-4332-9884-EF97ED97DCF1}" presName="dummy" presStyleCnt="0"/>
      <dgm:spPr/>
    </dgm:pt>
    <dgm:pt modelId="{64D114BC-2E5F-4812-9723-44F03C3D5531}" type="pres">
      <dgm:prSet presAssocID="{C236A6A5-15E2-40DB-8141-D7B92A26A93C}" presName="sibTrans" presStyleLbl="sibTrans2D1" presStyleIdx="6" presStyleCnt="7"/>
      <dgm:spPr/>
      <dgm:t>
        <a:bodyPr/>
        <a:lstStyle/>
        <a:p>
          <a:endParaRPr lang="en-US"/>
        </a:p>
      </dgm:t>
    </dgm:pt>
  </dgm:ptLst>
  <dgm:cxnLst>
    <dgm:cxn modelId="{D454A798-B221-4F5A-8F2F-6604664505F8}" srcId="{14B44132-7E2B-4E87-9167-E2D117BA3156}" destId="{1F6DE738-0057-45DC-8927-58DD7E77550E}" srcOrd="3" destOrd="0" parTransId="{DFB3C6FB-B71D-4C2E-9CC9-89186CA2F276}" sibTransId="{548D69EA-3AC8-41BD-95C0-7594B8D33150}"/>
    <dgm:cxn modelId="{222A8D4D-7FD3-468E-A3B5-8A788A7F9A11}" type="presOf" srcId="{2C16AAE1-1925-4C6D-A5EE-2C7C623460AA}" destId="{159DDC61-0F65-4F88-8581-92FF6E3C5EC6}" srcOrd="0" destOrd="0" presId="urn:microsoft.com/office/officeart/2005/8/layout/radial6"/>
    <dgm:cxn modelId="{B32CF953-5F3A-488F-9F14-8A299B088A79}" srcId="{14B44132-7E2B-4E87-9167-E2D117BA3156}" destId="{00D74B7B-E371-4049-A20F-33E3940DE784}" srcOrd="4" destOrd="0" parTransId="{5DEEE2B7-9222-4E2E-B10C-0781155D4FD6}" sibTransId="{2C16AAE1-1925-4C6D-A5EE-2C7C623460AA}"/>
    <dgm:cxn modelId="{4B85FFC4-401A-49AC-8668-6EC7BAFA42DF}" type="presOf" srcId="{B738713F-F08D-4787-B76C-7FA8EEBAFF26}" destId="{0BC35205-7F63-4B81-BC5F-9E4CC17CE4DA}" srcOrd="0" destOrd="0" presId="urn:microsoft.com/office/officeart/2005/8/layout/radial6"/>
    <dgm:cxn modelId="{94A1FE6E-8587-4A8D-A6E9-DDE2CF1B3F54}" type="presOf" srcId="{9CDE2D74-4B66-4907-BE08-C5C870A3244C}" destId="{2E6F7C0E-09BB-4B17-BFE1-E4327642482B}" srcOrd="0" destOrd="0" presId="urn:microsoft.com/office/officeart/2005/8/layout/radial6"/>
    <dgm:cxn modelId="{2C2315DA-2E90-4572-9AB3-0B3D444F273A}" srcId="{B2658A75-4594-4B32-99AD-E071516A281A}" destId="{14B44132-7E2B-4E87-9167-E2D117BA3156}" srcOrd="0" destOrd="0" parTransId="{DCEDF7B1-288B-406A-8828-2CFEEB9C5A42}" sibTransId="{C7E26BA8-F685-414F-BF0E-CC623EE59F65}"/>
    <dgm:cxn modelId="{816000C5-79C9-4706-AB9C-8990C5ED6F28}" srcId="{14B44132-7E2B-4E87-9167-E2D117BA3156}" destId="{03A28854-6B3E-40BB-B20E-89E72BBEE351}" srcOrd="2" destOrd="0" parTransId="{AE822F04-F5A5-4794-9562-B4C6117DE284}" sibTransId="{B6936C94-E6CF-47DF-903E-B79B7060D9BE}"/>
    <dgm:cxn modelId="{44686438-A073-419E-B799-4E323CCF50D7}" type="presOf" srcId="{D8FB5985-4BC5-4572-91D0-13CA503AAE56}" destId="{1F246267-2BED-4AD6-BE82-460FE467EE43}" srcOrd="0" destOrd="0" presId="urn:microsoft.com/office/officeart/2005/8/layout/radial6"/>
    <dgm:cxn modelId="{C6BDADCC-179B-44D4-8D89-F2118818F408}" srcId="{14B44132-7E2B-4E87-9167-E2D117BA3156}" destId="{B6589D3E-8924-4B4A-9561-B10B202B2FBA}" srcOrd="0" destOrd="0" parTransId="{866EE1FE-C04C-470B-B110-6300C5C0E709}" sibTransId="{565F7822-6E06-4F8F-83E8-E775F801AF15}"/>
    <dgm:cxn modelId="{D5054255-AFDF-4C88-9CF7-6319665F21EB}" type="presOf" srcId="{1C41A254-8B25-4332-9884-EF97ED97DCF1}" destId="{CB118BCD-A231-42FD-B619-FED92EDD3BB3}" srcOrd="0" destOrd="0" presId="urn:microsoft.com/office/officeart/2005/8/layout/radial6"/>
    <dgm:cxn modelId="{A14B161A-9698-46E1-A258-30B03DD214AB}" srcId="{14B44132-7E2B-4E87-9167-E2D117BA3156}" destId="{D8FB5985-4BC5-4572-91D0-13CA503AAE56}" srcOrd="1" destOrd="0" parTransId="{60AE1750-4B50-455A-8121-1054F12FA30A}" sibTransId="{9CDE2D74-4B66-4907-BE08-C5C870A3244C}"/>
    <dgm:cxn modelId="{704A9F23-BF01-4826-ADF4-78D124374967}" type="presOf" srcId="{548D69EA-3AC8-41BD-95C0-7594B8D33150}" destId="{A535219B-26AB-40C3-BDED-817F1799DC8C}" srcOrd="0" destOrd="0" presId="urn:microsoft.com/office/officeart/2005/8/layout/radial6"/>
    <dgm:cxn modelId="{57B36A73-1B4A-4C86-B49B-0C95F6F5E6BF}" type="presOf" srcId="{62C43631-5399-45F9-BFC8-9EF79892155F}" destId="{04B9D982-39B9-4399-9932-124C6F91FAAD}" srcOrd="0" destOrd="0" presId="urn:microsoft.com/office/officeart/2005/8/layout/radial6"/>
    <dgm:cxn modelId="{C3C67742-FE90-4C95-BFF5-15CF763AE26B}" type="presOf" srcId="{B6936C94-E6CF-47DF-903E-B79B7060D9BE}" destId="{86041B0B-7220-4ABF-B40D-6E8C4B71507B}" srcOrd="0" destOrd="0" presId="urn:microsoft.com/office/officeart/2005/8/layout/radial6"/>
    <dgm:cxn modelId="{9BA28B49-8C97-47E6-9050-0562465163F1}" srcId="{14B44132-7E2B-4E87-9167-E2D117BA3156}" destId="{B738713F-F08D-4787-B76C-7FA8EEBAFF26}" srcOrd="5" destOrd="0" parTransId="{35274B8B-8649-43C9-9B45-A7440F29452E}" sibTransId="{62C43631-5399-45F9-BFC8-9EF79892155F}"/>
    <dgm:cxn modelId="{187EB97A-0F34-4586-94F1-FBD48D33307E}" type="presOf" srcId="{14B44132-7E2B-4E87-9167-E2D117BA3156}" destId="{368A50AD-1CF0-4E34-8C5E-3509F0725DD4}" srcOrd="0" destOrd="0" presId="urn:microsoft.com/office/officeart/2005/8/layout/radial6"/>
    <dgm:cxn modelId="{51E42D79-7676-429D-9347-687F56C0862B}" type="presOf" srcId="{B6589D3E-8924-4B4A-9561-B10B202B2FBA}" destId="{18F466CF-376B-40BC-B4D3-306D4331DE6C}" srcOrd="0" destOrd="0" presId="urn:microsoft.com/office/officeart/2005/8/layout/radial6"/>
    <dgm:cxn modelId="{EED44102-03E8-4B70-BF1B-B53C6C41BBA9}" type="presOf" srcId="{1F6DE738-0057-45DC-8927-58DD7E77550E}" destId="{7F1381C4-B20C-4FBC-8F21-C935E5CD6145}" srcOrd="0" destOrd="0" presId="urn:microsoft.com/office/officeart/2005/8/layout/radial6"/>
    <dgm:cxn modelId="{78E4A2D6-E045-4334-AF9A-F7201208D9CE}" type="presOf" srcId="{C236A6A5-15E2-40DB-8141-D7B92A26A93C}" destId="{64D114BC-2E5F-4812-9723-44F03C3D5531}" srcOrd="0" destOrd="0" presId="urn:microsoft.com/office/officeart/2005/8/layout/radial6"/>
    <dgm:cxn modelId="{8450AE58-3677-4A80-BC65-0A3207E356B7}" type="presOf" srcId="{B2658A75-4594-4B32-99AD-E071516A281A}" destId="{AE252FD9-6EE5-4C2D-B587-A5DE80E29193}" srcOrd="0" destOrd="0" presId="urn:microsoft.com/office/officeart/2005/8/layout/radial6"/>
    <dgm:cxn modelId="{3009EA6D-BBA7-4523-B9E6-412CA05CC8F2}" srcId="{14B44132-7E2B-4E87-9167-E2D117BA3156}" destId="{1C41A254-8B25-4332-9884-EF97ED97DCF1}" srcOrd="6" destOrd="0" parTransId="{7EC3E79C-974C-4470-A9BD-8373452DE7BF}" sibTransId="{C236A6A5-15E2-40DB-8141-D7B92A26A93C}"/>
    <dgm:cxn modelId="{E8AE1631-63C3-4BE7-9B33-8A37A083A124}" type="presOf" srcId="{565F7822-6E06-4F8F-83E8-E775F801AF15}" destId="{B32D5F0A-B9CD-4E4D-BE6E-4207EE64E869}" srcOrd="0" destOrd="0" presId="urn:microsoft.com/office/officeart/2005/8/layout/radial6"/>
    <dgm:cxn modelId="{D10E9D6C-C235-472C-B8C2-C3605DD6294C}" type="presOf" srcId="{00D74B7B-E371-4049-A20F-33E3940DE784}" destId="{F8BE0D97-40D2-41E6-B911-179C15A7823F}" srcOrd="0" destOrd="0" presId="urn:microsoft.com/office/officeart/2005/8/layout/radial6"/>
    <dgm:cxn modelId="{683D721B-EA51-410A-935C-DB9EDE8BC571}" type="presOf" srcId="{03A28854-6B3E-40BB-B20E-89E72BBEE351}" destId="{0BACDA4E-F286-4E89-80F7-89D61DB2F1B1}" srcOrd="0" destOrd="0" presId="urn:microsoft.com/office/officeart/2005/8/layout/radial6"/>
    <dgm:cxn modelId="{4811224F-55A1-4656-BDDE-7818F5A55631}" type="presParOf" srcId="{AE252FD9-6EE5-4C2D-B587-A5DE80E29193}" destId="{368A50AD-1CF0-4E34-8C5E-3509F0725DD4}" srcOrd="0" destOrd="0" presId="urn:microsoft.com/office/officeart/2005/8/layout/radial6"/>
    <dgm:cxn modelId="{41B865AF-1876-4A99-88A1-449605B46F33}" type="presParOf" srcId="{AE252FD9-6EE5-4C2D-B587-A5DE80E29193}" destId="{18F466CF-376B-40BC-B4D3-306D4331DE6C}" srcOrd="1" destOrd="0" presId="urn:microsoft.com/office/officeart/2005/8/layout/radial6"/>
    <dgm:cxn modelId="{E88A0498-2DA2-4679-AA48-7F6A5293BC72}" type="presParOf" srcId="{AE252FD9-6EE5-4C2D-B587-A5DE80E29193}" destId="{F73EDD6E-367A-4749-8536-13908EF4106A}" srcOrd="2" destOrd="0" presId="urn:microsoft.com/office/officeart/2005/8/layout/radial6"/>
    <dgm:cxn modelId="{ACF19B1A-D293-4254-82C6-EEDFE568325B}" type="presParOf" srcId="{AE252FD9-6EE5-4C2D-B587-A5DE80E29193}" destId="{B32D5F0A-B9CD-4E4D-BE6E-4207EE64E869}" srcOrd="3" destOrd="0" presId="urn:microsoft.com/office/officeart/2005/8/layout/radial6"/>
    <dgm:cxn modelId="{4D58C752-7345-4493-89E2-88F20615F9BF}" type="presParOf" srcId="{AE252FD9-6EE5-4C2D-B587-A5DE80E29193}" destId="{1F246267-2BED-4AD6-BE82-460FE467EE43}" srcOrd="4" destOrd="0" presId="urn:microsoft.com/office/officeart/2005/8/layout/radial6"/>
    <dgm:cxn modelId="{0895A014-F281-4F60-B6B6-E51AD1906B0C}" type="presParOf" srcId="{AE252FD9-6EE5-4C2D-B587-A5DE80E29193}" destId="{A224AEC3-271F-4AAB-BE08-BD02DCEA4FB2}" srcOrd="5" destOrd="0" presId="urn:microsoft.com/office/officeart/2005/8/layout/radial6"/>
    <dgm:cxn modelId="{330DF3E2-9930-48F6-BE72-04A166C52C3E}" type="presParOf" srcId="{AE252FD9-6EE5-4C2D-B587-A5DE80E29193}" destId="{2E6F7C0E-09BB-4B17-BFE1-E4327642482B}" srcOrd="6" destOrd="0" presId="urn:microsoft.com/office/officeart/2005/8/layout/radial6"/>
    <dgm:cxn modelId="{348D128E-5E10-496A-9F0F-EE0819E25898}" type="presParOf" srcId="{AE252FD9-6EE5-4C2D-B587-A5DE80E29193}" destId="{0BACDA4E-F286-4E89-80F7-89D61DB2F1B1}" srcOrd="7" destOrd="0" presId="urn:microsoft.com/office/officeart/2005/8/layout/radial6"/>
    <dgm:cxn modelId="{AFB26ADB-FBFE-4581-96C9-8BDCDB2CF703}" type="presParOf" srcId="{AE252FD9-6EE5-4C2D-B587-A5DE80E29193}" destId="{BBC2DBE3-D879-4CE2-AD2A-8B040EB8E5DB}" srcOrd="8" destOrd="0" presId="urn:microsoft.com/office/officeart/2005/8/layout/radial6"/>
    <dgm:cxn modelId="{552D8C1D-9AAB-4817-90A5-5A2493CA5073}" type="presParOf" srcId="{AE252FD9-6EE5-4C2D-B587-A5DE80E29193}" destId="{86041B0B-7220-4ABF-B40D-6E8C4B71507B}" srcOrd="9" destOrd="0" presId="urn:microsoft.com/office/officeart/2005/8/layout/radial6"/>
    <dgm:cxn modelId="{AE49D7A9-746B-4ED6-B44C-71F12DE4B780}" type="presParOf" srcId="{AE252FD9-6EE5-4C2D-B587-A5DE80E29193}" destId="{7F1381C4-B20C-4FBC-8F21-C935E5CD6145}" srcOrd="10" destOrd="0" presId="urn:microsoft.com/office/officeart/2005/8/layout/radial6"/>
    <dgm:cxn modelId="{E906E043-1331-49C1-AA98-7FC1C5CEDB08}" type="presParOf" srcId="{AE252FD9-6EE5-4C2D-B587-A5DE80E29193}" destId="{F0D5F79B-A0D3-40C6-B55F-634235E19DBE}" srcOrd="11" destOrd="0" presId="urn:microsoft.com/office/officeart/2005/8/layout/radial6"/>
    <dgm:cxn modelId="{DF978E16-D453-4147-AAB9-E30C30C46678}" type="presParOf" srcId="{AE252FD9-6EE5-4C2D-B587-A5DE80E29193}" destId="{A535219B-26AB-40C3-BDED-817F1799DC8C}" srcOrd="12" destOrd="0" presId="urn:microsoft.com/office/officeart/2005/8/layout/radial6"/>
    <dgm:cxn modelId="{332E2C6D-09B7-438C-BBEC-DE6D9718B77B}" type="presParOf" srcId="{AE252FD9-6EE5-4C2D-B587-A5DE80E29193}" destId="{F8BE0D97-40D2-41E6-B911-179C15A7823F}" srcOrd="13" destOrd="0" presId="urn:microsoft.com/office/officeart/2005/8/layout/radial6"/>
    <dgm:cxn modelId="{368B7001-4605-42B1-8A91-7D6D5BFD8991}" type="presParOf" srcId="{AE252FD9-6EE5-4C2D-B587-A5DE80E29193}" destId="{1AA8F63C-3107-480D-9B8F-C23584250FD6}" srcOrd="14" destOrd="0" presId="urn:microsoft.com/office/officeart/2005/8/layout/radial6"/>
    <dgm:cxn modelId="{C806734D-815F-4812-AB87-0583EB1CDC4B}" type="presParOf" srcId="{AE252FD9-6EE5-4C2D-B587-A5DE80E29193}" destId="{159DDC61-0F65-4F88-8581-92FF6E3C5EC6}" srcOrd="15" destOrd="0" presId="urn:microsoft.com/office/officeart/2005/8/layout/radial6"/>
    <dgm:cxn modelId="{CEDE9159-C407-4A5C-8C38-B5DBBB03596B}" type="presParOf" srcId="{AE252FD9-6EE5-4C2D-B587-A5DE80E29193}" destId="{0BC35205-7F63-4B81-BC5F-9E4CC17CE4DA}" srcOrd="16" destOrd="0" presId="urn:microsoft.com/office/officeart/2005/8/layout/radial6"/>
    <dgm:cxn modelId="{D89C06F2-1E2B-41CA-8601-0FFADC92652C}" type="presParOf" srcId="{AE252FD9-6EE5-4C2D-B587-A5DE80E29193}" destId="{DD21EE56-D435-4FCC-91BA-C30397119EDD}" srcOrd="17" destOrd="0" presId="urn:microsoft.com/office/officeart/2005/8/layout/radial6"/>
    <dgm:cxn modelId="{837D6D78-53D5-4BD0-B35F-C02D7F183386}" type="presParOf" srcId="{AE252FD9-6EE5-4C2D-B587-A5DE80E29193}" destId="{04B9D982-39B9-4399-9932-124C6F91FAAD}" srcOrd="18" destOrd="0" presId="urn:microsoft.com/office/officeart/2005/8/layout/radial6"/>
    <dgm:cxn modelId="{240ABBB3-3CAA-45E5-A2AD-B171F4CA3366}" type="presParOf" srcId="{AE252FD9-6EE5-4C2D-B587-A5DE80E29193}" destId="{CB118BCD-A231-42FD-B619-FED92EDD3BB3}" srcOrd="19" destOrd="0" presId="urn:microsoft.com/office/officeart/2005/8/layout/radial6"/>
    <dgm:cxn modelId="{AA763FEC-8CA9-41BD-91CA-98E4DA5ADEFE}" type="presParOf" srcId="{AE252FD9-6EE5-4C2D-B587-A5DE80E29193}" destId="{E61222EA-CB0E-48AE-8D8F-AD60C0058F5E}" srcOrd="20" destOrd="0" presId="urn:microsoft.com/office/officeart/2005/8/layout/radial6"/>
    <dgm:cxn modelId="{5ABF0169-0777-4175-90CB-53F4BC018814}" type="presParOf" srcId="{AE252FD9-6EE5-4C2D-B587-A5DE80E29193}" destId="{64D114BC-2E5F-4812-9723-44F03C3D5531}"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564CF940-66EA-45D9-91E4-082428FB798B}"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9EB23AB9-4417-455C-B897-FADB25C0E33C}">
      <dgm:prSet phldrT="[Text]" custT="1"/>
      <dgm:spPr/>
      <dgm:t>
        <a:bodyPr/>
        <a:lstStyle/>
        <a:p>
          <a:r>
            <a:rPr lang="fa-IR" sz="2400" dirty="0">
              <a:cs typeface="B Titr" panose="00000700000000000000" pitchFamily="2" charset="-78"/>
            </a:rPr>
            <a:t>مجلس قوه قضاییه</a:t>
          </a:r>
          <a:endParaRPr lang="en-US" sz="2400" dirty="0">
            <a:cs typeface="B Titr" panose="00000700000000000000" pitchFamily="2" charset="-78"/>
          </a:endParaRPr>
        </a:p>
      </dgm:t>
    </dgm:pt>
    <dgm:pt modelId="{FAECC87D-1A16-47B6-9D2E-93AD2E54D887}" type="parTrans" cxnId="{8B5A9BC5-30DF-466D-A477-91B3F0F7F4A6}">
      <dgm:prSet/>
      <dgm:spPr/>
      <dgm:t>
        <a:bodyPr/>
        <a:lstStyle/>
        <a:p>
          <a:endParaRPr lang="en-US"/>
        </a:p>
      </dgm:t>
    </dgm:pt>
    <dgm:pt modelId="{1B8CCF59-1928-4513-8847-C8EF7900CF9E}" type="sibTrans" cxnId="{8B5A9BC5-30DF-466D-A477-91B3F0F7F4A6}">
      <dgm:prSet/>
      <dgm:spPr/>
      <dgm:t>
        <a:bodyPr/>
        <a:lstStyle/>
        <a:p>
          <a:endParaRPr lang="en-US"/>
        </a:p>
      </dgm:t>
    </dgm:pt>
    <dgm:pt modelId="{DD00CC80-CBD0-42DF-847E-00B396065110}">
      <dgm:prSet phldrT="[Text]" custT="1"/>
      <dgm:spPr/>
      <dgm:t>
        <a:bodyPr/>
        <a:lstStyle/>
        <a:p>
          <a:r>
            <a:rPr lang="fa-IR" sz="2800" dirty="0">
              <a:cs typeface="B Titr" panose="00000700000000000000" pitchFamily="2" charset="-78"/>
            </a:rPr>
            <a:t>نظارت بر بودجه </a:t>
          </a:r>
          <a:endParaRPr lang="en-US" sz="2800" dirty="0">
            <a:cs typeface="B Titr" panose="00000700000000000000" pitchFamily="2" charset="-78"/>
          </a:endParaRPr>
        </a:p>
      </dgm:t>
    </dgm:pt>
    <dgm:pt modelId="{3A1CAFC2-5E4B-44A7-B0C7-143E0617B76F}" type="parTrans" cxnId="{2D4490AD-BDEC-4CC2-9E15-9FD03200D871}">
      <dgm:prSet/>
      <dgm:spPr/>
      <dgm:t>
        <a:bodyPr/>
        <a:lstStyle/>
        <a:p>
          <a:endParaRPr lang="en-US"/>
        </a:p>
      </dgm:t>
    </dgm:pt>
    <dgm:pt modelId="{37C12B8D-9F55-4F16-9195-60854B70A105}" type="sibTrans" cxnId="{2D4490AD-BDEC-4CC2-9E15-9FD03200D871}">
      <dgm:prSet/>
      <dgm:spPr/>
      <dgm:t>
        <a:bodyPr/>
        <a:lstStyle/>
        <a:p>
          <a:endParaRPr lang="en-US"/>
        </a:p>
      </dgm:t>
    </dgm:pt>
    <dgm:pt modelId="{EF3BED3B-D637-4E71-A2C2-32E9E5EEC192}">
      <dgm:prSet phldrT="[Text]" custT="1"/>
      <dgm:spPr/>
      <dgm:t>
        <a:bodyPr/>
        <a:lstStyle/>
        <a:p>
          <a:r>
            <a:rPr lang="fa-IR" sz="4000" dirty="0">
              <a:cs typeface="B Titr" panose="00000700000000000000" pitchFamily="2" charset="-78"/>
            </a:rPr>
            <a:t>دولت</a:t>
          </a:r>
          <a:endParaRPr lang="en-US" sz="2900" dirty="0">
            <a:cs typeface="B Titr" panose="00000700000000000000" pitchFamily="2" charset="-78"/>
          </a:endParaRPr>
        </a:p>
      </dgm:t>
    </dgm:pt>
    <dgm:pt modelId="{7764DE2C-9B9E-4A84-917F-74B65C3D3F0B}" type="parTrans" cxnId="{B232D4AD-F5C7-4DF4-A0B3-3202DB918111}">
      <dgm:prSet/>
      <dgm:spPr/>
      <dgm:t>
        <a:bodyPr/>
        <a:lstStyle/>
        <a:p>
          <a:endParaRPr lang="en-US"/>
        </a:p>
      </dgm:t>
    </dgm:pt>
    <dgm:pt modelId="{AEC8EA65-9C60-420E-BF5B-83A974F32C46}" type="sibTrans" cxnId="{B232D4AD-F5C7-4DF4-A0B3-3202DB918111}">
      <dgm:prSet/>
      <dgm:spPr/>
      <dgm:t>
        <a:bodyPr/>
        <a:lstStyle/>
        <a:p>
          <a:endParaRPr lang="en-US"/>
        </a:p>
      </dgm:t>
    </dgm:pt>
    <dgm:pt modelId="{C487817E-F2AC-4C92-86BE-2DDDFBBD4F80}">
      <dgm:prSet phldrT="[Text]" custT="1"/>
      <dgm:spPr/>
      <dgm:t>
        <a:bodyPr/>
        <a:lstStyle/>
        <a:p>
          <a:r>
            <a:rPr lang="fa-IR" sz="2000" dirty="0">
              <a:cs typeface="B Titr" panose="00000700000000000000" pitchFamily="2" charset="-78"/>
            </a:rPr>
            <a:t>تهیه و تنظیم بودجه ( پیشنهاد بودجه )</a:t>
          </a:r>
          <a:endParaRPr lang="en-US" sz="2000" dirty="0">
            <a:cs typeface="B Titr" panose="00000700000000000000" pitchFamily="2" charset="-78"/>
          </a:endParaRPr>
        </a:p>
      </dgm:t>
    </dgm:pt>
    <dgm:pt modelId="{13B1B3C3-4D63-49D7-A392-27B1CD0CDC6D}" type="parTrans" cxnId="{FCD5F6F8-B18C-4165-B038-1AB4B3FB8AEE}">
      <dgm:prSet/>
      <dgm:spPr/>
      <dgm:t>
        <a:bodyPr/>
        <a:lstStyle/>
        <a:p>
          <a:endParaRPr lang="en-US"/>
        </a:p>
      </dgm:t>
    </dgm:pt>
    <dgm:pt modelId="{655A5D79-D6B7-47AC-949E-0E459E4330E0}" type="sibTrans" cxnId="{FCD5F6F8-B18C-4165-B038-1AB4B3FB8AEE}">
      <dgm:prSet/>
      <dgm:spPr/>
      <dgm:t>
        <a:bodyPr/>
        <a:lstStyle/>
        <a:p>
          <a:endParaRPr lang="en-US"/>
        </a:p>
      </dgm:t>
    </dgm:pt>
    <dgm:pt modelId="{4157CDAC-D018-44E8-9AC3-25746F206CE5}">
      <dgm:prSet phldrT="[Text]" custT="1"/>
      <dgm:spPr/>
      <dgm:t>
        <a:bodyPr/>
        <a:lstStyle/>
        <a:p>
          <a:r>
            <a:rPr lang="fa-IR" sz="3600" dirty="0">
              <a:cs typeface="B Titr" panose="00000700000000000000" pitchFamily="2" charset="-78"/>
            </a:rPr>
            <a:t>مجلس</a:t>
          </a:r>
          <a:endParaRPr lang="en-US" sz="3800" dirty="0">
            <a:cs typeface="B Titr" panose="00000700000000000000" pitchFamily="2" charset="-78"/>
          </a:endParaRPr>
        </a:p>
      </dgm:t>
    </dgm:pt>
    <dgm:pt modelId="{EF1193D8-89BE-41A7-AB3A-05D18D3DB4C1}" type="parTrans" cxnId="{41EA786D-00EB-4C1F-B06B-35EBD29BE94C}">
      <dgm:prSet/>
      <dgm:spPr/>
      <dgm:t>
        <a:bodyPr/>
        <a:lstStyle/>
        <a:p>
          <a:endParaRPr lang="en-US"/>
        </a:p>
      </dgm:t>
    </dgm:pt>
    <dgm:pt modelId="{B4098B84-4E25-49E2-8232-08A5D4EFDED1}" type="sibTrans" cxnId="{41EA786D-00EB-4C1F-B06B-35EBD29BE94C}">
      <dgm:prSet/>
      <dgm:spPr/>
      <dgm:t>
        <a:bodyPr/>
        <a:lstStyle/>
        <a:p>
          <a:endParaRPr lang="en-US"/>
        </a:p>
      </dgm:t>
    </dgm:pt>
    <dgm:pt modelId="{628F07D2-61FB-480C-8103-A7C20383BDDB}">
      <dgm:prSet phldrT="[Text]" custT="1"/>
      <dgm:spPr/>
      <dgm:t>
        <a:bodyPr/>
        <a:lstStyle/>
        <a:p>
          <a:r>
            <a:rPr lang="fa-IR" sz="2800" dirty="0">
              <a:cs typeface="B Titr" panose="00000700000000000000" pitchFamily="2" charset="-78"/>
            </a:rPr>
            <a:t>تصویب بودجه </a:t>
          </a:r>
          <a:endParaRPr lang="en-US" sz="2800" dirty="0">
            <a:cs typeface="B Titr" panose="00000700000000000000" pitchFamily="2" charset="-78"/>
          </a:endParaRPr>
        </a:p>
      </dgm:t>
    </dgm:pt>
    <dgm:pt modelId="{9CE84665-F059-45A9-8777-58C26B116143}" type="parTrans" cxnId="{A6103D82-369C-4A6E-96E4-DCCCFF0C1978}">
      <dgm:prSet/>
      <dgm:spPr/>
      <dgm:t>
        <a:bodyPr/>
        <a:lstStyle/>
        <a:p>
          <a:endParaRPr lang="en-US"/>
        </a:p>
      </dgm:t>
    </dgm:pt>
    <dgm:pt modelId="{1A967F9A-C0D0-464E-A8AD-C5A77149BE37}" type="sibTrans" cxnId="{A6103D82-369C-4A6E-96E4-DCCCFF0C1978}">
      <dgm:prSet/>
      <dgm:spPr/>
      <dgm:t>
        <a:bodyPr/>
        <a:lstStyle/>
        <a:p>
          <a:endParaRPr lang="en-US"/>
        </a:p>
      </dgm:t>
    </dgm:pt>
    <dgm:pt modelId="{0883FB47-A934-4C2C-BCDA-3A2C2587A70F}">
      <dgm:prSet phldrT="[Text]" custT="1"/>
      <dgm:spPr/>
      <dgm:t>
        <a:bodyPr/>
        <a:lstStyle/>
        <a:p>
          <a:r>
            <a:rPr lang="fa-IR" sz="4000" dirty="0">
              <a:cs typeface="B Titr" panose="00000700000000000000" pitchFamily="2" charset="-78"/>
            </a:rPr>
            <a:t>دولت</a:t>
          </a:r>
          <a:endParaRPr lang="en-US" sz="4000" dirty="0">
            <a:cs typeface="B Titr" panose="00000700000000000000" pitchFamily="2" charset="-78"/>
          </a:endParaRPr>
        </a:p>
      </dgm:t>
    </dgm:pt>
    <dgm:pt modelId="{A79839FB-07CA-45E7-A3E2-A06461087BE0}" type="parTrans" cxnId="{88778C59-21A7-4BC7-815A-659215ABBD22}">
      <dgm:prSet/>
      <dgm:spPr/>
      <dgm:t>
        <a:bodyPr/>
        <a:lstStyle/>
        <a:p>
          <a:endParaRPr lang="en-US"/>
        </a:p>
      </dgm:t>
    </dgm:pt>
    <dgm:pt modelId="{9F0212C3-1C10-466E-A075-854878D873FC}" type="sibTrans" cxnId="{88778C59-21A7-4BC7-815A-659215ABBD22}">
      <dgm:prSet/>
      <dgm:spPr/>
      <dgm:t>
        <a:bodyPr/>
        <a:lstStyle/>
        <a:p>
          <a:endParaRPr lang="en-US"/>
        </a:p>
      </dgm:t>
    </dgm:pt>
    <dgm:pt modelId="{C78476CC-67EE-4AC4-85B7-498EF451492A}">
      <dgm:prSet phldrT="[Text]" custT="1"/>
      <dgm:spPr/>
      <dgm:t>
        <a:bodyPr/>
        <a:lstStyle/>
        <a:p>
          <a:r>
            <a:rPr lang="fa-IR" sz="2800" dirty="0">
              <a:cs typeface="B Titr" panose="00000700000000000000" pitchFamily="2" charset="-78"/>
            </a:rPr>
            <a:t>اجرای بودجه</a:t>
          </a:r>
          <a:endParaRPr lang="en-US" sz="2800" dirty="0">
            <a:cs typeface="B Titr" panose="00000700000000000000" pitchFamily="2" charset="-78"/>
          </a:endParaRPr>
        </a:p>
      </dgm:t>
    </dgm:pt>
    <dgm:pt modelId="{F39AD581-5363-4797-98EE-71591708DDA3}" type="parTrans" cxnId="{A30538A2-D541-4512-8F4F-11B5381213B1}">
      <dgm:prSet/>
      <dgm:spPr/>
      <dgm:t>
        <a:bodyPr/>
        <a:lstStyle/>
        <a:p>
          <a:endParaRPr lang="en-US"/>
        </a:p>
      </dgm:t>
    </dgm:pt>
    <dgm:pt modelId="{7E361379-7B19-4DB8-9836-DFF21EC923C7}" type="sibTrans" cxnId="{A30538A2-D541-4512-8F4F-11B5381213B1}">
      <dgm:prSet/>
      <dgm:spPr/>
      <dgm:t>
        <a:bodyPr/>
        <a:lstStyle/>
        <a:p>
          <a:endParaRPr lang="en-US"/>
        </a:p>
      </dgm:t>
    </dgm:pt>
    <dgm:pt modelId="{E3A3111B-E860-4411-9CA1-42C26E5A1288}" type="pres">
      <dgm:prSet presAssocID="{564CF940-66EA-45D9-91E4-082428FB798B}" presName="cycleMatrixDiagram" presStyleCnt="0">
        <dgm:presLayoutVars>
          <dgm:chMax val="1"/>
          <dgm:dir/>
          <dgm:animLvl val="lvl"/>
          <dgm:resizeHandles val="exact"/>
        </dgm:presLayoutVars>
      </dgm:prSet>
      <dgm:spPr/>
      <dgm:t>
        <a:bodyPr/>
        <a:lstStyle/>
        <a:p>
          <a:endParaRPr lang="en-US"/>
        </a:p>
      </dgm:t>
    </dgm:pt>
    <dgm:pt modelId="{1E8D5046-DE47-437F-BDC5-B590BB18C056}" type="pres">
      <dgm:prSet presAssocID="{564CF940-66EA-45D9-91E4-082428FB798B}" presName="children" presStyleCnt="0"/>
      <dgm:spPr/>
    </dgm:pt>
    <dgm:pt modelId="{1BB23D0A-EE57-4641-B01A-3B07D9AE9E29}" type="pres">
      <dgm:prSet presAssocID="{564CF940-66EA-45D9-91E4-082428FB798B}" presName="child1group" presStyleCnt="0"/>
      <dgm:spPr/>
    </dgm:pt>
    <dgm:pt modelId="{7AC8CD0B-EA24-4889-8E63-1FB7DBAAB510}" type="pres">
      <dgm:prSet presAssocID="{564CF940-66EA-45D9-91E4-082428FB798B}" presName="child1" presStyleLbl="bgAcc1" presStyleIdx="0" presStyleCnt="4"/>
      <dgm:spPr/>
      <dgm:t>
        <a:bodyPr/>
        <a:lstStyle/>
        <a:p>
          <a:endParaRPr lang="en-US"/>
        </a:p>
      </dgm:t>
    </dgm:pt>
    <dgm:pt modelId="{F7B4FE4C-CD90-48A6-8988-7072D08054F0}" type="pres">
      <dgm:prSet presAssocID="{564CF940-66EA-45D9-91E4-082428FB798B}" presName="child1Text" presStyleLbl="bgAcc1" presStyleIdx="0" presStyleCnt="4">
        <dgm:presLayoutVars>
          <dgm:bulletEnabled val="1"/>
        </dgm:presLayoutVars>
      </dgm:prSet>
      <dgm:spPr/>
      <dgm:t>
        <a:bodyPr/>
        <a:lstStyle/>
        <a:p>
          <a:endParaRPr lang="en-US"/>
        </a:p>
      </dgm:t>
    </dgm:pt>
    <dgm:pt modelId="{432C5349-7249-4015-BA0E-FA68679CC20B}" type="pres">
      <dgm:prSet presAssocID="{564CF940-66EA-45D9-91E4-082428FB798B}" presName="child2group" presStyleCnt="0"/>
      <dgm:spPr/>
    </dgm:pt>
    <dgm:pt modelId="{8577F712-CD3D-4E00-A758-05174263C9D1}" type="pres">
      <dgm:prSet presAssocID="{564CF940-66EA-45D9-91E4-082428FB798B}" presName="child2" presStyleLbl="bgAcc1" presStyleIdx="1" presStyleCnt="4"/>
      <dgm:spPr/>
      <dgm:t>
        <a:bodyPr/>
        <a:lstStyle/>
        <a:p>
          <a:endParaRPr lang="en-US"/>
        </a:p>
      </dgm:t>
    </dgm:pt>
    <dgm:pt modelId="{1A694F4C-3524-45F1-A71D-7AB6A02C4CB2}" type="pres">
      <dgm:prSet presAssocID="{564CF940-66EA-45D9-91E4-082428FB798B}" presName="child2Text" presStyleLbl="bgAcc1" presStyleIdx="1" presStyleCnt="4">
        <dgm:presLayoutVars>
          <dgm:bulletEnabled val="1"/>
        </dgm:presLayoutVars>
      </dgm:prSet>
      <dgm:spPr/>
      <dgm:t>
        <a:bodyPr/>
        <a:lstStyle/>
        <a:p>
          <a:endParaRPr lang="en-US"/>
        </a:p>
      </dgm:t>
    </dgm:pt>
    <dgm:pt modelId="{C1E1803D-89DC-4B78-AB18-653A2A0F8EAC}" type="pres">
      <dgm:prSet presAssocID="{564CF940-66EA-45D9-91E4-082428FB798B}" presName="child3group" presStyleCnt="0"/>
      <dgm:spPr/>
    </dgm:pt>
    <dgm:pt modelId="{87DB27A4-BAF4-400D-A06F-DA0E2D8A4BB9}" type="pres">
      <dgm:prSet presAssocID="{564CF940-66EA-45D9-91E4-082428FB798B}" presName="child3" presStyleLbl="bgAcc1" presStyleIdx="2" presStyleCnt="4"/>
      <dgm:spPr/>
      <dgm:t>
        <a:bodyPr/>
        <a:lstStyle/>
        <a:p>
          <a:endParaRPr lang="en-US"/>
        </a:p>
      </dgm:t>
    </dgm:pt>
    <dgm:pt modelId="{00B9628D-A937-4D7C-BBC8-9E9B26DD8387}" type="pres">
      <dgm:prSet presAssocID="{564CF940-66EA-45D9-91E4-082428FB798B}" presName="child3Text" presStyleLbl="bgAcc1" presStyleIdx="2" presStyleCnt="4">
        <dgm:presLayoutVars>
          <dgm:bulletEnabled val="1"/>
        </dgm:presLayoutVars>
      </dgm:prSet>
      <dgm:spPr/>
      <dgm:t>
        <a:bodyPr/>
        <a:lstStyle/>
        <a:p>
          <a:endParaRPr lang="en-US"/>
        </a:p>
      </dgm:t>
    </dgm:pt>
    <dgm:pt modelId="{115BA1E8-725D-42C1-85ED-27577320EC82}" type="pres">
      <dgm:prSet presAssocID="{564CF940-66EA-45D9-91E4-082428FB798B}" presName="child4group" presStyleCnt="0"/>
      <dgm:spPr/>
    </dgm:pt>
    <dgm:pt modelId="{4AA76C54-8677-43C1-9F5D-E916B1C12A28}" type="pres">
      <dgm:prSet presAssocID="{564CF940-66EA-45D9-91E4-082428FB798B}" presName="child4" presStyleLbl="bgAcc1" presStyleIdx="3" presStyleCnt="4"/>
      <dgm:spPr/>
      <dgm:t>
        <a:bodyPr/>
        <a:lstStyle/>
        <a:p>
          <a:endParaRPr lang="en-US"/>
        </a:p>
      </dgm:t>
    </dgm:pt>
    <dgm:pt modelId="{1C90F325-2645-4CE5-B7A9-B22490DA5831}" type="pres">
      <dgm:prSet presAssocID="{564CF940-66EA-45D9-91E4-082428FB798B}" presName="child4Text" presStyleLbl="bgAcc1" presStyleIdx="3" presStyleCnt="4">
        <dgm:presLayoutVars>
          <dgm:bulletEnabled val="1"/>
        </dgm:presLayoutVars>
      </dgm:prSet>
      <dgm:spPr/>
      <dgm:t>
        <a:bodyPr/>
        <a:lstStyle/>
        <a:p>
          <a:endParaRPr lang="en-US"/>
        </a:p>
      </dgm:t>
    </dgm:pt>
    <dgm:pt modelId="{0A183A42-9218-4303-A4F1-491658EE8E57}" type="pres">
      <dgm:prSet presAssocID="{564CF940-66EA-45D9-91E4-082428FB798B}" presName="childPlaceholder" presStyleCnt="0"/>
      <dgm:spPr/>
    </dgm:pt>
    <dgm:pt modelId="{A1F05BE5-79A7-45FB-AEA8-FBFB52AF2D21}" type="pres">
      <dgm:prSet presAssocID="{564CF940-66EA-45D9-91E4-082428FB798B}" presName="circle" presStyleCnt="0"/>
      <dgm:spPr/>
    </dgm:pt>
    <dgm:pt modelId="{FDFA7E42-C9A3-414C-BD44-04C8568615D4}" type="pres">
      <dgm:prSet presAssocID="{564CF940-66EA-45D9-91E4-082428FB798B}" presName="quadrant1" presStyleLbl="node1" presStyleIdx="0" presStyleCnt="4">
        <dgm:presLayoutVars>
          <dgm:chMax val="1"/>
          <dgm:bulletEnabled val="1"/>
        </dgm:presLayoutVars>
      </dgm:prSet>
      <dgm:spPr/>
      <dgm:t>
        <a:bodyPr/>
        <a:lstStyle/>
        <a:p>
          <a:endParaRPr lang="en-US"/>
        </a:p>
      </dgm:t>
    </dgm:pt>
    <dgm:pt modelId="{09E1A716-5B54-4595-A7C1-9535C1C9A09D}" type="pres">
      <dgm:prSet presAssocID="{564CF940-66EA-45D9-91E4-082428FB798B}" presName="quadrant2" presStyleLbl="node1" presStyleIdx="1" presStyleCnt="4">
        <dgm:presLayoutVars>
          <dgm:chMax val="1"/>
          <dgm:bulletEnabled val="1"/>
        </dgm:presLayoutVars>
      </dgm:prSet>
      <dgm:spPr/>
      <dgm:t>
        <a:bodyPr/>
        <a:lstStyle/>
        <a:p>
          <a:endParaRPr lang="en-US"/>
        </a:p>
      </dgm:t>
    </dgm:pt>
    <dgm:pt modelId="{4EDA12FC-EB64-4133-9247-6BB7F1FCDF0C}" type="pres">
      <dgm:prSet presAssocID="{564CF940-66EA-45D9-91E4-082428FB798B}" presName="quadrant3" presStyleLbl="node1" presStyleIdx="2" presStyleCnt="4">
        <dgm:presLayoutVars>
          <dgm:chMax val="1"/>
          <dgm:bulletEnabled val="1"/>
        </dgm:presLayoutVars>
      </dgm:prSet>
      <dgm:spPr/>
      <dgm:t>
        <a:bodyPr/>
        <a:lstStyle/>
        <a:p>
          <a:endParaRPr lang="en-US"/>
        </a:p>
      </dgm:t>
    </dgm:pt>
    <dgm:pt modelId="{E6C720E7-8628-4EBE-80AF-320AD4F81AA1}" type="pres">
      <dgm:prSet presAssocID="{564CF940-66EA-45D9-91E4-082428FB798B}" presName="quadrant4" presStyleLbl="node1" presStyleIdx="3" presStyleCnt="4">
        <dgm:presLayoutVars>
          <dgm:chMax val="1"/>
          <dgm:bulletEnabled val="1"/>
        </dgm:presLayoutVars>
      </dgm:prSet>
      <dgm:spPr/>
      <dgm:t>
        <a:bodyPr/>
        <a:lstStyle/>
        <a:p>
          <a:endParaRPr lang="en-US"/>
        </a:p>
      </dgm:t>
    </dgm:pt>
    <dgm:pt modelId="{4042D980-FB7C-4FD7-84D9-81B87BEFDA1C}" type="pres">
      <dgm:prSet presAssocID="{564CF940-66EA-45D9-91E4-082428FB798B}" presName="quadrantPlaceholder" presStyleCnt="0"/>
      <dgm:spPr/>
    </dgm:pt>
    <dgm:pt modelId="{F5104639-D85B-450B-B517-43AD33077ED1}" type="pres">
      <dgm:prSet presAssocID="{564CF940-66EA-45D9-91E4-082428FB798B}" presName="center1" presStyleLbl="fgShp" presStyleIdx="0" presStyleCnt="2"/>
      <dgm:spPr/>
    </dgm:pt>
    <dgm:pt modelId="{0CE93A80-D5FA-4F81-A186-A96A99144BDD}" type="pres">
      <dgm:prSet presAssocID="{564CF940-66EA-45D9-91E4-082428FB798B}" presName="center2" presStyleLbl="fgShp" presStyleIdx="1" presStyleCnt="2"/>
      <dgm:spPr/>
    </dgm:pt>
  </dgm:ptLst>
  <dgm:cxnLst>
    <dgm:cxn modelId="{8B5A9BC5-30DF-466D-A477-91B3F0F7F4A6}" srcId="{564CF940-66EA-45D9-91E4-082428FB798B}" destId="{9EB23AB9-4417-455C-B897-FADB25C0E33C}" srcOrd="0" destOrd="0" parTransId="{FAECC87D-1A16-47B6-9D2E-93AD2E54D887}" sibTransId="{1B8CCF59-1928-4513-8847-C8EF7900CF9E}"/>
    <dgm:cxn modelId="{C225E324-7A66-482F-8D94-AA5790B58506}" type="presOf" srcId="{DD00CC80-CBD0-42DF-847E-00B396065110}" destId="{7AC8CD0B-EA24-4889-8E63-1FB7DBAAB510}" srcOrd="0" destOrd="0" presId="urn:microsoft.com/office/officeart/2005/8/layout/cycle4"/>
    <dgm:cxn modelId="{47390F6E-D07D-4D1F-83E1-FD657FBE1403}" type="presOf" srcId="{628F07D2-61FB-480C-8103-A7C20383BDDB}" destId="{87DB27A4-BAF4-400D-A06F-DA0E2D8A4BB9}" srcOrd="0" destOrd="0" presId="urn:microsoft.com/office/officeart/2005/8/layout/cycle4"/>
    <dgm:cxn modelId="{A6103D82-369C-4A6E-96E4-DCCCFF0C1978}" srcId="{4157CDAC-D018-44E8-9AC3-25746F206CE5}" destId="{628F07D2-61FB-480C-8103-A7C20383BDDB}" srcOrd="0" destOrd="0" parTransId="{9CE84665-F059-45A9-8777-58C26B116143}" sibTransId="{1A967F9A-C0D0-464E-A8AD-C5A77149BE37}"/>
    <dgm:cxn modelId="{EAD8091D-D3B3-40E3-9605-112D575F2128}" type="presOf" srcId="{C487817E-F2AC-4C92-86BE-2DDDFBBD4F80}" destId="{8577F712-CD3D-4E00-A758-05174263C9D1}" srcOrd="0" destOrd="0" presId="urn:microsoft.com/office/officeart/2005/8/layout/cycle4"/>
    <dgm:cxn modelId="{D8411130-D042-40C2-8D0F-EC5F889C7A24}" type="presOf" srcId="{DD00CC80-CBD0-42DF-847E-00B396065110}" destId="{F7B4FE4C-CD90-48A6-8988-7072D08054F0}" srcOrd="1" destOrd="0" presId="urn:microsoft.com/office/officeart/2005/8/layout/cycle4"/>
    <dgm:cxn modelId="{88778C59-21A7-4BC7-815A-659215ABBD22}" srcId="{564CF940-66EA-45D9-91E4-082428FB798B}" destId="{0883FB47-A934-4C2C-BCDA-3A2C2587A70F}" srcOrd="3" destOrd="0" parTransId="{A79839FB-07CA-45E7-A3E2-A06461087BE0}" sibTransId="{9F0212C3-1C10-466E-A075-854878D873FC}"/>
    <dgm:cxn modelId="{6A050751-19A8-45FE-8069-A88EE63A1B1F}" type="presOf" srcId="{9EB23AB9-4417-455C-B897-FADB25C0E33C}" destId="{FDFA7E42-C9A3-414C-BD44-04C8568615D4}" srcOrd="0" destOrd="0" presId="urn:microsoft.com/office/officeart/2005/8/layout/cycle4"/>
    <dgm:cxn modelId="{41EA786D-00EB-4C1F-B06B-35EBD29BE94C}" srcId="{564CF940-66EA-45D9-91E4-082428FB798B}" destId="{4157CDAC-D018-44E8-9AC3-25746F206CE5}" srcOrd="2" destOrd="0" parTransId="{EF1193D8-89BE-41A7-AB3A-05D18D3DB4C1}" sibTransId="{B4098B84-4E25-49E2-8232-08A5D4EFDED1}"/>
    <dgm:cxn modelId="{28E66CF3-43B4-43E3-AD88-0C054E80AF8C}" type="presOf" srcId="{0883FB47-A934-4C2C-BCDA-3A2C2587A70F}" destId="{E6C720E7-8628-4EBE-80AF-320AD4F81AA1}" srcOrd="0" destOrd="0" presId="urn:microsoft.com/office/officeart/2005/8/layout/cycle4"/>
    <dgm:cxn modelId="{6F1A0683-13B3-42B3-BE68-172B396A2009}" type="presOf" srcId="{4157CDAC-D018-44E8-9AC3-25746F206CE5}" destId="{4EDA12FC-EB64-4133-9247-6BB7F1FCDF0C}" srcOrd="0" destOrd="0" presId="urn:microsoft.com/office/officeart/2005/8/layout/cycle4"/>
    <dgm:cxn modelId="{2D4490AD-BDEC-4CC2-9E15-9FD03200D871}" srcId="{9EB23AB9-4417-455C-B897-FADB25C0E33C}" destId="{DD00CC80-CBD0-42DF-847E-00B396065110}" srcOrd="0" destOrd="0" parTransId="{3A1CAFC2-5E4B-44A7-B0C7-143E0617B76F}" sibTransId="{37C12B8D-9F55-4F16-9195-60854B70A105}"/>
    <dgm:cxn modelId="{FCD5F6F8-B18C-4165-B038-1AB4B3FB8AEE}" srcId="{EF3BED3B-D637-4E71-A2C2-32E9E5EEC192}" destId="{C487817E-F2AC-4C92-86BE-2DDDFBBD4F80}" srcOrd="0" destOrd="0" parTransId="{13B1B3C3-4D63-49D7-A392-27B1CD0CDC6D}" sibTransId="{655A5D79-D6B7-47AC-949E-0E459E4330E0}"/>
    <dgm:cxn modelId="{B232D4AD-F5C7-4DF4-A0B3-3202DB918111}" srcId="{564CF940-66EA-45D9-91E4-082428FB798B}" destId="{EF3BED3B-D637-4E71-A2C2-32E9E5EEC192}" srcOrd="1" destOrd="0" parTransId="{7764DE2C-9B9E-4A84-917F-74B65C3D3F0B}" sibTransId="{AEC8EA65-9C60-420E-BF5B-83A974F32C46}"/>
    <dgm:cxn modelId="{BCFD04C1-7254-4EA2-A489-66C2C8BE6AF3}" type="presOf" srcId="{EF3BED3B-D637-4E71-A2C2-32E9E5EEC192}" destId="{09E1A716-5B54-4595-A7C1-9535C1C9A09D}" srcOrd="0" destOrd="0" presId="urn:microsoft.com/office/officeart/2005/8/layout/cycle4"/>
    <dgm:cxn modelId="{0DBE1E7B-6BD5-4C95-99F8-A38B286E76DB}" type="presOf" srcId="{C78476CC-67EE-4AC4-85B7-498EF451492A}" destId="{4AA76C54-8677-43C1-9F5D-E916B1C12A28}" srcOrd="0" destOrd="0" presId="urn:microsoft.com/office/officeart/2005/8/layout/cycle4"/>
    <dgm:cxn modelId="{A30538A2-D541-4512-8F4F-11B5381213B1}" srcId="{0883FB47-A934-4C2C-BCDA-3A2C2587A70F}" destId="{C78476CC-67EE-4AC4-85B7-498EF451492A}" srcOrd="0" destOrd="0" parTransId="{F39AD581-5363-4797-98EE-71591708DDA3}" sibTransId="{7E361379-7B19-4DB8-9836-DFF21EC923C7}"/>
    <dgm:cxn modelId="{1B19A381-8845-4D31-B5FA-42946BE0A440}" type="presOf" srcId="{C78476CC-67EE-4AC4-85B7-498EF451492A}" destId="{1C90F325-2645-4CE5-B7A9-B22490DA5831}" srcOrd="1" destOrd="0" presId="urn:microsoft.com/office/officeart/2005/8/layout/cycle4"/>
    <dgm:cxn modelId="{4133E727-EE39-4DB0-9965-F85135D18666}" type="presOf" srcId="{C487817E-F2AC-4C92-86BE-2DDDFBBD4F80}" destId="{1A694F4C-3524-45F1-A71D-7AB6A02C4CB2}" srcOrd="1" destOrd="0" presId="urn:microsoft.com/office/officeart/2005/8/layout/cycle4"/>
    <dgm:cxn modelId="{FBE883B8-6DBA-4AFE-B045-E8DF8F7B2650}" type="presOf" srcId="{564CF940-66EA-45D9-91E4-082428FB798B}" destId="{E3A3111B-E860-4411-9CA1-42C26E5A1288}" srcOrd="0" destOrd="0" presId="urn:microsoft.com/office/officeart/2005/8/layout/cycle4"/>
    <dgm:cxn modelId="{6EAA91DC-B826-45AF-9EE9-FA121F7FA81B}" type="presOf" srcId="{628F07D2-61FB-480C-8103-A7C20383BDDB}" destId="{00B9628D-A937-4D7C-BBC8-9E9B26DD8387}" srcOrd="1" destOrd="0" presId="urn:microsoft.com/office/officeart/2005/8/layout/cycle4"/>
    <dgm:cxn modelId="{A6373CB0-61A5-4DEC-8E34-7EBDA1EC3707}" type="presParOf" srcId="{E3A3111B-E860-4411-9CA1-42C26E5A1288}" destId="{1E8D5046-DE47-437F-BDC5-B590BB18C056}" srcOrd="0" destOrd="0" presId="urn:microsoft.com/office/officeart/2005/8/layout/cycle4"/>
    <dgm:cxn modelId="{4147FB09-ED74-4868-882D-5FDDE89C3162}" type="presParOf" srcId="{1E8D5046-DE47-437F-BDC5-B590BB18C056}" destId="{1BB23D0A-EE57-4641-B01A-3B07D9AE9E29}" srcOrd="0" destOrd="0" presId="urn:microsoft.com/office/officeart/2005/8/layout/cycle4"/>
    <dgm:cxn modelId="{4870F0E4-EDA4-4DC4-BB27-94922BCF4A38}" type="presParOf" srcId="{1BB23D0A-EE57-4641-B01A-3B07D9AE9E29}" destId="{7AC8CD0B-EA24-4889-8E63-1FB7DBAAB510}" srcOrd="0" destOrd="0" presId="urn:microsoft.com/office/officeart/2005/8/layout/cycle4"/>
    <dgm:cxn modelId="{78618BB6-C6B6-4C35-8CB3-2050E48074CB}" type="presParOf" srcId="{1BB23D0A-EE57-4641-B01A-3B07D9AE9E29}" destId="{F7B4FE4C-CD90-48A6-8988-7072D08054F0}" srcOrd="1" destOrd="0" presId="urn:microsoft.com/office/officeart/2005/8/layout/cycle4"/>
    <dgm:cxn modelId="{49F4AFD9-C559-48D9-BCF3-259EA061CC26}" type="presParOf" srcId="{1E8D5046-DE47-437F-BDC5-B590BB18C056}" destId="{432C5349-7249-4015-BA0E-FA68679CC20B}" srcOrd="1" destOrd="0" presId="urn:microsoft.com/office/officeart/2005/8/layout/cycle4"/>
    <dgm:cxn modelId="{DBDA56AE-A0E0-4CEF-B413-50D29DB6E342}" type="presParOf" srcId="{432C5349-7249-4015-BA0E-FA68679CC20B}" destId="{8577F712-CD3D-4E00-A758-05174263C9D1}" srcOrd="0" destOrd="0" presId="urn:microsoft.com/office/officeart/2005/8/layout/cycle4"/>
    <dgm:cxn modelId="{E91D65D9-33C2-480B-A8A5-E4D1B3471180}" type="presParOf" srcId="{432C5349-7249-4015-BA0E-FA68679CC20B}" destId="{1A694F4C-3524-45F1-A71D-7AB6A02C4CB2}" srcOrd="1" destOrd="0" presId="urn:microsoft.com/office/officeart/2005/8/layout/cycle4"/>
    <dgm:cxn modelId="{7E236CCE-E3DD-4164-A164-44FEACC19C2E}" type="presParOf" srcId="{1E8D5046-DE47-437F-BDC5-B590BB18C056}" destId="{C1E1803D-89DC-4B78-AB18-653A2A0F8EAC}" srcOrd="2" destOrd="0" presId="urn:microsoft.com/office/officeart/2005/8/layout/cycle4"/>
    <dgm:cxn modelId="{EB2CA9DD-B897-4EAF-A0D3-F66376B23D59}" type="presParOf" srcId="{C1E1803D-89DC-4B78-AB18-653A2A0F8EAC}" destId="{87DB27A4-BAF4-400D-A06F-DA0E2D8A4BB9}" srcOrd="0" destOrd="0" presId="urn:microsoft.com/office/officeart/2005/8/layout/cycle4"/>
    <dgm:cxn modelId="{3AF7DCF8-BA2A-4EDC-B3C8-DF867092BE1D}" type="presParOf" srcId="{C1E1803D-89DC-4B78-AB18-653A2A0F8EAC}" destId="{00B9628D-A937-4D7C-BBC8-9E9B26DD8387}" srcOrd="1" destOrd="0" presId="urn:microsoft.com/office/officeart/2005/8/layout/cycle4"/>
    <dgm:cxn modelId="{72CB6748-750F-41F3-8821-C3A70D3FCF55}" type="presParOf" srcId="{1E8D5046-DE47-437F-BDC5-B590BB18C056}" destId="{115BA1E8-725D-42C1-85ED-27577320EC82}" srcOrd="3" destOrd="0" presId="urn:microsoft.com/office/officeart/2005/8/layout/cycle4"/>
    <dgm:cxn modelId="{2DFB2972-7626-48AA-85B4-A240C4F6DC70}" type="presParOf" srcId="{115BA1E8-725D-42C1-85ED-27577320EC82}" destId="{4AA76C54-8677-43C1-9F5D-E916B1C12A28}" srcOrd="0" destOrd="0" presId="urn:microsoft.com/office/officeart/2005/8/layout/cycle4"/>
    <dgm:cxn modelId="{4EB7FF17-B788-499A-B641-2105F8D79244}" type="presParOf" srcId="{115BA1E8-725D-42C1-85ED-27577320EC82}" destId="{1C90F325-2645-4CE5-B7A9-B22490DA5831}" srcOrd="1" destOrd="0" presId="urn:microsoft.com/office/officeart/2005/8/layout/cycle4"/>
    <dgm:cxn modelId="{E82EB68C-33FA-46F8-94D1-F601BF29359D}" type="presParOf" srcId="{1E8D5046-DE47-437F-BDC5-B590BB18C056}" destId="{0A183A42-9218-4303-A4F1-491658EE8E57}" srcOrd="4" destOrd="0" presId="urn:microsoft.com/office/officeart/2005/8/layout/cycle4"/>
    <dgm:cxn modelId="{81473FEC-3735-49F5-85AD-C1212B61E738}" type="presParOf" srcId="{E3A3111B-E860-4411-9CA1-42C26E5A1288}" destId="{A1F05BE5-79A7-45FB-AEA8-FBFB52AF2D21}" srcOrd="1" destOrd="0" presId="urn:microsoft.com/office/officeart/2005/8/layout/cycle4"/>
    <dgm:cxn modelId="{34F8F4A2-9568-4201-8F2D-32D6903FAC7F}" type="presParOf" srcId="{A1F05BE5-79A7-45FB-AEA8-FBFB52AF2D21}" destId="{FDFA7E42-C9A3-414C-BD44-04C8568615D4}" srcOrd="0" destOrd="0" presId="urn:microsoft.com/office/officeart/2005/8/layout/cycle4"/>
    <dgm:cxn modelId="{1DFEF8D5-95CF-4A1D-85DF-3986905B5160}" type="presParOf" srcId="{A1F05BE5-79A7-45FB-AEA8-FBFB52AF2D21}" destId="{09E1A716-5B54-4595-A7C1-9535C1C9A09D}" srcOrd="1" destOrd="0" presId="urn:microsoft.com/office/officeart/2005/8/layout/cycle4"/>
    <dgm:cxn modelId="{F0AA87D3-EE4D-4271-917D-9A21B46F9552}" type="presParOf" srcId="{A1F05BE5-79A7-45FB-AEA8-FBFB52AF2D21}" destId="{4EDA12FC-EB64-4133-9247-6BB7F1FCDF0C}" srcOrd="2" destOrd="0" presId="urn:microsoft.com/office/officeart/2005/8/layout/cycle4"/>
    <dgm:cxn modelId="{D12695E1-0EAB-4FC9-8982-F2A273F952FA}" type="presParOf" srcId="{A1F05BE5-79A7-45FB-AEA8-FBFB52AF2D21}" destId="{E6C720E7-8628-4EBE-80AF-320AD4F81AA1}" srcOrd="3" destOrd="0" presId="urn:microsoft.com/office/officeart/2005/8/layout/cycle4"/>
    <dgm:cxn modelId="{D9CA8AC6-13AD-40CC-9DD1-29BCD0A071FE}" type="presParOf" srcId="{A1F05BE5-79A7-45FB-AEA8-FBFB52AF2D21}" destId="{4042D980-FB7C-4FD7-84D9-81B87BEFDA1C}" srcOrd="4" destOrd="0" presId="urn:microsoft.com/office/officeart/2005/8/layout/cycle4"/>
    <dgm:cxn modelId="{FBF1721E-F7FF-4C8B-A3C7-0483BA177B72}" type="presParOf" srcId="{E3A3111B-E860-4411-9CA1-42C26E5A1288}" destId="{F5104639-D85B-450B-B517-43AD33077ED1}" srcOrd="2" destOrd="0" presId="urn:microsoft.com/office/officeart/2005/8/layout/cycle4"/>
    <dgm:cxn modelId="{8ADC5ADB-68AB-4B18-82E0-6E6649FA983B}" type="presParOf" srcId="{E3A3111B-E860-4411-9CA1-42C26E5A1288}" destId="{0CE93A80-D5FA-4F81-A186-A96A99144BDD}"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24F77B0F-2B4B-40AA-9D9D-7E5E34D55EA9}"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3928C85D-EBD2-4D2A-A84A-8E45341AA61C}">
      <dgm:prSet phldrT="[Text]"/>
      <dgm:spPr/>
      <dgm:t>
        <a:bodyPr/>
        <a:lstStyle/>
        <a:p>
          <a:r>
            <a:rPr lang="fa-IR" dirty="0">
              <a:cs typeface="B Titr" panose="00000700000000000000" pitchFamily="2" charset="-78"/>
            </a:rPr>
            <a:t>تهیه بودجه سالیانه</a:t>
          </a:r>
          <a:endParaRPr lang="en-US" dirty="0">
            <a:cs typeface="B Titr" panose="00000700000000000000" pitchFamily="2" charset="-78"/>
          </a:endParaRPr>
        </a:p>
      </dgm:t>
    </dgm:pt>
    <dgm:pt modelId="{8F895D5E-F53E-48BC-898F-321D7D3DAF5B}" type="parTrans" cxnId="{B139B6A0-2ABB-4CD8-808B-8FCA8AF1CD79}">
      <dgm:prSet/>
      <dgm:spPr/>
      <dgm:t>
        <a:bodyPr/>
        <a:lstStyle/>
        <a:p>
          <a:endParaRPr lang="en-US"/>
        </a:p>
      </dgm:t>
    </dgm:pt>
    <dgm:pt modelId="{398FB399-BF07-4DB0-BDDB-D81776B8A774}" type="sibTrans" cxnId="{B139B6A0-2ABB-4CD8-808B-8FCA8AF1CD79}">
      <dgm:prSet/>
      <dgm:spPr/>
      <dgm:t>
        <a:bodyPr/>
        <a:lstStyle/>
        <a:p>
          <a:endParaRPr lang="en-US"/>
        </a:p>
      </dgm:t>
    </dgm:pt>
    <dgm:pt modelId="{AE3AEE3E-C25F-4746-B073-B5BB66EBCFC4}">
      <dgm:prSet phldrT="[Text]"/>
      <dgm:spPr/>
      <dgm:t>
        <a:bodyPr/>
        <a:lstStyle/>
        <a:p>
          <a:r>
            <a:rPr lang="fa-IR" dirty="0">
              <a:cs typeface="B Titr" panose="00000700000000000000" pitchFamily="2" charset="-78"/>
            </a:rPr>
            <a:t>ارزیابی و طبقه بندی </a:t>
          </a:r>
          <a:endParaRPr lang="en-US" dirty="0">
            <a:cs typeface="B Titr" panose="00000700000000000000" pitchFamily="2" charset="-78"/>
          </a:endParaRPr>
        </a:p>
      </dgm:t>
    </dgm:pt>
    <dgm:pt modelId="{D47B1EE6-32E3-44A7-B29E-D55931D021E0}" type="parTrans" cxnId="{DF7703D8-F0BF-4FAE-B7CE-5B5C6D27532E}">
      <dgm:prSet/>
      <dgm:spPr/>
      <dgm:t>
        <a:bodyPr/>
        <a:lstStyle/>
        <a:p>
          <a:endParaRPr lang="en-US"/>
        </a:p>
      </dgm:t>
    </dgm:pt>
    <dgm:pt modelId="{5DF04C78-1CC0-4D48-8937-024CB1FF42C4}" type="sibTrans" cxnId="{DF7703D8-F0BF-4FAE-B7CE-5B5C6D27532E}">
      <dgm:prSet/>
      <dgm:spPr/>
      <dgm:t>
        <a:bodyPr/>
        <a:lstStyle/>
        <a:p>
          <a:endParaRPr lang="en-US"/>
        </a:p>
      </dgm:t>
    </dgm:pt>
    <dgm:pt modelId="{F831806E-E06F-45F7-A9E8-5DE0BC27178A}">
      <dgm:prSet phldrT="[Text]"/>
      <dgm:spPr/>
      <dgm:t>
        <a:bodyPr/>
        <a:lstStyle/>
        <a:p>
          <a:r>
            <a:rPr lang="fa-IR" dirty="0">
              <a:cs typeface="B Titr" panose="00000700000000000000" pitchFamily="2" charset="-78"/>
            </a:rPr>
            <a:t>تعیین واحد تقسیم گیری</a:t>
          </a:r>
          <a:endParaRPr lang="en-US" dirty="0">
            <a:cs typeface="B Titr" panose="00000700000000000000" pitchFamily="2" charset="-78"/>
          </a:endParaRPr>
        </a:p>
      </dgm:t>
    </dgm:pt>
    <dgm:pt modelId="{705FD61E-339C-41AE-8453-81DEE9A50C3A}" type="parTrans" cxnId="{00BFE061-285A-435F-95A2-1B213573C4E3}">
      <dgm:prSet/>
      <dgm:spPr/>
      <dgm:t>
        <a:bodyPr/>
        <a:lstStyle/>
        <a:p>
          <a:endParaRPr lang="en-US"/>
        </a:p>
      </dgm:t>
    </dgm:pt>
    <dgm:pt modelId="{7905E62F-FDB4-4567-86F4-9DB2B26EA549}" type="sibTrans" cxnId="{00BFE061-285A-435F-95A2-1B213573C4E3}">
      <dgm:prSet/>
      <dgm:spPr/>
      <dgm:t>
        <a:bodyPr/>
        <a:lstStyle/>
        <a:p>
          <a:endParaRPr lang="en-US"/>
        </a:p>
      </dgm:t>
    </dgm:pt>
    <dgm:pt modelId="{B03903DF-A6FA-4DE1-9050-EE7918FAD769}">
      <dgm:prSet/>
      <dgm:spPr/>
      <dgm:t>
        <a:bodyPr/>
        <a:lstStyle/>
        <a:p>
          <a:r>
            <a:rPr lang="fa-IR" dirty="0">
              <a:cs typeface="B Titr" panose="00000700000000000000" pitchFamily="2" charset="-78"/>
            </a:rPr>
            <a:t>تهیه تقاضای مالی</a:t>
          </a:r>
          <a:endParaRPr lang="en-US" dirty="0">
            <a:cs typeface="B Titr" panose="00000700000000000000" pitchFamily="2" charset="-78"/>
          </a:endParaRPr>
        </a:p>
      </dgm:t>
    </dgm:pt>
    <dgm:pt modelId="{B7E42ED0-B9EE-4FB4-B621-C531DF660EB2}" type="parTrans" cxnId="{C0339B2F-A42D-430A-8E59-083F0690E3C8}">
      <dgm:prSet/>
      <dgm:spPr/>
      <dgm:t>
        <a:bodyPr/>
        <a:lstStyle/>
        <a:p>
          <a:endParaRPr lang="en-US"/>
        </a:p>
      </dgm:t>
    </dgm:pt>
    <dgm:pt modelId="{D0630E0F-8C94-43A1-A78C-75D04AF257E9}" type="sibTrans" cxnId="{C0339B2F-A42D-430A-8E59-083F0690E3C8}">
      <dgm:prSet/>
      <dgm:spPr/>
      <dgm:t>
        <a:bodyPr/>
        <a:lstStyle/>
        <a:p>
          <a:endParaRPr lang="en-US"/>
        </a:p>
      </dgm:t>
    </dgm:pt>
    <dgm:pt modelId="{EB3CF865-8E93-4ABD-8111-B2A2F02874E6}" type="pres">
      <dgm:prSet presAssocID="{24F77B0F-2B4B-40AA-9D9D-7E5E34D55EA9}" presName="Name0" presStyleCnt="0">
        <dgm:presLayoutVars>
          <dgm:dir/>
          <dgm:animLvl val="lvl"/>
          <dgm:resizeHandles val="exact"/>
        </dgm:presLayoutVars>
      </dgm:prSet>
      <dgm:spPr/>
      <dgm:t>
        <a:bodyPr/>
        <a:lstStyle/>
        <a:p>
          <a:endParaRPr lang="en-US"/>
        </a:p>
      </dgm:t>
    </dgm:pt>
    <dgm:pt modelId="{FC66AF8B-A8E8-4B4C-A375-BF68B0F62F83}" type="pres">
      <dgm:prSet presAssocID="{3928C85D-EBD2-4D2A-A84A-8E45341AA61C}" presName="parTxOnly" presStyleLbl="node1" presStyleIdx="0" presStyleCnt="4" custScaleY="107985" custLinFactNeighborX="7608" custLinFactNeighborY="1902">
        <dgm:presLayoutVars>
          <dgm:chMax val="0"/>
          <dgm:chPref val="0"/>
          <dgm:bulletEnabled val="1"/>
        </dgm:presLayoutVars>
      </dgm:prSet>
      <dgm:spPr/>
      <dgm:t>
        <a:bodyPr/>
        <a:lstStyle/>
        <a:p>
          <a:endParaRPr lang="en-US"/>
        </a:p>
      </dgm:t>
    </dgm:pt>
    <dgm:pt modelId="{7561F058-4D6C-4F2E-B121-81C21932743D}" type="pres">
      <dgm:prSet presAssocID="{398FB399-BF07-4DB0-BDDB-D81776B8A774}" presName="parTxOnlySpace" presStyleCnt="0"/>
      <dgm:spPr/>
    </dgm:pt>
    <dgm:pt modelId="{FA4F51E4-0D77-4222-B4A0-7A0AB3C600A7}" type="pres">
      <dgm:prSet presAssocID="{AE3AEE3E-C25F-4746-B073-B5BB66EBCFC4}" presName="parTxOnly" presStyleLbl="node1" presStyleIdx="1" presStyleCnt="4">
        <dgm:presLayoutVars>
          <dgm:chMax val="0"/>
          <dgm:chPref val="0"/>
          <dgm:bulletEnabled val="1"/>
        </dgm:presLayoutVars>
      </dgm:prSet>
      <dgm:spPr/>
      <dgm:t>
        <a:bodyPr/>
        <a:lstStyle/>
        <a:p>
          <a:endParaRPr lang="en-US"/>
        </a:p>
      </dgm:t>
    </dgm:pt>
    <dgm:pt modelId="{11563861-6707-4907-8BAF-C346AA4D13C7}" type="pres">
      <dgm:prSet presAssocID="{5DF04C78-1CC0-4D48-8937-024CB1FF42C4}" presName="parTxOnlySpace" presStyleCnt="0"/>
      <dgm:spPr/>
    </dgm:pt>
    <dgm:pt modelId="{78B24FF7-DF44-46E4-ABCE-7F97E84316C9}" type="pres">
      <dgm:prSet presAssocID="{B03903DF-A6FA-4DE1-9050-EE7918FAD769}" presName="parTxOnly" presStyleLbl="node1" presStyleIdx="2" presStyleCnt="4">
        <dgm:presLayoutVars>
          <dgm:chMax val="0"/>
          <dgm:chPref val="0"/>
          <dgm:bulletEnabled val="1"/>
        </dgm:presLayoutVars>
      </dgm:prSet>
      <dgm:spPr/>
      <dgm:t>
        <a:bodyPr/>
        <a:lstStyle/>
        <a:p>
          <a:endParaRPr lang="en-US"/>
        </a:p>
      </dgm:t>
    </dgm:pt>
    <dgm:pt modelId="{0FFFCA10-7B61-4A08-9FAA-C36C87132793}" type="pres">
      <dgm:prSet presAssocID="{D0630E0F-8C94-43A1-A78C-75D04AF257E9}" presName="parTxOnlySpace" presStyleCnt="0"/>
      <dgm:spPr/>
    </dgm:pt>
    <dgm:pt modelId="{C015DF83-EAE0-4CC2-93A0-B1B9F5FBAD13}" type="pres">
      <dgm:prSet presAssocID="{F831806E-E06F-45F7-A9E8-5DE0BC27178A}" presName="parTxOnly" presStyleLbl="node1" presStyleIdx="3" presStyleCnt="4">
        <dgm:presLayoutVars>
          <dgm:chMax val="0"/>
          <dgm:chPref val="0"/>
          <dgm:bulletEnabled val="1"/>
        </dgm:presLayoutVars>
      </dgm:prSet>
      <dgm:spPr/>
      <dgm:t>
        <a:bodyPr/>
        <a:lstStyle/>
        <a:p>
          <a:endParaRPr lang="en-US"/>
        </a:p>
      </dgm:t>
    </dgm:pt>
  </dgm:ptLst>
  <dgm:cxnLst>
    <dgm:cxn modelId="{9AE2916A-E39C-44C2-A0B6-6ECF738C24C8}" type="presOf" srcId="{3928C85D-EBD2-4D2A-A84A-8E45341AA61C}" destId="{FC66AF8B-A8E8-4B4C-A375-BF68B0F62F83}" srcOrd="0" destOrd="0" presId="urn:microsoft.com/office/officeart/2005/8/layout/chevron1"/>
    <dgm:cxn modelId="{15A74785-565D-42AB-BEAE-A42E59239BB9}" type="presOf" srcId="{AE3AEE3E-C25F-4746-B073-B5BB66EBCFC4}" destId="{FA4F51E4-0D77-4222-B4A0-7A0AB3C600A7}" srcOrd="0" destOrd="0" presId="urn:microsoft.com/office/officeart/2005/8/layout/chevron1"/>
    <dgm:cxn modelId="{DF7703D8-F0BF-4FAE-B7CE-5B5C6D27532E}" srcId="{24F77B0F-2B4B-40AA-9D9D-7E5E34D55EA9}" destId="{AE3AEE3E-C25F-4746-B073-B5BB66EBCFC4}" srcOrd="1" destOrd="0" parTransId="{D47B1EE6-32E3-44A7-B29E-D55931D021E0}" sibTransId="{5DF04C78-1CC0-4D48-8937-024CB1FF42C4}"/>
    <dgm:cxn modelId="{33D79653-FD4F-4919-A01C-B2CF4184293A}" type="presOf" srcId="{F831806E-E06F-45F7-A9E8-5DE0BC27178A}" destId="{C015DF83-EAE0-4CC2-93A0-B1B9F5FBAD13}" srcOrd="0" destOrd="0" presId="urn:microsoft.com/office/officeart/2005/8/layout/chevron1"/>
    <dgm:cxn modelId="{00BFE061-285A-435F-95A2-1B213573C4E3}" srcId="{24F77B0F-2B4B-40AA-9D9D-7E5E34D55EA9}" destId="{F831806E-E06F-45F7-A9E8-5DE0BC27178A}" srcOrd="3" destOrd="0" parTransId="{705FD61E-339C-41AE-8453-81DEE9A50C3A}" sibTransId="{7905E62F-FDB4-4567-86F4-9DB2B26EA549}"/>
    <dgm:cxn modelId="{B139B6A0-2ABB-4CD8-808B-8FCA8AF1CD79}" srcId="{24F77B0F-2B4B-40AA-9D9D-7E5E34D55EA9}" destId="{3928C85D-EBD2-4D2A-A84A-8E45341AA61C}" srcOrd="0" destOrd="0" parTransId="{8F895D5E-F53E-48BC-898F-321D7D3DAF5B}" sibTransId="{398FB399-BF07-4DB0-BDDB-D81776B8A774}"/>
    <dgm:cxn modelId="{F74434CA-225A-47E3-9E76-997A13BB2C1C}" type="presOf" srcId="{24F77B0F-2B4B-40AA-9D9D-7E5E34D55EA9}" destId="{EB3CF865-8E93-4ABD-8111-B2A2F02874E6}" srcOrd="0" destOrd="0" presId="urn:microsoft.com/office/officeart/2005/8/layout/chevron1"/>
    <dgm:cxn modelId="{A6AAC78A-81F5-49B0-A628-3B3F321ADD3F}" type="presOf" srcId="{B03903DF-A6FA-4DE1-9050-EE7918FAD769}" destId="{78B24FF7-DF44-46E4-ABCE-7F97E84316C9}" srcOrd="0" destOrd="0" presId="urn:microsoft.com/office/officeart/2005/8/layout/chevron1"/>
    <dgm:cxn modelId="{C0339B2F-A42D-430A-8E59-083F0690E3C8}" srcId="{24F77B0F-2B4B-40AA-9D9D-7E5E34D55EA9}" destId="{B03903DF-A6FA-4DE1-9050-EE7918FAD769}" srcOrd="2" destOrd="0" parTransId="{B7E42ED0-B9EE-4FB4-B621-C531DF660EB2}" sibTransId="{D0630E0F-8C94-43A1-A78C-75D04AF257E9}"/>
    <dgm:cxn modelId="{395BDF44-C3FE-4CC6-9226-B5D1E202EB5A}" type="presParOf" srcId="{EB3CF865-8E93-4ABD-8111-B2A2F02874E6}" destId="{FC66AF8B-A8E8-4B4C-A375-BF68B0F62F83}" srcOrd="0" destOrd="0" presId="urn:microsoft.com/office/officeart/2005/8/layout/chevron1"/>
    <dgm:cxn modelId="{F3A225A8-472D-4C69-A6D3-CF40EBFAE22E}" type="presParOf" srcId="{EB3CF865-8E93-4ABD-8111-B2A2F02874E6}" destId="{7561F058-4D6C-4F2E-B121-81C21932743D}" srcOrd="1" destOrd="0" presId="urn:microsoft.com/office/officeart/2005/8/layout/chevron1"/>
    <dgm:cxn modelId="{DBE06C63-C285-4CAD-821B-976BA0D2E36A}" type="presParOf" srcId="{EB3CF865-8E93-4ABD-8111-B2A2F02874E6}" destId="{FA4F51E4-0D77-4222-B4A0-7A0AB3C600A7}" srcOrd="2" destOrd="0" presId="urn:microsoft.com/office/officeart/2005/8/layout/chevron1"/>
    <dgm:cxn modelId="{36BE6579-D62C-4182-A048-04A26E117320}" type="presParOf" srcId="{EB3CF865-8E93-4ABD-8111-B2A2F02874E6}" destId="{11563861-6707-4907-8BAF-C346AA4D13C7}" srcOrd="3" destOrd="0" presId="urn:microsoft.com/office/officeart/2005/8/layout/chevron1"/>
    <dgm:cxn modelId="{08690FCC-8318-4747-B934-ACAA68CC9863}" type="presParOf" srcId="{EB3CF865-8E93-4ABD-8111-B2A2F02874E6}" destId="{78B24FF7-DF44-46E4-ABCE-7F97E84316C9}" srcOrd="4" destOrd="0" presId="urn:microsoft.com/office/officeart/2005/8/layout/chevron1"/>
    <dgm:cxn modelId="{76E2BE63-EE05-4FC7-9379-C5C06721544C}" type="presParOf" srcId="{EB3CF865-8E93-4ABD-8111-B2A2F02874E6}" destId="{0FFFCA10-7B61-4A08-9FAA-C36C87132793}" srcOrd="5" destOrd="0" presId="urn:microsoft.com/office/officeart/2005/8/layout/chevron1"/>
    <dgm:cxn modelId="{7B6F809D-15EC-44C7-BCBD-5D4C4A11F754}" type="presParOf" srcId="{EB3CF865-8E93-4ABD-8111-B2A2F02874E6}" destId="{C015DF83-EAE0-4CC2-93A0-B1B9F5FBAD13}"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84478A73-CC91-403F-A8CF-9F9081CBFCB5}"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4F028CF0-B8EC-4C75-9164-358216B73309}">
      <dgm:prSet phldrT="[Text]" custT="1"/>
      <dgm:spPr/>
      <dgm:t>
        <a:bodyPr/>
        <a:lstStyle/>
        <a:p>
          <a:r>
            <a:rPr lang="fa-IR" sz="1600" dirty="0">
              <a:cs typeface="B Titr" panose="00000700000000000000" pitchFamily="2" charset="-78"/>
            </a:rPr>
            <a:t>فرستنده</a:t>
          </a:r>
          <a:r>
            <a:rPr lang="fa-IR" sz="1300" dirty="0"/>
            <a:t> </a:t>
          </a:r>
          <a:endParaRPr lang="en-US" sz="1300" dirty="0"/>
        </a:p>
      </dgm:t>
    </dgm:pt>
    <dgm:pt modelId="{505EFCE0-C512-4008-B0EA-A2493A4B20B9}" type="parTrans" cxnId="{82593A70-4DAA-4EBC-B7E0-11BF72D88CA8}">
      <dgm:prSet/>
      <dgm:spPr/>
      <dgm:t>
        <a:bodyPr/>
        <a:lstStyle/>
        <a:p>
          <a:endParaRPr lang="en-US"/>
        </a:p>
      </dgm:t>
    </dgm:pt>
    <dgm:pt modelId="{383F16ED-9574-4DBC-A26D-4FC4CD207A4D}" type="sibTrans" cxnId="{82593A70-4DAA-4EBC-B7E0-11BF72D88CA8}">
      <dgm:prSet/>
      <dgm:spPr/>
      <dgm:t>
        <a:bodyPr/>
        <a:lstStyle/>
        <a:p>
          <a:endParaRPr lang="en-US"/>
        </a:p>
      </dgm:t>
    </dgm:pt>
    <dgm:pt modelId="{09B4FE17-78AD-496A-A4C9-F49C699E1CD1}">
      <dgm:prSet phldrT="[Text]" custT="1"/>
      <dgm:spPr/>
      <dgm:t>
        <a:bodyPr/>
        <a:lstStyle/>
        <a:p>
          <a:r>
            <a:rPr lang="fa-IR" sz="1800" dirty="0">
              <a:cs typeface="B Titr" panose="00000700000000000000" pitchFamily="2" charset="-78"/>
            </a:rPr>
            <a:t>آینده</a:t>
          </a:r>
          <a:endParaRPr lang="en-US" sz="1700" dirty="0">
            <a:cs typeface="B Titr" panose="00000700000000000000" pitchFamily="2" charset="-78"/>
          </a:endParaRPr>
        </a:p>
      </dgm:t>
    </dgm:pt>
    <dgm:pt modelId="{CFFEB3D6-C991-41D0-9518-28B543FC3EF5}" type="parTrans" cxnId="{6FE89B34-07C2-4DF5-BF4A-C828A8568F95}">
      <dgm:prSet/>
      <dgm:spPr/>
      <dgm:t>
        <a:bodyPr/>
        <a:lstStyle/>
        <a:p>
          <a:endParaRPr lang="en-US"/>
        </a:p>
      </dgm:t>
    </dgm:pt>
    <dgm:pt modelId="{ED5D585C-E96F-40D9-B4C1-3E3B0FD70893}" type="sibTrans" cxnId="{6FE89B34-07C2-4DF5-BF4A-C828A8568F95}">
      <dgm:prSet/>
      <dgm:spPr/>
      <dgm:t>
        <a:bodyPr/>
        <a:lstStyle/>
        <a:p>
          <a:endParaRPr lang="en-US"/>
        </a:p>
      </dgm:t>
    </dgm:pt>
    <dgm:pt modelId="{E6F6139E-316A-4195-AEB8-EADEE68157BC}">
      <dgm:prSet phldrT="[Text]" custT="1"/>
      <dgm:spPr/>
      <dgm:t>
        <a:bodyPr/>
        <a:lstStyle/>
        <a:p>
          <a:r>
            <a:rPr lang="fa-IR" sz="1400" dirty="0">
              <a:cs typeface="B Titr" panose="00000700000000000000" pitchFamily="2" charset="-78"/>
            </a:rPr>
            <a:t>انتقال</a:t>
          </a:r>
          <a:endParaRPr lang="en-US" sz="1300" dirty="0">
            <a:cs typeface="B Titr" panose="00000700000000000000" pitchFamily="2" charset="-78"/>
          </a:endParaRPr>
        </a:p>
      </dgm:t>
    </dgm:pt>
    <dgm:pt modelId="{CA323AEE-0D0D-42DC-825F-452584B12117}" type="parTrans" cxnId="{6095EC57-D22A-46D7-8BC5-D0B644040BCC}">
      <dgm:prSet/>
      <dgm:spPr/>
      <dgm:t>
        <a:bodyPr/>
        <a:lstStyle/>
        <a:p>
          <a:endParaRPr lang="en-US"/>
        </a:p>
      </dgm:t>
    </dgm:pt>
    <dgm:pt modelId="{B1E9F05E-233A-470A-A015-22620771DECF}" type="sibTrans" cxnId="{6095EC57-D22A-46D7-8BC5-D0B644040BCC}">
      <dgm:prSet/>
      <dgm:spPr/>
      <dgm:t>
        <a:bodyPr/>
        <a:lstStyle/>
        <a:p>
          <a:endParaRPr lang="en-US"/>
        </a:p>
      </dgm:t>
    </dgm:pt>
    <dgm:pt modelId="{6AF5237B-B706-4655-83EC-DAED338E0C37}">
      <dgm:prSet phldrT="[Text]" custT="1"/>
      <dgm:spPr/>
      <dgm:t>
        <a:bodyPr/>
        <a:lstStyle/>
        <a:p>
          <a:r>
            <a:rPr lang="fa-IR" sz="1800" dirty="0">
              <a:cs typeface="B Titr" panose="00000700000000000000" pitchFamily="2" charset="-78"/>
            </a:rPr>
            <a:t>رمز گشایی</a:t>
          </a:r>
          <a:endParaRPr lang="en-US" sz="1800" dirty="0">
            <a:cs typeface="B Titr" panose="00000700000000000000" pitchFamily="2" charset="-78"/>
          </a:endParaRPr>
        </a:p>
      </dgm:t>
    </dgm:pt>
    <dgm:pt modelId="{F3BEFABA-3EC8-4F27-A442-4B857F8360EB}" type="parTrans" cxnId="{B65C48DE-DEE5-4878-A0DE-9F1A02E86C2E}">
      <dgm:prSet/>
      <dgm:spPr/>
      <dgm:t>
        <a:bodyPr/>
        <a:lstStyle/>
        <a:p>
          <a:endParaRPr lang="en-US"/>
        </a:p>
      </dgm:t>
    </dgm:pt>
    <dgm:pt modelId="{33563C18-177D-410B-9111-83BF13703537}" type="sibTrans" cxnId="{B65C48DE-DEE5-4878-A0DE-9F1A02E86C2E}">
      <dgm:prSet/>
      <dgm:spPr/>
      <dgm:t>
        <a:bodyPr/>
        <a:lstStyle/>
        <a:p>
          <a:endParaRPr lang="en-US"/>
        </a:p>
      </dgm:t>
    </dgm:pt>
    <dgm:pt modelId="{3193D608-3DC6-439C-A3E6-6FB0CDD01023}">
      <dgm:prSet phldrT="[Text]" custT="1"/>
      <dgm:spPr/>
      <dgm:t>
        <a:bodyPr/>
        <a:lstStyle/>
        <a:p>
          <a:r>
            <a:rPr lang="fa-IR" sz="1600" dirty="0">
              <a:cs typeface="B Titr" panose="00000700000000000000" pitchFamily="2" charset="-78"/>
            </a:rPr>
            <a:t>گیرنده</a:t>
          </a:r>
          <a:endParaRPr lang="en-US" sz="1300" dirty="0">
            <a:cs typeface="B Titr" panose="00000700000000000000" pitchFamily="2" charset="-78"/>
          </a:endParaRPr>
        </a:p>
      </dgm:t>
    </dgm:pt>
    <dgm:pt modelId="{68FCDDFB-6948-413A-B7D5-35A7B45D06F0}" type="parTrans" cxnId="{21443BCD-950C-4B11-8DEC-D6714CE3981A}">
      <dgm:prSet/>
      <dgm:spPr/>
      <dgm:t>
        <a:bodyPr/>
        <a:lstStyle/>
        <a:p>
          <a:endParaRPr lang="en-US"/>
        </a:p>
      </dgm:t>
    </dgm:pt>
    <dgm:pt modelId="{C2ACAEC8-ABEF-4274-ACEE-172791547080}" type="sibTrans" cxnId="{21443BCD-950C-4B11-8DEC-D6714CE3981A}">
      <dgm:prSet/>
      <dgm:spPr/>
      <dgm:t>
        <a:bodyPr/>
        <a:lstStyle/>
        <a:p>
          <a:endParaRPr lang="en-US"/>
        </a:p>
      </dgm:t>
    </dgm:pt>
    <dgm:pt modelId="{23A87741-EF02-43E7-A16D-B43AD9F208C9}">
      <dgm:prSet phldrT="[Text]"/>
      <dgm:spPr/>
      <dgm:t>
        <a:bodyPr/>
        <a:lstStyle/>
        <a:p>
          <a:r>
            <a:rPr lang="fa-IR" dirty="0">
              <a:cs typeface="B Titr" panose="00000700000000000000" pitchFamily="2" charset="-78"/>
            </a:rPr>
            <a:t>معنی</a:t>
          </a:r>
          <a:endParaRPr lang="en-US" dirty="0">
            <a:cs typeface="B Titr" panose="00000700000000000000" pitchFamily="2" charset="-78"/>
          </a:endParaRPr>
        </a:p>
      </dgm:t>
    </dgm:pt>
    <dgm:pt modelId="{5D4D64B6-1EBD-4B4B-A4CF-DEDDB012E67B}" type="parTrans" cxnId="{B9DB4436-5E8F-48E4-A1A5-45B01D933694}">
      <dgm:prSet/>
      <dgm:spPr/>
      <dgm:t>
        <a:bodyPr/>
        <a:lstStyle/>
        <a:p>
          <a:endParaRPr lang="en-US"/>
        </a:p>
      </dgm:t>
    </dgm:pt>
    <dgm:pt modelId="{7E3C8920-9F06-4C8A-A92E-68D19752F28A}" type="sibTrans" cxnId="{B9DB4436-5E8F-48E4-A1A5-45B01D933694}">
      <dgm:prSet/>
      <dgm:spPr/>
      <dgm:t>
        <a:bodyPr/>
        <a:lstStyle/>
        <a:p>
          <a:endParaRPr lang="en-US"/>
        </a:p>
      </dgm:t>
    </dgm:pt>
    <dgm:pt modelId="{AF4B4E81-91A2-4DB0-A726-BAC7CA817524}">
      <dgm:prSet custT="1"/>
      <dgm:spPr/>
      <dgm:t>
        <a:bodyPr/>
        <a:lstStyle/>
        <a:p>
          <a:r>
            <a:rPr lang="fa-IR" sz="1600" dirty="0">
              <a:cs typeface="B Titr" panose="00000700000000000000" pitchFamily="2" charset="-78"/>
            </a:rPr>
            <a:t>انتقال</a:t>
          </a:r>
          <a:endParaRPr lang="en-US" sz="1600" dirty="0">
            <a:cs typeface="B Titr" panose="00000700000000000000" pitchFamily="2" charset="-78"/>
          </a:endParaRPr>
        </a:p>
      </dgm:t>
    </dgm:pt>
    <dgm:pt modelId="{2AE498EC-C482-46A7-80CC-7FE7231D1722}" type="parTrans" cxnId="{C51DF461-3C32-49D1-8C85-0D2A264D4104}">
      <dgm:prSet/>
      <dgm:spPr/>
      <dgm:t>
        <a:bodyPr/>
        <a:lstStyle/>
        <a:p>
          <a:endParaRPr lang="en-US"/>
        </a:p>
      </dgm:t>
    </dgm:pt>
    <dgm:pt modelId="{0075E105-00D2-48F5-811A-836D6BB5434B}" type="sibTrans" cxnId="{C51DF461-3C32-49D1-8C85-0D2A264D4104}">
      <dgm:prSet/>
      <dgm:spPr/>
      <dgm:t>
        <a:bodyPr/>
        <a:lstStyle/>
        <a:p>
          <a:endParaRPr lang="en-US"/>
        </a:p>
      </dgm:t>
    </dgm:pt>
    <dgm:pt modelId="{55347B83-5CAE-472B-B530-4B972BD0E9CF}">
      <dgm:prSet custT="1"/>
      <dgm:spPr/>
      <dgm:t>
        <a:bodyPr/>
        <a:lstStyle/>
        <a:p>
          <a:r>
            <a:rPr lang="fa-IR" sz="1300" dirty="0"/>
            <a:t> </a:t>
          </a:r>
          <a:r>
            <a:rPr lang="fa-IR" sz="1800" dirty="0">
              <a:cs typeface="B Titr" panose="00000700000000000000" pitchFamily="2" charset="-78"/>
            </a:rPr>
            <a:t>پیام</a:t>
          </a:r>
          <a:endParaRPr lang="en-US" sz="1300" dirty="0">
            <a:cs typeface="B Titr" panose="00000700000000000000" pitchFamily="2" charset="-78"/>
          </a:endParaRPr>
        </a:p>
      </dgm:t>
    </dgm:pt>
    <dgm:pt modelId="{7F4DB3CE-EC31-4037-ACC0-8DDA5A31C5AE}" type="parTrans" cxnId="{477F494F-3C43-4E1B-BFC9-908EB2692AE2}">
      <dgm:prSet/>
      <dgm:spPr/>
      <dgm:t>
        <a:bodyPr/>
        <a:lstStyle/>
        <a:p>
          <a:endParaRPr lang="en-US"/>
        </a:p>
      </dgm:t>
    </dgm:pt>
    <dgm:pt modelId="{3D3096F1-11D4-47FE-978E-20820B10C2C3}" type="sibTrans" cxnId="{477F494F-3C43-4E1B-BFC9-908EB2692AE2}">
      <dgm:prSet/>
      <dgm:spPr/>
      <dgm:t>
        <a:bodyPr/>
        <a:lstStyle/>
        <a:p>
          <a:endParaRPr lang="en-US"/>
        </a:p>
      </dgm:t>
    </dgm:pt>
    <dgm:pt modelId="{41FC84A0-9FF0-4D9B-BA93-9A85762955FD}">
      <dgm:prSet custT="1"/>
      <dgm:spPr/>
      <dgm:t>
        <a:bodyPr/>
        <a:lstStyle/>
        <a:p>
          <a:r>
            <a:rPr lang="fa-IR" sz="1600" dirty="0">
              <a:cs typeface="B Titr" panose="00000700000000000000" pitchFamily="2" charset="-78"/>
            </a:rPr>
            <a:t>رمز گزاری</a:t>
          </a:r>
          <a:endParaRPr lang="en-US" sz="1600" dirty="0">
            <a:cs typeface="B Titr" panose="00000700000000000000" pitchFamily="2" charset="-78"/>
          </a:endParaRPr>
        </a:p>
      </dgm:t>
    </dgm:pt>
    <dgm:pt modelId="{CAA04582-6248-481C-9C6E-1BDD5946388D}" type="parTrans" cxnId="{BCDD2D68-79F5-449D-9D7D-F75D47CCCAAC}">
      <dgm:prSet/>
      <dgm:spPr/>
      <dgm:t>
        <a:bodyPr/>
        <a:lstStyle/>
        <a:p>
          <a:endParaRPr lang="en-US"/>
        </a:p>
      </dgm:t>
    </dgm:pt>
    <dgm:pt modelId="{237E0557-ADF0-418F-925B-AD0B97C9FE3D}" type="sibTrans" cxnId="{BCDD2D68-79F5-449D-9D7D-F75D47CCCAAC}">
      <dgm:prSet/>
      <dgm:spPr/>
      <dgm:t>
        <a:bodyPr/>
        <a:lstStyle/>
        <a:p>
          <a:endParaRPr lang="en-US"/>
        </a:p>
      </dgm:t>
    </dgm:pt>
    <dgm:pt modelId="{C31F8FD6-AF1A-4DC8-8B37-A36197B0D1DE}">
      <dgm:prSet custT="1"/>
      <dgm:spPr/>
      <dgm:t>
        <a:bodyPr/>
        <a:lstStyle/>
        <a:p>
          <a:r>
            <a:rPr lang="fa-IR" sz="2000" dirty="0">
              <a:cs typeface="B Titr" panose="00000700000000000000" pitchFamily="2" charset="-78"/>
            </a:rPr>
            <a:t>علائم</a:t>
          </a:r>
          <a:endParaRPr lang="en-US" sz="1700" dirty="0">
            <a:cs typeface="B Titr" panose="00000700000000000000" pitchFamily="2" charset="-78"/>
          </a:endParaRPr>
        </a:p>
      </dgm:t>
    </dgm:pt>
    <dgm:pt modelId="{316957A6-746D-4ECE-908D-23E5F1DF35F3}" type="parTrans" cxnId="{B961098B-8188-4106-920F-7AB70AF6024B}">
      <dgm:prSet/>
      <dgm:spPr/>
      <dgm:t>
        <a:bodyPr/>
        <a:lstStyle/>
        <a:p>
          <a:endParaRPr lang="en-US"/>
        </a:p>
      </dgm:t>
    </dgm:pt>
    <dgm:pt modelId="{278613CB-37B0-46AF-8222-F9B2E313AFAA}" type="sibTrans" cxnId="{B961098B-8188-4106-920F-7AB70AF6024B}">
      <dgm:prSet/>
      <dgm:spPr/>
      <dgm:t>
        <a:bodyPr/>
        <a:lstStyle/>
        <a:p>
          <a:endParaRPr lang="en-US"/>
        </a:p>
      </dgm:t>
    </dgm:pt>
    <dgm:pt modelId="{22C03A53-D0A8-4B65-B914-16EF23E017A9}" type="pres">
      <dgm:prSet presAssocID="{84478A73-CC91-403F-A8CF-9F9081CBFCB5}" presName="linearFlow" presStyleCnt="0">
        <dgm:presLayoutVars>
          <dgm:dir/>
          <dgm:animLvl val="lvl"/>
          <dgm:resizeHandles val="exact"/>
        </dgm:presLayoutVars>
      </dgm:prSet>
      <dgm:spPr/>
      <dgm:t>
        <a:bodyPr/>
        <a:lstStyle/>
        <a:p>
          <a:endParaRPr lang="en-US"/>
        </a:p>
      </dgm:t>
    </dgm:pt>
    <dgm:pt modelId="{9CBC104D-0ACC-4F42-8685-211FC3990AFE}" type="pres">
      <dgm:prSet presAssocID="{4F028CF0-B8EC-4C75-9164-358216B73309}" presName="composite" presStyleCnt="0"/>
      <dgm:spPr/>
    </dgm:pt>
    <dgm:pt modelId="{94FC3A5D-C33A-466A-93AF-534A0DE53D94}" type="pres">
      <dgm:prSet presAssocID="{4F028CF0-B8EC-4C75-9164-358216B73309}" presName="parTx" presStyleLbl="node1" presStyleIdx="0" presStyleCnt="5">
        <dgm:presLayoutVars>
          <dgm:chMax val="0"/>
          <dgm:chPref val="0"/>
          <dgm:bulletEnabled val="1"/>
        </dgm:presLayoutVars>
      </dgm:prSet>
      <dgm:spPr/>
      <dgm:t>
        <a:bodyPr/>
        <a:lstStyle/>
        <a:p>
          <a:endParaRPr lang="en-US"/>
        </a:p>
      </dgm:t>
    </dgm:pt>
    <dgm:pt modelId="{E16FD32F-6550-4ED1-9D48-0B27E3E4C201}" type="pres">
      <dgm:prSet presAssocID="{4F028CF0-B8EC-4C75-9164-358216B73309}" presName="parSh" presStyleLbl="node1" presStyleIdx="0" presStyleCnt="5"/>
      <dgm:spPr/>
      <dgm:t>
        <a:bodyPr/>
        <a:lstStyle/>
        <a:p>
          <a:endParaRPr lang="en-US"/>
        </a:p>
      </dgm:t>
    </dgm:pt>
    <dgm:pt modelId="{C1850407-A3A5-4DC3-BA70-AFFC905CAC6B}" type="pres">
      <dgm:prSet presAssocID="{4F028CF0-B8EC-4C75-9164-358216B73309}" presName="desTx" presStyleLbl="fgAcc1" presStyleIdx="0" presStyleCnt="5">
        <dgm:presLayoutVars>
          <dgm:bulletEnabled val="1"/>
        </dgm:presLayoutVars>
      </dgm:prSet>
      <dgm:spPr/>
      <dgm:t>
        <a:bodyPr/>
        <a:lstStyle/>
        <a:p>
          <a:endParaRPr lang="en-US"/>
        </a:p>
      </dgm:t>
    </dgm:pt>
    <dgm:pt modelId="{2D33F107-654B-4698-B671-B893F5E6F1EB}" type="pres">
      <dgm:prSet presAssocID="{383F16ED-9574-4DBC-A26D-4FC4CD207A4D}" presName="sibTrans" presStyleLbl="sibTrans2D1" presStyleIdx="0" presStyleCnt="4"/>
      <dgm:spPr/>
      <dgm:t>
        <a:bodyPr/>
        <a:lstStyle/>
        <a:p>
          <a:endParaRPr lang="en-US"/>
        </a:p>
      </dgm:t>
    </dgm:pt>
    <dgm:pt modelId="{5DC54B8B-B1D3-4AF7-BBF8-746BAD2FABFA}" type="pres">
      <dgm:prSet presAssocID="{383F16ED-9574-4DBC-A26D-4FC4CD207A4D}" presName="connTx" presStyleLbl="sibTrans2D1" presStyleIdx="0" presStyleCnt="4"/>
      <dgm:spPr/>
      <dgm:t>
        <a:bodyPr/>
        <a:lstStyle/>
        <a:p>
          <a:endParaRPr lang="en-US"/>
        </a:p>
      </dgm:t>
    </dgm:pt>
    <dgm:pt modelId="{1C2E20B3-5022-47E4-AA3D-BB2FE6E5E37D}" type="pres">
      <dgm:prSet presAssocID="{55347B83-5CAE-472B-B530-4B972BD0E9CF}" presName="composite" presStyleCnt="0"/>
      <dgm:spPr/>
    </dgm:pt>
    <dgm:pt modelId="{CE1296DA-9A2F-4FFF-98F7-D68DAB168B52}" type="pres">
      <dgm:prSet presAssocID="{55347B83-5CAE-472B-B530-4B972BD0E9CF}" presName="parTx" presStyleLbl="node1" presStyleIdx="0" presStyleCnt="5">
        <dgm:presLayoutVars>
          <dgm:chMax val="0"/>
          <dgm:chPref val="0"/>
          <dgm:bulletEnabled val="1"/>
        </dgm:presLayoutVars>
      </dgm:prSet>
      <dgm:spPr/>
      <dgm:t>
        <a:bodyPr/>
        <a:lstStyle/>
        <a:p>
          <a:endParaRPr lang="en-US"/>
        </a:p>
      </dgm:t>
    </dgm:pt>
    <dgm:pt modelId="{175B7B9E-6D0E-4B7D-AE7D-A87CAB32559A}" type="pres">
      <dgm:prSet presAssocID="{55347B83-5CAE-472B-B530-4B972BD0E9CF}" presName="parSh" presStyleLbl="node1" presStyleIdx="1" presStyleCnt="5"/>
      <dgm:spPr/>
      <dgm:t>
        <a:bodyPr/>
        <a:lstStyle/>
        <a:p>
          <a:endParaRPr lang="en-US"/>
        </a:p>
      </dgm:t>
    </dgm:pt>
    <dgm:pt modelId="{F385BE72-B318-4FEC-AC36-4BA97C892C1F}" type="pres">
      <dgm:prSet presAssocID="{55347B83-5CAE-472B-B530-4B972BD0E9CF}" presName="desTx" presStyleLbl="fgAcc1" presStyleIdx="1" presStyleCnt="5">
        <dgm:presLayoutVars>
          <dgm:bulletEnabled val="1"/>
        </dgm:presLayoutVars>
      </dgm:prSet>
      <dgm:spPr/>
      <dgm:t>
        <a:bodyPr/>
        <a:lstStyle/>
        <a:p>
          <a:endParaRPr lang="en-US"/>
        </a:p>
      </dgm:t>
    </dgm:pt>
    <dgm:pt modelId="{B530C8E2-BE52-4E23-9CB0-56F989658716}" type="pres">
      <dgm:prSet presAssocID="{3D3096F1-11D4-47FE-978E-20820B10C2C3}" presName="sibTrans" presStyleLbl="sibTrans2D1" presStyleIdx="1" presStyleCnt="4"/>
      <dgm:spPr/>
      <dgm:t>
        <a:bodyPr/>
        <a:lstStyle/>
        <a:p>
          <a:endParaRPr lang="en-US"/>
        </a:p>
      </dgm:t>
    </dgm:pt>
    <dgm:pt modelId="{A5AD06D4-C9F4-4D58-A273-5A4702B2F63A}" type="pres">
      <dgm:prSet presAssocID="{3D3096F1-11D4-47FE-978E-20820B10C2C3}" presName="connTx" presStyleLbl="sibTrans2D1" presStyleIdx="1" presStyleCnt="4"/>
      <dgm:spPr/>
      <dgm:t>
        <a:bodyPr/>
        <a:lstStyle/>
        <a:p>
          <a:endParaRPr lang="en-US"/>
        </a:p>
      </dgm:t>
    </dgm:pt>
    <dgm:pt modelId="{562DC23F-2BE7-4A3D-8563-A7263FED8228}" type="pres">
      <dgm:prSet presAssocID="{AF4B4E81-91A2-4DB0-A726-BAC7CA817524}" presName="composite" presStyleCnt="0"/>
      <dgm:spPr/>
    </dgm:pt>
    <dgm:pt modelId="{7D51B3D0-99F3-4204-9267-53760F70ECA3}" type="pres">
      <dgm:prSet presAssocID="{AF4B4E81-91A2-4DB0-A726-BAC7CA817524}" presName="parTx" presStyleLbl="node1" presStyleIdx="1" presStyleCnt="5">
        <dgm:presLayoutVars>
          <dgm:chMax val="0"/>
          <dgm:chPref val="0"/>
          <dgm:bulletEnabled val="1"/>
        </dgm:presLayoutVars>
      </dgm:prSet>
      <dgm:spPr/>
      <dgm:t>
        <a:bodyPr/>
        <a:lstStyle/>
        <a:p>
          <a:endParaRPr lang="en-US"/>
        </a:p>
      </dgm:t>
    </dgm:pt>
    <dgm:pt modelId="{E2EE9A73-5FFC-44BB-AA04-F330E11B264B}" type="pres">
      <dgm:prSet presAssocID="{AF4B4E81-91A2-4DB0-A726-BAC7CA817524}" presName="parSh" presStyleLbl="node1" presStyleIdx="2" presStyleCnt="5"/>
      <dgm:spPr/>
      <dgm:t>
        <a:bodyPr/>
        <a:lstStyle/>
        <a:p>
          <a:endParaRPr lang="en-US"/>
        </a:p>
      </dgm:t>
    </dgm:pt>
    <dgm:pt modelId="{A2B24C00-DF0B-4F5C-AFCB-555E33CD1BB0}" type="pres">
      <dgm:prSet presAssocID="{AF4B4E81-91A2-4DB0-A726-BAC7CA817524}" presName="desTx" presStyleLbl="fgAcc1" presStyleIdx="2" presStyleCnt="5">
        <dgm:presLayoutVars>
          <dgm:bulletEnabled val="1"/>
        </dgm:presLayoutVars>
      </dgm:prSet>
      <dgm:spPr/>
      <dgm:t>
        <a:bodyPr/>
        <a:lstStyle/>
        <a:p>
          <a:endParaRPr lang="en-US"/>
        </a:p>
      </dgm:t>
    </dgm:pt>
    <dgm:pt modelId="{4DD4341C-FFF2-40C6-AA64-6A47677EA40A}" type="pres">
      <dgm:prSet presAssocID="{0075E105-00D2-48F5-811A-836D6BB5434B}" presName="sibTrans" presStyleLbl="sibTrans2D1" presStyleIdx="2" presStyleCnt="4"/>
      <dgm:spPr/>
      <dgm:t>
        <a:bodyPr/>
        <a:lstStyle/>
        <a:p>
          <a:endParaRPr lang="en-US"/>
        </a:p>
      </dgm:t>
    </dgm:pt>
    <dgm:pt modelId="{8E983D6E-B5CF-4EB1-964E-4E0517EAA86B}" type="pres">
      <dgm:prSet presAssocID="{0075E105-00D2-48F5-811A-836D6BB5434B}" presName="connTx" presStyleLbl="sibTrans2D1" presStyleIdx="2" presStyleCnt="4"/>
      <dgm:spPr/>
      <dgm:t>
        <a:bodyPr/>
        <a:lstStyle/>
        <a:p>
          <a:endParaRPr lang="en-US"/>
        </a:p>
      </dgm:t>
    </dgm:pt>
    <dgm:pt modelId="{30B12BDF-3BDD-43E1-B0C2-CFF89D310AE1}" type="pres">
      <dgm:prSet presAssocID="{E6F6139E-316A-4195-AEB8-EADEE68157BC}" presName="composite" presStyleCnt="0"/>
      <dgm:spPr/>
    </dgm:pt>
    <dgm:pt modelId="{CBBE83D0-2913-4363-B2B4-7015FE95D5FF}" type="pres">
      <dgm:prSet presAssocID="{E6F6139E-316A-4195-AEB8-EADEE68157BC}" presName="parTx" presStyleLbl="node1" presStyleIdx="2" presStyleCnt="5">
        <dgm:presLayoutVars>
          <dgm:chMax val="0"/>
          <dgm:chPref val="0"/>
          <dgm:bulletEnabled val="1"/>
        </dgm:presLayoutVars>
      </dgm:prSet>
      <dgm:spPr/>
      <dgm:t>
        <a:bodyPr/>
        <a:lstStyle/>
        <a:p>
          <a:endParaRPr lang="en-US"/>
        </a:p>
      </dgm:t>
    </dgm:pt>
    <dgm:pt modelId="{B7C1D407-BAB1-4988-B00E-AB52D4E7AD45}" type="pres">
      <dgm:prSet presAssocID="{E6F6139E-316A-4195-AEB8-EADEE68157BC}" presName="parSh" presStyleLbl="node1" presStyleIdx="3" presStyleCnt="5"/>
      <dgm:spPr/>
      <dgm:t>
        <a:bodyPr/>
        <a:lstStyle/>
        <a:p>
          <a:endParaRPr lang="en-US"/>
        </a:p>
      </dgm:t>
    </dgm:pt>
    <dgm:pt modelId="{A81285CA-896B-4C83-9B5E-327D30DC161A}" type="pres">
      <dgm:prSet presAssocID="{E6F6139E-316A-4195-AEB8-EADEE68157BC}" presName="desTx" presStyleLbl="fgAcc1" presStyleIdx="3" presStyleCnt="5">
        <dgm:presLayoutVars>
          <dgm:bulletEnabled val="1"/>
        </dgm:presLayoutVars>
      </dgm:prSet>
      <dgm:spPr/>
      <dgm:t>
        <a:bodyPr/>
        <a:lstStyle/>
        <a:p>
          <a:endParaRPr lang="en-US"/>
        </a:p>
      </dgm:t>
    </dgm:pt>
    <dgm:pt modelId="{067C913F-2171-454C-AFB3-F237C757D8B0}" type="pres">
      <dgm:prSet presAssocID="{B1E9F05E-233A-470A-A015-22620771DECF}" presName="sibTrans" presStyleLbl="sibTrans2D1" presStyleIdx="3" presStyleCnt="4"/>
      <dgm:spPr/>
      <dgm:t>
        <a:bodyPr/>
        <a:lstStyle/>
        <a:p>
          <a:endParaRPr lang="en-US"/>
        </a:p>
      </dgm:t>
    </dgm:pt>
    <dgm:pt modelId="{CE74F46F-7E8B-45F3-8C3B-277430BDDD68}" type="pres">
      <dgm:prSet presAssocID="{B1E9F05E-233A-470A-A015-22620771DECF}" presName="connTx" presStyleLbl="sibTrans2D1" presStyleIdx="3" presStyleCnt="4"/>
      <dgm:spPr/>
      <dgm:t>
        <a:bodyPr/>
        <a:lstStyle/>
        <a:p>
          <a:endParaRPr lang="en-US"/>
        </a:p>
      </dgm:t>
    </dgm:pt>
    <dgm:pt modelId="{E4071514-F429-4849-82FF-9D1DF5F85870}" type="pres">
      <dgm:prSet presAssocID="{3193D608-3DC6-439C-A3E6-6FB0CDD01023}" presName="composite" presStyleCnt="0"/>
      <dgm:spPr/>
    </dgm:pt>
    <dgm:pt modelId="{E9C3B49F-EE3E-4573-9441-2C904576EDB4}" type="pres">
      <dgm:prSet presAssocID="{3193D608-3DC6-439C-A3E6-6FB0CDD01023}" presName="parTx" presStyleLbl="node1" presStyleIdx="3" presStyleCnt="5">
        <dgm:presLayoutVars>
          <dgm:chMax val="0"/>
          <dgm:chPref val="0"/>
          <dgm:bulletEnabled val="1"/>
        </dgm:presLayoutVars>
      </dgm:prSet>
      <dgm:spPr/>
      <dgm:t>
        <a:bodyPr/>
        <a:lstStyle/>
        <a:p>
          <a:endParaRPr lang="en-US"/>
        </a:p>
      </dgm:t>
    </dgm:pt>
    <dgm:pt modelId="{2421012A-6A2C-4D24-9EE1-61EBAC2F7D3E}" type="pres">
      <dgm:prSet presAssocID="{3193D608-3DC6-439C-A3E6-6FB0CDD01023}" presName="parSh" presStyleLbl="node1" presStyleIdx="4" presStyleCnt="5"/>
      <dgm:spPr/>
      <dgm:t>
        <a:bodyPr/>
        <a:lstStyle/>
        <a:p>
          <a:endParaRPr lang="en-US"/>
        </a:p>
      </dgm:t>
    </dgm:pt>
    <dgm:pt modelId="{F9A4BD7B-0D22-43A0-90E4-9D77E2373DE6}" type="pres">
      <dgm:prSet presAssocID="{3193D608-3DC6-439C-A3E6-6FB0CDD01023}" presName="desTx" presStyleLbl="fgAcc1" presStyleIdx="4" presStyleCnt="5">
        <dgm:presLayoutVars>
          <dgm:bulletEnabled val="1"/>
        </dgm:presLayoutVars>
      </dgm:prSet>
      <dgm:spPr/>
      <dgm:t>
        <a:bodyPr/>
        <a:lstStyle/>
        <a:p>
          <a:endParaRPr lang="en-US"/>
        </a:p>
      </dgm:t>
    </dgm:pt>
  </dgm:ptLst>
  <dgm:cxnLst>
    <dgm:cxn modelId="{C3A546ED-224D-496F-AA8A-D77EB9D702CA}" type="presOf" srcId="{84478A73-CC91-403F-A8CF-9F9081CBFCB5}" destId="{22C03A53-D0A8-4B65-B914-16EF23E017A9}" srcOrd="0" destOrd="0" presId="urn:microsoft.com/office/officeart/2005/8/layout/process3"/>
    <dgm:cxn modelId="{631524F5-D1CE-43DB-9182-B97955BFFAD8}" type="presOf" srcId="{E6F6139E-316A-4195-AEB8-EADEE68157BC}" destId="{CBBE83D0-2913-4363-B2B4-7015FE95D5FF}" srcOrd="0" destOrd="0" presId="urn:microsoft.com/office/officeart/2005/8/layout/process3"/>
    <dgm:cxn modelId="{97DB7B42-CF86-4AEB-9E61-FB16AA0797CF}" type="presOf" srcId="{383F16ED-9574-4DBC-A26D-4FC4CD207A4D}" destId="{2D33F107-654B-4698-B671-B893F5E6F1EB}" srcOrd="0" destOrd="0" presId="urn:microsoft.com/office/officeart/2005/8/layout/process3"/>
    <dgm:cxn modelId="{7A53BD65-661B-4822-A7C5-E70FA34C66CA}" type="presOf" srcId="{55347B83-5CAE-472B-B530-4B972BD0E9CF}" destId="{175B7B9E-6D0E-4B7D-AE7D-A87CAB32559A}" srcOrd="1" destOrd="0" presId="urn:microsoft.com/office/officeart/2005/8/layout/process3"/>
    <dgm:cxn modelId="{0EF4A0AC-CD94-40D1-BE26-C7843ED84B5E}" type="presOf" srcId="{383F16ED-9574-4DBC-A26D-4FC4CD207A4D}" destId="{5DC54B8B-B1D3-4AF7-BBF8-746BAD2FABFA}" srcOrd="1" destOrd="0" presId="urn:microsoft.com/office/officeart/2005/8/layout/process3"/>
    <dgm:cxn modelId="{6FE89B34-07C2-4DF5-BF4A-C828A8568F95}" srcId="{4F028CF0-B8EC-4C75-9164-358216B73309}" destId="{09B4FE17-78AD-496A-A4C9-F49C699E1CD1}" srcOrd="0" destOrd="0" parTransId="{CFFEB3D6-C991-41D0-9518-28B543FC3EF5}" sibTransId="{ED5D585C-E96F-40D9-B4C1-3E3B0FD70893}"/>
    <dgm:cxn modelId="{C895483A-C58B-4012-B287-8024721BC728}" type="presOf" srcId="{41FC84A0-9FF0-4D9B-BA93-9A85762955FD}" destId="{F385BE72-B318-4FEC-AC36-4BA97C892C1F}" srcOrd="0" destOrd="0" presId="urn:microsoft.com/office/officeart/2005/8/layout/process3"/>
    <dgm:cxn modelId="{AF5CD8B2-9C69-472A-A583-44B2490DAAC7}" type="presOf" srcId="{0075E105-00D2-48F5-811A-836D6BB5434B}" destId="{8E983D6E-B5CF-4EB1-964E-4E0517EAA86B}" srcOrd="1" destOrd="0" presId="urn:microsoft.com/office/officeart/2005/8/layout/process3"/>
    <dgm:cxn modelId="{06EF4CE0-EDA4-47B2-B7A7-A202E6CFECAA}" type="presOf" srcId="{B1E9F05E-233A-470A-A015-22620771DECF}" destId="{067C913F-2171-454C-AFB3-F237C757D8B0}" srcOrd="0" destOrd="0" presId="urn:microsoft.com/office/officeart/2005/8/layout/process3"/>
    <dgm:cxn modelId="{B73405B0-FAF2-411A-AD92-33800B801E2C}" type="presOf" srcId="{3D3096F1-11D4-47FE-978E-20820B10C2C3}" destId="{A5AD06D4-C9F4-4D58-A273-5A4702B2F63A}" srcOrd="1" destOrd="0" presId="urn:microsoft.com/office/officeart/2005/8/layout/process3"/>
    <dgm:cxn modelId="{9E46A3F9-B21D-4272-91DD-1AC9AFE0287D}" type="presOf" srcId="{4F028CF0-B8EC-4C75-9164-358216B73309}" destId="{E16FD32F-6550-4ED1-9D48-0B27E3E4C201}" srcOrd="1" destOrd="0" presId="urn:microsoft.com/office/officeart/2005/8/layout/process3"/>
    <dgm:cxn modelId="{D7E446BA-E74A-4D28-BACB-DDEE06B99088}" type="presOf" srcId="{3193D608-3DC6-439C-A3E6-6FB0CDD01023}" destId="{2421012A-6A2C-4D24-9EE1-61EBAC2F7D3E}" srcOrd="1" destOrd="0" presId="urn:microsoft.com/office/officeart/2005/8/layout/process3"/>
    <dgm:cxn modelId="{B65C48DE-DEE5-4878-A0DE-9F1A02E86C2E}" srcId="{E6F6139E-316A-4195-AEB8-EADEE68157BC}" destId="{6AF5237B-B706-4655-83EC-DAED338E0C37}" srcOrd="0" destOrd="0" parTransId="{F3BEFABA-3EC8-4F27-A442-4B857F8360EB}" sibTransId="{33563C18-177D-410B-9111-83BF13703537}"/>
    <dgm:cxn modelId="{C51DF461-3C32-49D1-8C85-0D2A264D4104}" srcId="{84478A73-CC91-403F-A8CF-9F9081CBFCB5}" destId="{AF4B4E81-91A2-4DB0-A726-BAC7CA817524}" srcOrd="2" destOrd="0" parTransId="{2AE498EC-C482-46A7-80CC-7FE7231D1722}" sibTransId="{0075E105-00D2-48F5-811A-836D6BB5434B}"/>
    <dgm:cxn modelId="{B9DB4436-5E8F-48E4-A1A5-45B01D933694}" srcId="{3193D608-3DC6-439C-A3E6-6FB0CDD01023}" destId="{23A87741-EF02-43E7-A16D-B43AD9F208C9}" srcOrd="0" destOrd="0" parTransId="{5D4D64B6-1EBD-4B4B-A4CF-DEDDB012E67B}" sibTransId="{7E3C8920-9F06-4C8A-A92E-68D19752F28A}"/>
    <dgm:cxn modelId="{122EB243-6157-4A39-94C2-D32622DF7E9F}" type="presOf" srcId="{6AF5237B-B706-4655-83EC-DAED338E0C37}" destId="{A81285CA-896B-4C83-9B5E-327D30DC161A}" srcOrd="0" destOrd="0" presId="urn:microsoft.com/office/officeart/2005/8/layout/process3"/>
    <dgm:cxn modelId="{21443BCD-950C-4B11-8DEC-D6714CE3981A}" srcId="{84478A73-CC91-403F-A8CF-9F9081CBFCB5}" destId="{3193D608-3DC6-439C-A3E6-6FB0CDD01023}" srcOrd="4" destOrd="0" parTransId="{68FCDDFB-6948-413A-B7D5-35A7B45D06F0}" sibTransId="{C2ACAEC8-ABEF-4274-ACEE-172791547080}"/>
    <dgm:cxn modelId="{648B69EA-88AC-4B19-AAF4-29D822066F50}" type="presOf" srcId="{4F028CF0-B8EC-4C75-9164-358216B73309}" destId="{94FC3A5D-C33A-466A-93AF-534A0DE53D94}" srcOrd="0" destOrd="0" presId="urn:microsoft.com/office/officeart/2005/8/layout/process3"/>
    <dgm:cxn modelId="{C0A5E39A-48A3-4E07-A175-FC3800DA8761}" type="presOf" srcId="{09B4FE17-78AD-496A-A4C9-F49C699E1CD1}" destId="{C1850407-A3A5-4DC3-BA70-AFFC905CAC6B}" srcOrd="0" destOrd="0" presId="urn:microsoft.com/office/officeart/2005/8/layout/process3"/>
    <dgm:cxn modelId="{7C7E8707-AA57-4B2D-9B6C-50741ED5C105}" type="presOf" srcId="{55347B83-5CAE-472B-B530-4B972BD0E9CF}" destId="{CE1296DA-9A2F-4FFF-98F7-D68DAB168B52}" srcOrd="0" destOrd="0" presId="urn:microsoft.com/office/officeart/2005/8/layout/process3"/>
    <dgm:cxn modelId="{4DE706E4-FD54-4FD5-9F96-B05C4425B258}" type="presOf" srcId="{AF4B4E81-91A2-4DB0-A726-BAC7CA817524}" destId="{7D51B3D0-99F3-4204-9267-53760F70ECA3}" srcOrd="0" destOrd="0" presId="urn:microsoft.com/office/officeart/2005/8/layout/process3"/>
    <dgm:cxn modelId="{DF9A8296-D15C-42A4-BB3C-CCE73AED3DE0}" type="presOf" srcId="{23A87741-EF02-43E7-A16D-B43AD9F208C9}" destId="{F9A4BD7B-0D22-43A0-90E4-9D77E2373DE6}" srcOrd="0" destOrd="0" presId="urn:microsoft.com/office/officeart/2005/8/layout/process3"/>
    <dgm:cxn modelId="{C0455295-1E24-42D7-A112-91E347EC77A3}" type="presOf" srcId="{0075E105-00D2-48F5-811A-836D6BB5434B}" destId="{4DD4341C-FFF2-40C6-AA64-6A47677EA40A}" srcOrd="0" destOrd="0" presId="urn:microsoft.com/office/officeart/2005/8/layout/process3"/>
    <dgm:cxn modelId="{3BE3505C-6895-442B-86CD-A337BF877944}" type="presOf" srcId="{E6F6139E-316A-4195-AEB8-EADEE68157BC}" destId="{B7C1D407-BAB1-4988-B00E-AB52D4E7AD45}" srcOrd="1" destOrd="0" presId="urn:microsoft.com/office/officeart/2005/8/layout/process3"/>
    <dgm:cxn modelId="{B961098B-8188-4106-920F-7AB70AF6024B}" srcId="{AF4B4E81-91A2-4DB0-A726-BAC7CA817524}" destId="{C31F8FD6-AF1A-4DC8-8B37-A36197B0D1DE}" srcOrd="0" destOrd="0" parTransId="{316957A6-746D-4ECE-908D-23E5F1DF35F3}" sibTransId="{278613CB-37B0-46AF-8222-F9B2E313AFAA}"/>
    <dgm:cxn modelId="{BCDD2D68-79F5-449D-9D7D-F75D47CCCAAC}" srcId="{55347B83-5CAE-472B-B530-4B972BD0E9CF}" destId="{41FC84A0-9FF0-4D9B-BA93-9A85762955FD}" srcOrd="0" destOrd="0" parTransId="{CAA04582-6248-481C-9C6E-1BDD5946388D}" sibTransId="{237E0557-ADF0-418F-925B-AD0B97C9FE3D}"/>
    <dgm:cxn modelId="{82593A70-4DAA-4EBC-B7E0-11BF72D88CA8}" srcId="{84478A73-CC91-403F-A8CF-9F9081CBFCB5}" destId="{4F028CF0-B8EC-4C75-9164-358216B73309}" srcOrd="0" destOrd="0" parTransId="{505EFCE0-C512-4008-B0EA-A2493A4B20B9}" sibTransId="{383F16ED-9574-4DBC-A26D-4FC4CD207A4D}"/>
    <dgm:cxn modelId="{2517C31A-4713-4692-9808-9457EDB2D1CE}" type="presOf" srcId="{3D3096F1-11D4-47FE-978E-20820B10C2C3}" destId="{B530C8E2-BE52-4E23-9CB0-56F989658716}" srcOrd="0" destOrd="0" presId="urn:microsoft.com/office/officeart/2005/8/layout/process3"/>
    <dgm:cxn modelId="{A118AC8C-D96A-4D9A-87A5-5A3B4D50F0CF}" type="presOf" srcId="{AF4B4E81-91A2-4DB0-A726-BAC7CA817524}" destId="{E2EE9A73-5FFC-44BB-AA04-F330E11B264B}" srcOrd="1" destOrd="0" presId="urn:microsoft.com/office/officeart/2005/8/layout/process3"/>
    <dgm:cxn modelId="{477F494F-3C43-4E1B-BFC9-908EB2692AE2}" srcId="{84478A73-CC91-403F-A8CF-9F9081CBFCB5}" destId="{55347B83-5CAE-472B-B530-4B972BD0E9CF}" srcOrd="1" destOrd="0" parTransId="{7F4DB3CE-EC31-4037-ACC0-8DDA5A31C5AE}" sibTransId="{3D3096F1-11D4-47FE-978E-20820B10C2C3}"/>
    <dgm:cxn modelId="{BB8888C9-0CFB-4B15-90E5-5F0D5EF09B55}" type="presOf" srcId="{B1E9F05E-233A-470A-A015-22620771DECF}" destId="{CE74F46F-7E8B-45F3-8C3B-277430BDDD68}" srcOrd="1" destOrd="0" presId="urn:microsoft.com/office/officeart/2005/8/layout/process3"/>
    <dgm:cxn modelId="{6095EC57-D22A-46D7-8BC5-D0B644040BCC}" srcId="{84478A73-CC91-403F-A8CF-9F9081CBFCB5}" destId="{E6F6139E-316A-4195-AEB8-EADEE68157BC}" srcOrd="3" destOrd="0" parTransId="{CA323AEE-0D0D-42DC-825F-452584B12117}" sibTransId="{B1E9F05E-233A-470A-A015-22620771DECF}"/>
    <dgm:cxn modelId="{138804E6-435B-457B-B86F-F5BCABC8B7B0}" type="presOf" srcId="{3193D608-3DC6-439C-A3E6-6FB0CDD01023}" destId="{E9C3B49F-EE3E-4573-9441-2C904576EDB4}" srcOrd="0" destOrd="0" presId="urn:microsoft.com/office/officeart/2005/8/layout/process3"/>
    <dgm:cxn modelId="{A2FB2EE0-1A8E-4F52-B376-36AF966C1942}" type="presOf" srcId="{C31F8FD6-AF1A-4DC8-8B37-A36197B0D1DE}" destId="{A2B24C00-DF0B-4F5C-AFCB-555E33CD1BB0}" srcOrd="0" destOrd="0" presId="urn:microsoft.com/office/officeart/2005/8/layout/process3"/>
    <dgm:cxn modelId="{05307323-12AB-40F5-AE17-7F6A381912A3}" type="presParOf" srcId="{22C03A53-D0A8-4B65-B914-16EF23E017A9}" destId="{9CBC104D-0ACC-4F42-8685-211FC3990AFE}" srcOrd="0" destOrd="0" presId="urn:microsoft.com/office/officeart/2005/8/layout/process3"/>
    <dgm:cxn modelId="{83CBDF12-21A7-4C5D-BE7A-F25071B8B668}" type="presParOf" srcId="{9CBC104D-0ACC-4F42-8685-211FC3990AFE}" destId="{94FC3A5D-C33A-466A-93AF-534A0DE53D94}" srcOrd="0" destOrd="0" presId="urn:microsoft.com/office/officeart/2005/8/layout/process3"/>
    <dgm:cxn modelId="{DBA2BA83-3FF7-4E64-B354-542F10FF42B4}" type="presParOf" srcId="{9CBC104D-0ACC-4F42-8685-211FC3990AFE}" destId="{E16FD32F-6550-4ED1-9D48-0B27E3E4C201}" srcOrd="1" destOrd="0" presId="urn:microsoft.com/office/officeart/2005/8/layout/process3"/>
    <dgm:cxn modelId="{BB693117-6634-4F73-88B3-49BB9EC67BE6}" type="presParOf" srcId="{9CBC104D-0ACC-4F42-8685-211FC3990AFE}" destId="{C1850407-A3A5-4DC3-BA70-AFFC905CAC6B}" srcOrd="2" destOrd="0" presId="urn:microsoft.com/office/officeart/2005/8/layout/process3"/>
    <dgm:cxn modelId="{D76A486F-42B9-46B6-B09F-7ACC749106ED}" type="presParOf" srcId="{22C03A53-D0A8-4B65-B914-16EF23E017A9}" destId="{2D33F107-654B-4698-B671-B893F5E6F1EB}" srcOrd="1" destOrd="0" presId="urn:microsoft.com/office/officeart/2005/8/layout/process3"/>
    <dgm:cxn modelId="{E85BED33-C2BC-4F2E-864F-8906F7AD471E}" type="presParOf" srcId="{2D33F107-654B-4698-B671-B893F5E6F1EB}" destId="{5DC54B8B-B1D3-4AF7-BBF8-746BAD2FABFA}" srcOrd="0" destOrd="0" presId="urn:microsoft.com/office/officeart/2005/8/layout/process3"/>
    <dgm:cxn modelId="{A98F1BE3-103A-4168-82A4-8FAEDC380F2B}" type="presParOf" srcId="{22C03A53-D0A8-4B65-B914-16EF23E017A9}" destId="{1C2E20B3-5022-47E4-AA3D-BB2FE6E5E37D}" srcOrd="2" destOrd="0" presId="urn:microsoft.com/office/officeart/2005/8/layout/process3"/>
    <dgm:cxn modelId="{943175EF-97F0-4DA1-A08D-B191A914582B}" type="presParOf" srcId="{1C2E20B3-5022-47E4-AA3D-BB2FE6E5E37D}" destId="{CE1296DA-9A2F-4FFF-98F7-D68DAB168B52}" srcOrd="0" destOrd="0" presId="urn:microsoft.com/office/officeart/2005/8/layout/process3"/>
    <dgm:cxn modelId="{AEC54DD7-C8EA-4527-8BD4-A7CF6D9275F9}" type="presParOf" srcId="{1C2E20B3-5022-47E4-AA3D-BB2FE6E5E37D}" destId="{175B7B9E-6D0E-4B7D-AE7D-A87CAB32559A}" srcOrd="1" destOrd="0" presId="urn:microsoft.com/office/officeart/2005/8/layout/process3"/>
    <dgm:cxn modelId="{2F6F46A4-1260-4D58-B5A8-6C1343DA8EFE}" type="presParOf" srcId="{1C2E20B3-5022-47E4-AA3D-BB2FE6E5E37D}" destId="{F385BE72-B318-4FEC-AC36-4BA97C892C1F}" srcOrd="2" destOrd="0" presId="urn:microsoft.com/office/officeart/2005/8/layout/process3"/>
    <dgm:cxn modelId="{FCF3225B-89A1-4C03-9ADA-8D862B770F39}" type="presParOf" srcId="{22C03A53-D0A8-4B65-B914-16EF23E017A9}" destId="{B530C8E2-BE52-4E23-9CB0-56F989658716}" srcOrd="3" destOrd="0" presId="urn:microsoft.com/office/officeart/2005/8/layout/process3"/>
    <dgm:cxn modelId="{D94F090A-956D-417E-81E7-450C651B1431}" type="presParOf" srcId="{B530C8E2-BE52-4E23-9CB0-56F989658716}" destId="{A5AD06D4-C9F4-4D58-A273-5A4702B2F63A}" srcOrd="0" destOrd="0" presId="urn:microsoft.com/office/officeart/2005/8/layout/process3"/>
    <dgm:cxn modelId="{BE4D73A2-9997-44B5-9CE3-6E8682B87EAB}" type="presParOf" srcId="{22C03A53-D0A8-4B65-B914-16EF23E017A9}" destId="{562DC23F-2BE7-4A3D-8563-A7263FED8228}" srcOrd="4" destOrd="0" presId="urn:microsoft.com/office/officeart/2005/8/layout/process3"/>
    <dgm:cxn modelId="{24F76F28-F6DA-4B0F-A87B-8C134B90D1BF}" type="presParOf" srcId="{562DC23F-2BE7-4A3D-8563-A7263FED8228}" destId="{7D51B3D0-99F3-4204-9267-53760F70ECA3}" srcOrd="0" destOrd="0" presId="urn:microsoft.com/office/officeart/2005/8/layout/process3"/>
    <dgm:cxn modelId="{E36268C1-A9CA-4472-AC46-5FD1E267103F}" type="presParOf" srcId="{562DC23F-2BE7-4A3D-8563-A7263FED8228}" destId="{E2EE9A73-5FFC-44BB-AA04-F330E11B264B}" srcOrd="1" destOrd="0" presId="urn:microsoft.com/office/officeart/2005/8/layout/process3"/>
    <dgm:cxn modelId="{2CAD1F68-1CE6-459F-96BA-D704CEFA7E37}" type="presParOf" srcId="{562DC23F-2BE7-4A3D-8563-A7263FED8228}" destId="{A2B24C00-DF0B-4F5C-AFCB-555E33CD1BB0}" srcOrd="2" destOrd="0" presId="urn:microsoft.com/office/officeart/2005/8/layout/process3"/>
    <dgm:cxn modelId="{BE262D31-4214-4431-86A9-87A9A7D7164E}" type="presParOf" srcId="{22C03A53-D0A8-4B65-B914-16EF23E017A9}" destId="{4DD4341C-FFF2-40C6-AA64-6A47677EA40A}" srcOrd="5" destOrd="0" presId="urn:microsoft.com/office/officeart/2005/8/layout/process3"/>
    <dgm:cxn modelId="{C6F08391-F433-4A10-83D3-5FC2A013A0EB}" type="presParOf" srcId="{4DD4341C-FFF2-40C6-AA64-6A47677EA40A}" destId="{8E983D6E-B5CF-4EB1-964E-4E0517EAA86B}" srcOrd="0" destOrd="0" presId="urn:microsoft.com/office/officeart/2005/8/layout/process3"/>
    <dgm:cxn modelId="{9AF6F383-2BF9-47A4-8038-8F4C30AC5938}" type="presParOf" srcId="{22C03A53-D0A8-4B65-B914-16EF23E017A9}" destId="{30B12BDF-3BDD-43E1-B0C2-CFF89D310AE1}" srcOrd="6" destOrd="0" presId="urn:microsoft.com/office/officeart/2005/8/layout/process3"/>
    <dgm:cxn modelId="{959F4541-11FF-43B2-A747-27CD4F07157C}" type="presParOf" srcId="{30B12BDF-3BDD-43E1-B0C2-CFF89D310AE1}" destId="{CBBE83D0-2913-4363-B2B4-7015FE95D5FF}" srcOrd="0" destOrd="0" presId="urn:microsoft.com/office/officeart/2005/8/layout/process3"/>
    <dgm:cxn modelId="{33966850-ADFB-4338-9F39-3E9FD8C80F3C}" type="presParOf" srcId="{30B12BDF-3BDD-43E1-B0C2-CFF89D310AE1}" destId="{B7C1D407-BAB1-4988-B00E-AB52D4E7AD45}" srcOrd="1" destOrd="0" presId="urn:microsoft.com/office/officeart/2005/8/layout/process3"/>
    <dgm:cxn modelId="{56C5264D-F92B-46C6-8AC6-3AFF85C0BAFE}" type="presParOf" srcId="{30B12BDF-3BDD-43E1-B0C2-CFF89D310AE1}" destId="{A81285CA-896B-4C83-9B5E-327D30DC161A}" srcOrd="2" destOrd="0" presId="urn:microsoft.com/office/officeart/2005/8/layout/process3"/>
    <dgm:cxn modelId="{BEDEB67B-DFAF-4059-BBA6-AF67BC27EB5F}" type="presParOf" srcId="{22C03A53-D0A8-4B65-B914-16EF23E017A9}" destId="{067C913F-2171-454C-AFB3-F237C757D8B0}" srcOrd="7" destOrd="0" presId="urn:microsoft.com/office/officeart/2005/8/layout/process3"/>
    <dgm:cxn modelId="{BD0FE2C7-7A1F-4B39-9296-EC65FEE95ED6}" type="presParOf" srcId="{067C913F-2171-454C-AFB3-F237C757D8B0}" destId="{CE74F46F-7E8B-45F3-8C3B-277430BDDD68}" srcOrd="0" destOrd="0" presId="urn:microsoft.com/office/officeart/2005/8/layout/process3"/>
    <dgm:cxn modelId="{756C3127-08F3-45D3-AC06-7A4FD19F95F2}" type="presParOf" srcId="{22C03A53-D0A8-4B65-B914-16EF23E017A9}" destId="{E4071514-F429-4849-82FF-9D1DF5F85870}" srcOrd="8" destOrd="0" presId="urn:microsoft.com/office/officeart/2005/8/layout/process3"/>
    <dgm:cxn modelId="{E5A9EDFE-07DB-44A0-927E-D95491B7FFB4}" type="presParOf" srcId="{E4071514-F429-4849-82FF-9D1DF5F85870}" destId="{E9C3B49F-EE3E-4573-9441-2C904576EDB4}" srcOrd="0" destOrd="0" presId="urn:microsoft.com/office/officeart/2005/8/layout/process3"/>
    <dgm:cxn modelId="{D0F56040-0F83-43AE-B23F-85C3C78AB4E6}" type="presParOf" srcId="{E4071514-F429-4849-82FF-9D1DF5F85870}" destId="{2421012A-6A2C-4D24-9EE1-61EBAC2F7D3E}" srcOrd="1" destOrd="0" presId="urn:microsoft.com/office/officeart/2005/8/layout/process3"/>
    <dgm:cxn modelId="{846E3346-E936-4D1C-A264-553E8FA31406}" type="presParOf" srcId="{E4071514-F429-4849-82FF-9D1DF5F85870}" destId="{F9A4BD7B-0D22-43A0-90E4-9D77E2373DE6}"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3A09A2DC-6545-4CE4-83AD-4DCCEAF971FA}"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92F5F28D-2C09-4E50-ABD2-7943C307E22F}">
      <dgm:prSet phldrT="[Text]" custT="1"/>
      <dgm:spPr/>
      <dgm:t>
        <a:bodyPr/>
        <a:lstStyle/>
        <a:p>
          <a:r>
            <a:rPr lang="fa-IR" sz="2400" dirty="0">
              <a:solidFill>
                <a:srgbClr val="FFFF00"/>
              </a:solidFill>
              <a:cs typeface="B Titr" panose="00000700000000000000" pitchFamily="2" charset="-78"/>
            </a:rPr>
            <a:t>وظایف روابط عمومی در ورزش</a:t>
          </a:r>
          <a:endParaRPr lang="en-US" sz="2400" dirty="0">
            <a:solidFill>
              <a:srgbClr val="FFFF00"/>
            </a:solidFill>
            <a:cs typeface="B Titr" panose="00000700000000000000" pitchFamily="2" charset="-78"/>
          </a:endParaRPr>
        </a:p>
      </dgm:t>
    </dgm:pt>
    <dgm:pt modelId="{40A7234E-85D6-4C58-A6F5-9E0F7B6A080C}" type="parTrans" cxnId="{E8F49BD2-DEC3-4580-86E3-77223B636DF6}">
      <dgm:prSet/>
      <dgm:spPr/>
      <dgm:t>
        <a:bodyPr/>
        <a:lstStyle/>
        <a:p>
          <a:endParaRPr lang="en-US"/>
        </a:p>
      </dgm:t>
    </dgm:pt>
    <dgm:pt modelId="{93CE8297-4B53-418F-BEFE-5D97183BAAA8}" type="sibTrans" cxnId="{E8F49BD2-DEC3-4580-86E3-77223B636DF6}">
      <dgm:prSet/>
      <dgm:spPr/>
      <dgm:t>
        <a:bodyPr/>
        <a:lstStyle/>
        <a:p>
          <a:endParaRPr lang="en-US"/>
        </a:p>
      </dgm:t>
    </dgm:pt>
    <dgm:pt modelId="{D3C3582B-09A2-44D8-B60F-539505AFFEB3}">
      <dgm:prSet phldrT="[Text]" custT="1"/>
      <dgm:spPr/>
      <dgm:t>
        <a:bodyPr/>
        <a:lstStyle/>
        <a:p>
          <a:r>
            <a:rPr lang="fa-IR" sz="1800" dirty="0">
              <a:cs typeface="B Titr" panose="00000700000000000000" pitchFamily="2" charset="-78"/>
            </a:rPr>
            <a:t>1 – ارتباط با رسانه ها : تعامل با رسانه ها . تهیه گزارش ها و اخبار ورزشی</a:t>
          </a:r>
          <a:endParaRPr lang="en-US" sz="1800" dirty="0">
            <a:cs typeface="B Titr" panose="00000700000000000000" pitchFamily="2" charset="-78"/>
          </a:endParaRPr>
        </a:p>
      </dgm:t>
    </dgm:pt>
    <dgm:pt modelId="{7415BD97-1406-42B1-8322-336A54D4DC05}" type="parTrans" cxnId="{2E30907E-D2AB-4DFA-AE0C-7011F632CF08}">
      <dgm:prSet/>
      <dgm:spPr/>
      <dgm:t>
        <a:bodyPr/>
        <a:lstStyle/>
        <a:p>
          <a:endParaRPr lang="en-US"/>
        </a:p>
      </dgm:t>
    </dgm:pt>
    <dgm:pt modelId="{AD321327-2E12-4F85-B276-4E3DE7BC38B9}" type="sibTrans" cxnId="{2E30907E-D2AB-4DFA-AE0C-7011F632CF08}">
      <dgm:prSet/>
      <dgm:spPr/>
      <dgm:t>
        <a:bodyPr/>
        <a:lstStyle/>
        <a:p>
          <a:endParaRPr lang="en-US"/>
        </a:p>
      </dgm:t>
    </dgm:pt>
    <dgm:pt modelId="{C3DE9443-C6F9-4360-8F2C-99E43092357C}">
      <dgm:prSet phldrT="[Text]" custT="1"/>
      <dgm:spPr/>
      <dgm:t>
        <a:bodyPr/>
        <a:lstStyle/>
        <a:p>
          <a:r>
            <a:rPr lang="fa-IR" sz="1800" dirty="0">
              <a:cs typeface="B Titr" panose="00000700000000000000" pitchFamily="2" charset="-78"/>
            </a:rPr>
            <a:t>2 – امور سمعی و بصری : تولید عکس . فیلم . اسلاید و پارچه نویسی مخاطبان آن را با چشم می بینند یا با گوش می شنوند</a:t>
          </a:r>
          <a:endParaRPr lang="en-US" sz="1800" dirty="0">
            <a:cs typeface="B Titr" panose="00000700000000000000" pitchFamily="2" charset="-78"/>
          </a:endParaRPr>
        </a:p>
      </dgm:t>
    </dgm:pt>
    <dgm:pt modelId="{69085980-1D4A-4691-8495-1A51337304C8}" type="parTrans" cxnId="{A98A71BB-D5B8-45A6-B895-52F83BF494F8}">
      <dgm:prSet/>
      <dgm:spPr/>
      <dgm:t>
        <a:bodyPr/>
        <a:lstStyle/>
        <a:p>
          <a:endParaRPr lang="en-US"/>
        </a:p>
      </dgm:t>
    </dgm:pt>
    <dgm:pt modelId="{6DFDDCE5-4638-4287-BFFA-E969FFF496A5}" type="sibTrans" cxnId="{A98A71BB-D5B8-45A6-B895-52F83BF494F8}">
      <dgm:prSet/>
      <dgm:spPr/>
      <dgm:t>
        <a:bodyPr/>
        <a:lstStyle/>
        <a:p>
          <a:endParaRPr lang="en-US"/>
        </a:p>
      </dgm:t>
    </dgm:pt>
    <dgm:pt modelId="{1156A042-4510-4701-91FE-4A62AACEA50A}">
      <dgm:prSet phldrT="[Text]" custT="1"/>
      <dgm:spPr/>
      <dgm:t>
        <a:bodyPr/>
        <a:lstStyle/>
        <a:p>
          <a:r>
            <a:rPr lang="fa-IR" sz="1800" dirty="0">
              <a:cs typeface="B Titr" panose="00000700000000000000" pitchFamily="2" charset="-78"/>
            </a:rPr>
            <a:t>3 – امور تشریفات : برگذاری مراسم و مناسبت ها . امور تشریفات داخلی و بین المللی</a:t>
          </a:r>
          <a:endParaRPr lang="en-US" sz="1800" dirty="0">
            <a:cs typeface="B Titr" panose="00000700000000000000" pitchFamily="2" charset="-78"/>
          </a:endParaRPr>
        </a:p>
      </dgm:t>
    </dgm:pt>
    <dgm:pt modelId="{7C3EAFA4-5E2A-4210-888C-CAA0DB2D7837}" type="parTrans" cxnId="{BEE7ED33-B125-4DFC-81D7-E8358908951E}">
      <dgm:prSet/>
      <dgm:spPr/>
      <dgm:t>
        <a:bodyPr/>
        <a:lstStyle/>
        <a:p>
          <a:endParaRPr lang="en-US"/>
        </a:p>
      </dgm:t>
    </dgm:pt>
    <dgm:pt modelId="{FD3ECB9A-1981-466D-9939-C67CC15A8BFF}" type="sibTrans" cxnId="{BEE7ED33-B125-4DFC-81D7-E8358908951E}">
      <dgm:prSet/>
      <dgm:spPr/>
      <dgm:t>
        <a:bodyPr/>
        <a:lstStyle/>
        <a:p>
          <a:endParaRPr lang="en-US"/>
        </a:p>
      </dgm:t>
    </dgm:pt>
    <dgm:pt modelId="{87A540F7-C77F-4DE9-BF57-ED9A5525F611}">
      <dgm:prSet phldrT="[Text]" custT="1"/>
      <dgm:spPr/>
      <dgm:t>
        <a:bodyPr/>
        <a:lstStyle/>
        <a:p>
          <a:r>
            <a:rPr lang="fa-IR" sz="1800" dirty="0">
              <a:cs typeface="B Titr" panose="00000700000000000000" pitchFamily="2" charset="-78"/>
            </a:rPr>
            <a:t>4 – امور فرهنگی و نمایشگاهی : شرکت در فعالیتهای اجتماعی . برگذاری نمایشگاه ها . جشنواره ها و همایشات </a:t>
          </a:r>
          <a:endParaRPr lang="en-US" sz="1800" dirty="0">
            <a:cs typeface="B Titr" panose="00000700000000000000" pitchFamily="2" charset="-78"/>
          </a:endParaRPr>
        </a:p>
      </dgm:t>
    </dgm:pt>
    <dgm:pt modelId="{39F15BF8-FBD2-4288-A093-E3C008AA3087}" type="parTrans" cxnId="{6F6DC0D7-5990-45E8-A1D4-ADA86EE94980}">
      <dgm:prSet/>
      <dgm:spPr/>
      <dgm:t>
        <a:bodyPr/>
        <a:lstStyle/>
        <a:p>
          <a:endParaRPr lang="en-US"/>
        </a:p>
      </dgm:t>
    </dgm:pt>
    <dgm:pt modelId="{C9D49332-8E56-4A67-9EC2-C4DA24C98A46}" type="sibTrans" cxnId="{6F6DC0D7-5990-45E8-A1D4-ADA86EE94980}">
      <dgm:prSet/>
      <dgm:spPr/>
      <dgm:t>
        <a:bodyPr/>
        <a:lstStyle/>
        <a:p>
          <a:endParaRPr lang="en-US"/>
        </a:p>
      </dgm:t>
    </dgm:pt>
    <dgm:pt modelId="{637D1249-0F6B-4B38-80FB-E7E707C68970}">
      <dgm:prSet phldrT="[Text]" custT="1"/>
      <dgm:spPr/>
      <dgm:t>
        <a:bodyPr/>
        <a:lstStyle/>
        <a:p>
          <a:r>
            <a:rPr lang="fa-IR" sz="1800" dirty="0">
              <a:cs typeface="B Titr" panose="00000700000000000000" pitchFamily="2" charset="-78"/>
            </a:rPr>
            <a:t>5 – بازاریابی و تبلیغات : جلب نظر رسانه ها و حامیان مالی . افزایش مخاطبان</a:t>
          </a:r>
          <a:endParaRPr lang="en-US" sz="1800" dirty="0">
            <a:cs typeface="B Titr" panose="00000700000000000000" pitchFamily="2" charset="-78"/>
          </a:endParaRPr>
        </a:p>
      </dgm:t>
    </dgm:pt>
    <dgm:pt modelId="{1E730096-2EF5-4244-9AE5-F5FE196C8B42}" type="parTrans" cxnId="{AF30FB69-C0D6-40E7-A6C6-E5A6FA043FCF}">
      <dgm:prSet/>
      <dgm:spPr/>
      <dgm:t>
        <a:bodyPr/>
        <a:lstStyle/>
        <a:p>
          <a:endParaRPr lang="en-US"/>
        </a:p>
      </dgm:t>
    </dgm:pt>
    <dgm:pt modelId="{41E99B93-3306-4E58-9569-7645A3377976}" type="sibTrans" cxnId="{AF30FB69-C0D6-40E7-A6C6-E5A6FA043FCF}">
      <dgm:prSet/>
      <dgm:spPr/>
      <dgm:t>
        <a:bodyPr/>
        <a:lstStyle/>
        <a:p>
          <a:endParaRPr lang="en-US"/>
        </a:p>
      </dgm:t>
    </dgm:pt>
    <dgm:pt modelId="{1A50360F-CE39-4D77-9981-3245B7FFBE39}">
      <dgm:prSet phldrT="[Text]" custT="1"/>
      <dgm:spPr/>
      <dgm:t>
        <a:bodyPr/>
        <a:lstStyle/>
        <a:p>
          <a:r>
            <a:rPr lang="fa-IR" sz="1600" dirty="0">
              <a:cs typeface="B Titr" panose="00000700000000000000" pitchFamily="2" charset="-78"/>
            </a:rPr>
            <a:t>6</a:t>
          </a:r>
          <a:r>
            <a:rPr lang="fa-IR" sz="2000" dirty="0">
              <a:cs typeface="B Titr" panose="00000700000000000000" pitchFamily="2" charset="-78"/>
            </a:rPr>
            <a:t> – پژوهشی و سنجش افکار : تحلیل محتوای رسانه ها . تهیه گزارش های عملکرد . نظر سنجی ها</a:t>
          </a:r>
          <a:endParaRPr lang="en-US" sz="2000" dirty="0">
            <a:cs typeface="B Titr" panose="00000700000000000000" pitchFamily="2" charset="-78"/>
          </a:endParaRPr>
        </a:p>
      </dgm:t>
    </dgm:pt>
    <dgm:pt modelId="{63668EE7-3AE9-4B06-8DF1-E71565D04392}" type="parTrans" cxnId="{65442687-56B9-4691-9A85-3257109A24CB}">
      <dgm:prSet/>
      <dgm:spPr/>
      <dgm:t>
        <a:bodyPr/>
        <a:lstStyle/>
        <a:p>
          <a:endParaRPr lang="en-US"/>
        </a:p>
      </dgm:t>
    </dgm:pt>
    <dgm:pt modelId="{98356F8F-5F83-4C43-9043-821913239A65}" type="sibTrans" cxnId="{65442687-56B9-4691-9A85-3257109A24CB}">
      <dgm:prSet/>
      <dgm:spPr/>
      <dgm:t>
        <a:bodyPr/>
        <a:lstStyle/>
        <a:p>
          <a:endParaRPr lang="en-US"/>
        </a:p>
      </dgm:t>
    </dgm:pt>
    <dgm:pt modelId="{282B7FAD-E9A3-4375-9696-20F5756FB709}" type="pres">
      <dgm:prSet presAssocID="{3A09A2DC-6545-4CE4-83AD-4DCCEAF971FA}" presName="Name0" presStyleCnt="0">
        <dgm:presLayoutVars>
          <dgm:chMax val="1"/>
          <dgm:chPref val="1"/>
          <dgm:dir/>
          <dgm:animOne val="branch"/>
          <dgm:animLvl val="lvl"/>
        </dgm:presLayoutVars>
      </dgm:prSet>
      <dgm:spPr/>
      <dgm:t>
        <a:bodyPr/>
        <a:lstStyle/>
        <a:p>
          <a:endParaRPr lang="en-US"/>
        </a:p>
      </dgm:t>
    </dgm:pt>
    <dgm:pt modelId="{66D026FC-780F-4F8B-BC34-C12FEC2AB748}" type="pres">
      <dgm:prSet presAssocID="{92F5F28D-2C09-4E50-ABD2-7943C307E22F}" presName="Parent" presStyleLbl="node0" presStyleIdx="0" presStyleCnt="1" custScaleX="127135" custLinFactNeighborY="-582">
        <dgm:presLayoutVars>
          <dgm:chMax val="6"/>
          <dgm:chPref val="6"/>
        </dgm:presLayoutVars>
      </dgm:prSet>
      <dgm:spPr/>
      <dgm:t>
        <a:bodyPr/>
        <a:lstStyle/>
        <a:p>
          <a:endParaRPr lang="en-US"/>
        </a:p>
      </dgm:t>
    </dgm:pt>
    <dgm:pt modelId="{A78FC26D-09E2-4BE9-BAB9-33A0859E9AD7}" type="pres">
      <dgm:prSet presAssocID="{D3C3582B-09A2-44D8-B60F-539505AFFEB3}" presName="Accent1" presStyleCnt="0"/>
      <dgm:spPr/>
    </dgm:pt>
    <dgm:pt modelId="{4D4656EE-9D99-4836-8F1E-F0D141462805}" type="pres">
      <dgm:prSet presAssocID="{D3C3582B-09A2-44D8-B60F-539505AFFEB3}" presName="Accent" presStyleLbl="bgShp" presStyleIdx="0" presStyleCnt="6"/>
      <dgm:spPr/>
    </dgm:pt>
    <dgm:pt modelId="{4894B35C-37AF-447A-AF96-8B003ADE2C71}" type="pres">
      <dgm:prSet presAssocID="{D3C3582B-09A2-44D8-B60F-539505AFFEB3}" presName="Child1" presStyleLbl="node1" presStyleIdx="0" presStyleCnt="6" custScaleX="148108" custScaleY="119008" custLinFactNeighborY="-20585">
        <dgm:presLayoutVars>
          <dgm:chMax val="0"/>
          <dgm:chPref val="0"/>
          <dgm:bulletEnabled val="1"/>
        </dgm:presLayoutVars>
      </dgm:prSet>
      <dgm:spPr/>
      <dgm:t>
        <a:bodyPr/>
        <a:lstStyle/>
        <a:p>
          <a:endParaRPr lang="en-US"/>
        </a:p>
      </dgm:t>
    </dgm:pt>
    <dgm:pt modelId="{E86C1CEA-C715-4A13-8F3B-7D07AF2CB9EE}" type="pres">
      <dgm:prSet presAssocID="{C3DE9443-C6F9-4360-8F2C-99E43092357C}" presName="Accent2" presStyleCnt="0"/>
      <dgm:spPr/>
    </dgm:pt>
    <dgm:pt modelId="{44537A95-2752-4410-8E5E-6F8937D441F6}" type="pres">
      <dgm:prSet presAssocID="{C3DE9443-C6F9-4360-8F2C-99E43092357C}" presName="Accent" presStyleLbl="bgShp" presStyleIdx="1" presStyleCnt="6"/>
      <dgm:spPr/>
    </dgm:pt>
    <dgm:pt modelId="{BE960E20-835A-4DBC-BC6C-B6C16B960B6E}" type="pres">
      <dgm:prSet presAssocID="{C3DE9443-C6F9-4360-8F2C-99E43092357C}" presName="Child2" presStyleLbl="node1" presStyleIdx="1" presStyleCnt="6" custScaleX="166982" custScaleY="140229" custLinFactNeighborX="34767" custLinFactNeighborY="-3721">
        <dgm:presLayoutVars>
          <dgm:chMax val="0"/>
          <dgm:chPref val="0"/>
          <dgm:bulletEnabled val="1"/>
        </dgm:presLayoutVars>
      </dgm:prSet>
      <dgm:spPr/>
      <dgm:t>
        <a:bodyPr/>
        <a:lstStyle/>
        <a:p>
          <a:endParaRPr lang="en-US"/>
        </a:p>
      </dgm:t>
    </dgm:pt>
    <dgm:pt modelId="{1A72625E-721A-425B-8DAA-25718B12237C}" type="pres">
      <dgm:prSet presAssocID="{1156A042-4510-4701-91FE-4A62AACEA50A}" presName="Accent3" presStyleCnt="0"/>
      <dgm:spPr/>
    </dgm:pt>
    <dgm:pt modelId="{50D501E4-D885-4B2B-B0CD-8AF833E55575}" type="pres">
      <dgm:prSet presAssocID="{1156A042-4510-4701-91FE-4A62AACEA50A}" presName="Accent" presStyleLbl="bgShp" presStyleIdx="2" presStyleCnt="6"/>
      <dgm:spPr/>
    </dgm:pt>
    <dgm:pt modelId="{65F4AA32-2169-44E2-931F-93A688457AA6}" type="pres">
      <dgm:prSet presAssocID="{1156A042-4510-4701-91FE-4A62AACEA50A}" presName="Child3" presStyleLbl="node1" presStyleIdx="2" presStyleCnt="6" custScaleX="153852" custScaleY="149539" custLinFactNeighborX="34708" custLinFactNeighborY="18193">
        <dgm:presLayoutVars>
          <dgm:chMax val="0"/>
          <dgm:chPref val="0"/>
          <dgm:bulletEnabled val="1"/>
        </dgm:presLayoutVars>
      </dgm:prSet>
      <dgm:spPr/>
      <dgm:t>
        <a:bodyPr/>
        <a:lstStyle/>
        <a:p>
          <a:endParaRPr lang="en-US"/>
        </a:p>
      </dgm:t>
    </dgm:pt>
    <dgm:pt modelId="{AEC3D1C2-209F-4754-95C0-B1055600853F}" type="pres">
      <dgm:prSet presAssocID="{87A540F7-C77F-4DE9-BF57-ED9A5525F611}" presName="Accent4" presStyleCnt="0"/>
      <dgm:spPr/>
    </dgm:pt>
    <dgm:pt modelId="{A4D0EAC1-4AE1-47DC-BB31-88DD2FD4A482}" type="pres">
      <dgm:prSet presAssocID="{87A540F7-C77F-4DE9-BF57-ED9A5525F611}" presName="Accent" presStyleLbl="bgShp" presStyleIdx="3" presStyleCnt="6"/>
      <dgm:spPr/>
    </dgm:pt>
    <dgm:pt modelId="{75F5A954-245E-4C40-BFA6-E899C1056BD2}" type="pres">
      <dgm:prSet presAssocID="{87A540F7-C77F-4DE9-BF57-ED9A5525F611}" presName="Child4" presStyleLbl="node1" presStyleIdx="3" presStyleCnt="6" custScaleX="150219" custScaleY="123149" custLinFactNeighborY="19876">
        <dgm:presLayoutVars>
          <dgm:chMax val="0"/>
          <dgm:chPref val="0"/>
          <dgm:bulletEnabled val="1"/>
        </dgm:presLayoutVars>
      </dgm:prSet>
      <dgm:spPr/>
      <dgm:t>
        <a:bodyPr/>
        <a:lstStyle/>
        <a:p>
          <a:endParaRPr lang="en-US"/>
        </a:p>
      </dgm:t>
    </dgm:pt>
    <dgm:pt modelId="{EA8AD5FD-9509-4563-B5F7-22AE2458ED32}" type="pres">
      <dgm:prSet presAssocID="{637D1249-0F6B-4B38-80FB-E7E707C68970}" presName="Accent5" presStyleCnt="0"/>
      <dgm:spPr/>
    </dgm:pt>
    <dgm:pt modelId="{3E5FD7DB-877E-4751-841A-E82FCDB87D08}" type="pres">
      <dgm:prSet presAssocID="{637D1249-0F6B-4B38-80FB-E7E707C68970}" presName="Accent" presStyleLbl="bgShp" presStyleIdx="4" presStyleCnt="6"/>
      <dgm:spPr/>
    </dgm:pt>
    <dgm:pt modelId="{A5CFF244-6069-42B3-9F12-BCA8310C59F8}" type="pres">
      <dgm:prSet presAssocID="{637D1249-0F6B-4B38-80FB-E7E707C68970}" presName="Child5" presStyleLbl="node1" presStyleIdx="4" presStyleCnt="6" custScaleX="147355" custScaleY="174581" custLinFactNeighborX="-27020" custLinFactNeighborY="16326">
        <dgm:presLayoutVars>
          <dgm:chMax val="0"/>
          <dgm:chPref val="0"/>
          <dgm:bulletEnabled val="1"/>
        </dgm:presLayoutVars>
      </dgm:prSet>
      <dgm:spPr/>
      <dgm:t>
        <a:bodyPr/>
        <a:lstStyle/>
        <a:p>
          <a:endParaRPr lang="en-US"/>
        </a:p>
      </dgm:t>
    </dgm:pt>
    <dgm:pt modelId="{23C35E63-3F7A-40EF-8BC0-A7E5560B8E08}" type="pres">
      <dgm:prSet presAssocID="{1A50360F-CE39-4D77-9981-3245B7FFBE39}" presName="Accent6" presStyleCnt="0"/>
      <dgm:spPr/>
    </dgm:pt>
    <dgm:pt modelId="{ABD11841-BD20-42EE-903B-29951E02E541}" type="pres">
      <dgm:prSet presAssocID="{1A50360F-CE39-4D77-9981-3245B7FFBE39}" presName="Accent" presStyleLbl="bgShp" presStyleIdx="5" presStyleCnt="6"/>
      <dgm:spPr/>
    </dgm:pt>
    <dgm:pt modelId="{248F3C1E-49D0-4DB1-A137-F10D5B2DE0C7}" type="pres">
      <dgm:prSet presAssocID="{1A50360F-CE39-4D77-9981-3245B7FFBE39}" presName="Child6" presStyleLbl="node1" presStyleIdx="5" presStyleCnt="6" custScaleX="152255" custScaleY="163564" custLinFactNeighborX="-31319" custLinFactNeighborY="-13487">
        <dgm:presLayoutVars>
          <dgm:chMax val="0"/>
          <dgm:chPref val="0"/>
          <dgm:bulletEnabled val="1"/>
        </dgm:presLayoutVars>
      </dgm:prSet>
      <dgm:spPr/>
      <dgm:t>
        <a:bodyPr/>
        <a:lstStyle/>
        <a:p>
          <a:endParaRPr lang="en-US"/>
        </a:p>
      </dgm:t>
    </dgm:pt>
  </dgm:ptLst>
  <dgm:cxnLst>
    <dgm:cxn modelId="{FD8455CD-7AC2-49C0-8DDF-A93B43B53876}" type="presOf" srcId="{637D1249-0F6B-4B38-80FB-E7E707C68970}" destId="{A5CFF244-6069-42B3-9F12-BCA8310C59F8}" srcOrd="0" destOrd="0" presId="urn:microsoft.com/office/officeart/2011/layout/HexagonRadial"/>
    <dgm:cxn modelId="{EC826F58-C806-4B6E-B6BF-DD22032DEFD6}" type="presOf" srcId="{92F5F28D-2C09-4E50-ABD2-7943C307E22F}" destId="{66D026FC-780F-4F8B-BC34-C12FEC2AB748}" srcOrd="0" destOrd="0" presId="urn:microsoft.com/office/officeart/2011/layout/HexagonRadial"/>
    <dgm:cxn modelId="{2E30907E-D2AB-4DFA-AE0C-7011F632CF08}" srcId="{92F5F28D-2C09-4E50-ABD2-7943C307E22F}" destId="{D3C3582B-09A2-44D8-B60F-539505AFFEB3}" srcOrd="0" destOrd="0" parTransId="{7415BD97-1406-42B1-8322-336A54D4DC05}" sibTransId="{AD321327-2E12-4F85-B276-4E3DE7BC38B9}"/>
    <dgm:cxn modelId="{4EE41695-3CA7-4316-99C7-8E5D48417E4B}" type="presOf" srcId="{1156A042-4510-4701-91FE-4A62AACEA50A}" destId="{65F4AA32-2169-44E2-931F-93A688457AA6}" srcOrd="0" destOrd="0" presId="urn:microsoft.com/office/officeart/2011/layout/HexagonRadial"/>
    <dgm:cxn modelId="{E8F49BD2-DEC3-4580-86E3-77223B636DF6}" srcId="{3A09A2DC-6545-4CE4-83AD-4DCCEAF971FA}" destId="{92F5F28D-2C09-4E50-ABD2-7943C307E22F}" srcOrd="0" destOrd="0" parTransId="{40A7234E-85D6-4C58-A6F5-9E0F7B6A080C}" sibTransId="{93CE8297-4B53-418F-BEFE-5D97183BAAA8}"/>
    <dgm:cxn modelId="{29DE83E6-5C15-41C1-8F80-6582425ADDC7}" type="presOf" srcId="{1A50360F-CE39-4D77-9981-3245B7FFBE39}" destId="{248F3C1E-49D0-4DB1-A137-F10D5B2DE0C7}" srcOrd="0" destOrd="0" presId="urn:microsoft.com/office/officeart/2011/layout/HexagonRadial"/>
    <dgm:cxn modelId="{BEE7ED33-B125-4DFC-81D7-E8358908951E}" srcId="{92F5F28D-2C09-4E50-ABD2-7943C307E22F}" destId="{1156A042-4510-4701-91FE-4A62AACEA50A}" srcOrd="2" destOrd="0" parTransId="{7C3EAFA4-5E2A-4210-888C-CAA0DB2D7837}" sibTransId="{FD3ECB9A-1981-466D-9939-C67CC15A8BFF}"/>
    <dgm:cxn modelId="{573E0559-09D4-4362-BD3D-2A73EF96DE0A}" type="presOf" srcId="{D3C3582B-09A2-44D8-B60F-539505AFFEB3}" destId="{4894B35C-37AF-447A-AF96-8B003ADE2C71}" srcOrd="0" destOrd="0" presId="urn:microsoft.com/office/officeart/2011/layout/HexagonRadial"/>
    <dgm:cxn modelId="{A98A71BB-D5B8-45A6-B895-52F83BF494F8}" srcId="{92F5F28D-2C09-4E50-ABD2-7943C307E22F}" destId="{C3DE9443-C6F9-4360-8F2C-99E43092357C}" srcOrd="1" destOrd="0" parTransId="{69085980-1D4A-4691-8495-1A51337304C8}" sibTransId="{6DFDDCE5-4638-4287-BFFA-E969FFF496A5}"/>
    <dgm:cxn modelId="{0376629D-DB3D-4482-8EE4-F7D59BAB9CAD}" type="presOf" srcId="{3A09A2DC-6545-4CE4-83AD-4DCCEAF971FA}" destId="{282B7FAD-E9A3-4375-9696-20F5756FB709}" srcOrd="0" destOrd="0" presId="urn:microsoft.com/office/officeart/2011/layout/HexagonRadial"/>
    <dgm:cxn modelId="{6F6DC0D7-5990-45E8-A1D4-ADA86EE94980}" srcId="{92F5F28D-2C09-4E50-ABD2-7943C307E22F}" destId="{87A540F7-C77F-4DE9-BF57-ED9A5525F611}" srcOrd="3" destOrd="0" parTransId="{39F15BF8-FBD2-4288-A093-E3C008AA3087}" sibTransId="{C9D49332-8E56-4A67-9EC2-C4DA24C98A46}"/>
    <dgm:cxn modelId="{DF9DE5DF-426A-454F-B02C-6ACE221C2ED8}" type="presOf" srcId="{87A540F7-C77F-4DE9-BF57-ED9A5525F611}" destId="{75F5A954-245E-4C40-BFA6-E899C1056BD2}" srcOrd="0" destOrd="0" presId="urn:microsoft.com/office/officeart/2011/layout/HexagonRadial"/>
    <dgm:cxn modelId="{AF30FB69-C0D6-40E7-A6C6-E5A6FA043FCF}" srcId="{92F5F28D-2C09-4E50-ABD2-7943C307E22F}" destId="{637D1249-0F6B-4B38-80FB-E7E707C68970}" srcOrd="4" destOrd="0" parTransId="{1E730096-2EF5-4244-9AE5-F5FE196C8B42}" sibTransId="{41E99B93-3306-4E58-9569-7645A3377976}"/>
    <dgm:cxn modelId="{A98F80A9-0D99-48E3-B7E1-68F620A03832}" type="presOf" srcId="{C3DE9443-C6F9-4360-8F2C-99E43092357C}" destId="{BE960E20-835A-4DBC-BC6C-B6C16B960B6E}" srcOrd="0" destOrd="0" presId="urn:microsoft.com/office/officeart/2011/layout/HexagonRadial"/>
    <dgm:cxn modelId="{65442687-56B9-4691-9A85-3257109A24CB}" srcId="{92F5F28D-2C09-4E50-ABD2-7943C307E22F}" destId="{1A50360F-CE39-4D77-9981-3245B7FFBE39}" srcOrd="5" destOrd="0" parTransId="{63668EE7-3AE9-4B06-8DF1-E71565D04392}" sibTransId="{98356F8F-5F83-4C43-9043-821913239A65}"/>
    <dgm:cxn modelId="{02DA2433-DCD2-4CC9-B9BA-672471F8D56B}" type="presParOf" srcId="{282B7FAD-E9A3-4375-9696-20F5756FB709}" destId="{66D026FC-780F-4F8B-BC34-C12FEC2AB748}" srcOrd="0" destOrd="0" presId="urn:microsoft.com/office/officeart/2011/layout/HexagonRadial"/>
    <dgm:cxn modelId="{27BA0022-E81B-44EF-B094-EF0888D45A37}" type="presParOf" srcId="{282B7FAD-E9A3-4375-9696-20F5756FB709}" destId="{A78FC26D-09E2-4BE9-BAB9-33A0859E9AD7}" srcOrd="1" destOrd="0" presId="urn:microsoft.com/office/officeart/2011/layout/HexagonRadial"/>
    <dgm:cxn modelId="{74C44246-51A3-4715-9C97-E0033812ACE1}" type="presParOf" srcId="{A78FC26D-09E2-4BE9-BAB9-33A0859E9AD7}" destId="{4D4656EE-9D99-4836-8F1E-F0D141462805}" srcOrd="0" destOrd="0" presId="urn:microsoft.com/office/officeart/2011/layout/HexagonRadial"/>
    <dgm:cxn modelId="{D3A056F3-3FC4-4D94-AB59-D87E352BF0A3}" type="presParOf" srcId="{282B7FAD-E9A3-4375-9696-20F5756FB709}" destId="{4894B35C-37AF-447A-AF96-8B003ADE2C71}" srcOrd="2" destOrd="0" presId="urn:microsoft.com/office/officeart/2011/layout/HexagonRadial"/>
    <dgm:cxn modelId="{344CEB60-E80E-4BDA-9A58-177423E6AEF5}" type="presParOf" srcId="{282B7FAD-E9A3-4375-9696-20F5756FB709}" destId="{E86C1CEA-C715-4A13-8F3B-7D07AF2CB9EE}" srcOrd="3" destOrd="0" presId="urn:microsoft.com/office/officeart/2011/layout/HexagonRadial"/>
    <dgm:cxn modelId="{11A7DA2D-C014-4BCA-90F4-0152A3D0E75F}" type="presParOf" srcId="{E86C1CEA-C715-4A13-8F3B-7D07AF2CB9EE}" destId="{44537A95-2752-4410-8E5E-6F8937D441F6}" srcOrd="0" destOrd="0" presId="urn:microsoft.com/office/officeart/2011/layout/HexagonRadial"/>
    <dgm:cxn modelId="{D6412DD4-67D7-4D68-9715-230ABFABE128}" type="presParOf" srcId="{282B7FAD-E9A3-4375-9696-20F5756FB709}" destId="{BE960E20-835A-4DBC-BC6C-B6C16B960B6E}" srcOrd="4" destOrd="0" presId="urn:microsoft.com/office/officeart/2011/layout/HexagonRadial"/>
    <dgm:cxn modelId="{517355DA-98D7-4975-8CF2-D463E8206F9E}" type="presParOf" srcId="{282B7FAD-E9A3-4375-9696-20F5756FB709}" destId="{1A72625E-721A-425B-8DAA-25718B12237C}" srcOrd="5" destOrd="0" presId="urn:microsoft.com/office/officeart/2011/layout/HexagonRadial"/>
    <dgm:cxn modelId="{E8D274CF-C52E-47D1-AECB-3FED36BEDCB9}" type="presParOf" srcId="{1A72625E-721A-425B-8DAA-25718B12237C}" destId="{50D501E4-D885-4B2B-B0CD-8AF833E55575}" srcOrd="0" destOrd="0" presId="urn:microsoft.com/office/officeart/2011/layout/HexagonRadial"/>
    <dgm:cxn modelId="{E30C31B7-A2F9-45E0-86F7-6DE57A0B9405}" type="presParOf" srcId="{282B7FAD-E9A3-4375-9696-20F5756FB709}" destId="{65F4AA32-2169-44E2-931F-93A688457AA6}" srcOrd="6" destOrd="0" presId="urn:microsoft.com/office/officeart/2011/layout/HexagonRadial"/>
    <dgm:cxn modelId="{CAE4731A-5921-42A2-A137-A652195CA1A8}" type="presParOf" srcId="{282B7FAD-E9A3-4375-9696-20F5756FB709}" destId="{AEC3D1C2-209F-4754-95C0-B1055600853F}" srcOrd="7" destOrd="0" presId="urn:microsoft.com/office/officeart/2011/layout/HexagonRadial"/>
    <dgm:cxn modelId="{77135E12-2CBD-42CB-8A99-D3473414DA70}" type="presParOf" srcId="{AEC3D1C2-209F-4754-95C0-B1055600853F}" destId="{A4D0EAC1-4AE1-47DC-BB31-88DD2FD4A482}" srcOrd="0" destOrd="0" presId="urn:microsoft.com/office/officeart/2011/layout/HexagonRadial"/>
    <dgm:cxn modelId="{D6222B10-4D20-4867-83EF-6503CEE61244}" type="presParOf" srcId="{282B7FAD-E9A3-4375-9696-20F5756FB709}" destId="{75F5A954-245E-4C40-BFA6-E899C1056BD2}" srcOrd="8" destOrd="0" presId="urn:microsoft.com/office/officeart/2011/layout/HexagonRadial"/>
    <dgm:cxn modelId="{A2AEE107-A502-4CE0-A7D8-EA8D973EC355}" type="presParOf" srcId="{282B7FAD-E9A3-4375-9696-20F5756FB709}" destId="{EA8AD5FD-9509-4563-B5F7-22AE2458ED32}" srcOrd="9" destOrd="0" presId="urn:microsoft.com/office/officeart/2011/layout/HexagonRadial"/>
    <dgm:cxn modelId="{49511BE3-E493-40DB-8181-20D3276E8683}" type="presParOf" srcId="{EA8AD5FD-9509-4563-B5F7-22AE2458ED32}" destId="{3E5FD7DB-877E-4751-841A-E82FCDB87D08}" srcOrd="0" destOrd="0" presId="urn:microsoft.com/office/officeart/2011/layout/HexagonRadial"/>
    <dgm:cxn modelId="{BD32177B-B2C6-400E-B128-FB5B2A9DF909}" type="presParOf" srcId="{282B7FAD-E9A3-4375-9696-20F5756FB709}" destId="{A5CFF244-6069-42B3-9F12-BCA8310C59F8}" srcOrd="10" destOrd="0" presId="urn:microsoft.com/office/officeart/2011/layout/HexagonRadial"/>
    <dgm:cxn modelId="{F03AD6F0-16F9-46AD-A10D-CD76F0159FB8}" type="presParOf" srcId="{282B7FAD-E9A3-4375-9696-20F5756FB709}" destId="{23C35E63-3F7A-40EF-8BC0-A7E5560B8E08}" srcOrd="11" destOrd="0" presId="urn:microsoft.com/office/officeart/2011/layout/HexagonRadial"/>
    <dgm:cxn modelId="{A053F7F8-33DF-4926-9A43-91260F0D121A}" type="presParOf" srcId="{23C35E63-3F7A-40EF-8BC0-A7E5560B8E08}" destId="{ABD11841-BD20-42EE-903B-29951E02E541}" srcOrd="0" destOrd="0" presId="urn:microsoft.com/office/officeart/2011/layout/HexagonRadial"/>
    <dgm:cxn modelId="{6EDF7FE9-E598-4482-9D40-455A931D02B7}" type="presParOf" srcId="{282B7FAD-E9A3-4375-9696-20F5756FB709}" destId="{248F3C1E-49D0-4DB1-A137-F10D5B2DE0C7}"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61F99456-6C7A-4571-8174-AE685C87C9EF}"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4754F3AA-01D8-439A-86EA-648BB7849FD4}">
      <dgm:prSet phldrT="[Text]" custT="1"/>
      <dgm:spPr/>
      <dgm:t>
        <a:bodyPr/>
        <a:lstStyle/>
        <a:p>
          <a:r>
            <a:rPr lang="fa-IR" sz="2400" dirty="0">
              <a:solidFill>
                <a:srgbClr val="FFFF00"/>
              </a:solidFill>
              <a:cs typeface="B Titr" panose="00000700000000000000" pitchFamily="2" charset="-78"/>
            </a:rPr>
            <a:t>مهارت های روابط عمومی در ورزش</a:t>
          </a:r>
          <a:endParaRPr lang="en-US" sz="2400" dirty="0">
            <a:solidFill>
              <a:srgbClr val="FFFF00"/>
            </a:solidFill>
            <a:cs typeface="B Titr" panose="00000700000000000000" pitchFamily="2" charset="-78"/>
          </a:endParaRPr>
        </a:p>
      </dgm:t>
    </dgm:pt>
    <dgm:pt modelId="{6540893B-B21E-48C3-A31E-0C2284A463BF}" type="parTrans" cxnId="{B30EF5F6-8A3B-4ADD-A5B4-F1E074A003F3}">
      <dgm:prSet/>
      <dgm:spPr/>
      <dgm:t>
        <a:bodyPr/>
        <a:lstStyle/>
        <a:p>
          <a:endParaRPr lang="en-US"/>
        </a:p>
      </dgm:t>
    </dgm:pt>
    <dgm:pt modelId="{A2AA3C36-0328-4EB5-9D71-6B06BA0F7FC2}" type="sibTrans" cxnId="{B30EF5F6-8A3B-4ADD-A5B4-F1E074A003F3}">
      <dgm:prSet/>
      <dgm:spPr/>
      <dgm:t>
        <a:bodyPr/>
        <a:lstStyle/>
        <a:p>
          <a:endParaRPr lang="en-US"/>
        </a:p>
      </dgm:t>
    </dgm:pt>
    <dgm:pt modelId="{5FC0A9EF-8357-4B24-8553-D36553EE3812}">
      <dgm:prSet phldrT="[Text]" custT="1"/>
      <dgm:spPr/>
      <dgm:t>
        <a:bodyPr/>
        <a:lstStyle/>
        <a:p>
          <a:r>
            <a:rPr lang="fa-IR" sz="1800" dirty="0">
              <a:cs typeface="B Titr" panose="00000700000000000000" pitchFamily="2" charset="-78"/>
            </a:rPr>
            <a:t>1 – مهارت های کلامی : درک مطالب شفاهی .  سخنوری . شنیدن فعال</a:t>
          </a:r>
          <a:endParaRPr lang="en-US" sz="1800" dirty="0">
            <a:cs typeface="B Titr" panose="00000700000000000000" pitchFamily="2" charset="-78"/>
          </a:endParaRPr>
        </a:p>
      </dgm:t>
    </dgm:pt>
    <dgm:pt modelId="{1BBE3365-7BB7-4837-BBB1-A0C48AE56063}" type="parTrans" cxnId="{768BD953-1271-4753-9062-4E667C7951CE}">
      <dgm:prSet/>
      <dgm:spPr/>
      <dgm:t>
        <a:bodyPr/>
        <a:lstStyle/>
        <a:p>
          <a:endParaRPr lang="en-US"/>
        </a:p>
      </dgm:t>
    </dgm:pt>
    <dgm:pt modelId="{146D55FB-27F0-43F2-94AD-C625F29BBDCD}" type="sibTrans" cxnId="{768BD953-1271-4753-9062-4E667C7951CE}">
      <dgm:prSet/>
      <dgm:spPr/>
      <dgm:t>
        <a:bodyPr/>
        <a:lstStyle/>
        <a:p>
          <a:endParaRPr lang="en-US"/>
        </a:p>
      </dgm:t>
    </dgm:pt>
    <dgm:pt modelId="{37489481-FCA8-4AB0-997C-A37C3C10AF6D}">
      <dgm:prSet phldrT="[Text]" custT="1"/>
      <dgm:spPr/>
      <dgm:t>
        <a:bodyPr/>
        <a:lstStyle/>
        <a:p>
          <a:r>
            <a:rPr lang="fa-IR" sz="1800" dirty="0">
              <a:cs typeface="B Titr" panose="00000700000000000000" pitchFamily="2" charset="-78"/>
            </a:rPr>
            <a:t>2 – مهارت های نوشتاری : درک مطالب کتبی . نوشتن نامه . تهیه خبر . تهیه گزارش</a:t>
          </a:r>
          <a:endParaRPr lang="en-US" sz="1800" dirty="0">
            <a:cs typeface="B Titr" panose="00000700000000000000" pitchFamily="2" charset="-78"/>
          </a:endParaRPr>
        </a:p>
      </dgm:t>
    </dgm:pt>
    <dgm:pt modelId="{6CEEAD3F-A2E5-4401-9AF5-3652045E7DD0}" type="parTrans" cxnId="{8D7ED727-8644-4F42-B1E1-31609D323EAB}">
      <dgm:prSet/>
      <dgm:spPr/>
      <dgm:t>
        <a:bodyPr/>
        <a:lstStyle/>
        <a:p>
          <a:endParaRPr lang="en-US"/>
        </a:p>
      </dgm:t>
    </dgm:pt>
    <dgm:pt modelId="{D6014C6B-71EB-4F6D-B46E-0033144AA9F3}" type="sibTrans" cxnId="{8D7ED727-8644-4F42-B1E1-31609D323EAB}">
      <dgm:prSet/>
      <dgm:spPr/>
      <dgm:t>
        <a:bodyPr/>
        <a:lstStyle/>
        <a:p>
          <a:endParaRPr lang="en-US"/>
        </a:p>
      </dgm:t>
    </dgm:pt>
    <dgm:pt modelId="{96A6D6C1-E3B0-4B76-8C14-995B1E8EAE9C}">
      <dgm:prSet phldrT="[Text]" custT="1"/>
      <dgm:spPr/>
      <dgm:t>
        <a:bodyPr/>
        <a:lstStyle/>
        <a:p>
          <a:r>
            <a:rPr lang="fa-IR" sz="1400" dirty="0">
              <a:cs typeface="B Titr" panose="00000700000000000000" pitchFamily="2" charset="-78"/>
            </a:rPr>
            <a:t>3</a:t>
          </a:r>
          <a:r>
            <a:rPr lang="fa-IR" sz="1800" dirty="0">
              <a:cs typeface="B Titr" panose="00000700000000000000" pitchFamily="2" charset="-78"/>
            </a:rPr>
            <a:t> – مهارت های رسانه ای : تهیه خبر . تهیه گزارش . نرم افزار های گرافیکی . مدیریت وب سایت</a:t>
          </a:r>
          <a:endParaRPr lang="en-US" sz="1800" dirty="0">
            <a:cs typeface="B Titr" panose="00000700000000000000" pitchFamily="2" charset="-78"/>
          </a:endParaRPr>
        </a:p>
      </dgm:t>
    </dgm:pt>
    <dgm:pt modelId="{503E2B30-6B94-4DDC-B761-CF3A8F7AB9E1}" type="parTrans" cxnId="{E9FD22A1-90D0-4139-B2BD-D1C3BB1BF3B5}">
      <dgm:prSet/>
      <dgm:spPr/>
      <dgm:t>
        <a:bodyPr/>
        <a:lstStyle/>
        <a:p>
          <a:endParaRPr lang="en-US"/>
        </a:p>
      </dgm:t>
    </dgm:pt>
    <dgm:pt modelId="{1FB2464D-DFDD-4291-A4F6-ED5F0EEA651C}" type="sibTrans" cxnId="{E9FD22A1-90D0-4139-B2BD-D1C3BB1BF3B5}">
      <dgm:prSet/>
      <dgm:spPr/>
      <dgm:t>
        <a:bodyPr/>
        <a:lstStyle/>
        <a:p>
          <a:endParaRPr lang="en-US"/>
        </a:p>
      </dgm:t>
    </dgm:pt>
    <dgm:pt modelId="{63DAABF3-EC37-4F0C-B5F5-9B9B335D0B4B}">
      <dgm:prSet phldrT="[Text]" custT="1"/>
      <dgm:spPr/>
      <dgm:t>
        <a:bodyPr/>
        <a:lstStyle/>
        <a:p>
          <a:r>
            <a:rPr lang="fa-IR" sz="1800" dirty="0">
              <a:cs typeface="B Titr" panose="00000700000000000000" pitchFamily="2" charset="-78"/>
            </a:rPr>
            <a:t>4 – مهارت های تشریفاتی : ظاهر آراسته . اجتماعی . آشنایی با زبان خارجی و فرهنگ بین المللی</a:t>
          </a:r>
          <a:endParaRPr lang="en-US" sz="1800" dirty="0">
            <a:cs typeface="B Titr" panose="00000700000000000000" pitchFamily="2" charset="-78"/>
          </a:endParaRPr>
        </a:p>
      </dgm:t>
    </dgm:pt>
    <dgm:pt modelId="{3F5F94F1-F18E-4933-B636-8140C5E1B073}" type="parTrans" cxnId="{A6E42A0E-780B-4A63-8B95-7D3E84610359}">
      <dgm:prSet/>
      <dgm:spPr/>
      <dgm:t>
        <a:bodyPr/>
        <a:lstStyle/>
        <a:p>
          <a:endParaRPr lang="en-US"/>
        </a:p>
      </dgm:t>
    </dgm:pt>
    <dgm:pt modelId="{999E0332-7116-42FC-B7E5-D410694E3AB0}" type="sibTrans" cxnId="{A6E42A0E-780B-4A63-8B95-7D3E84610359}">
      <dgm:prSet/>
      <dgm:spPr/>
      <dgm:t>
        <a:bodyPr/>
        <a:lstStyle/>
        <a:p>
          <a:endParaRPr lang="en-US"/>
        </a:p>
      </dgm:t>
    </dgm:pt>
    <dgm:pt modelId="{BBB75093-F1EA-4A31-9596-559F3D01B183}">
      <dgm:prSet phldrT="[Text]" custT="1"/>
      <dgm:spPr/>
      <dgm:t>
        <a:bodyPr/>
        <a:lstStyle/>
        <a:p>
          <a:r>
            <a:rPr lang="fa-IR" sz="1800" dirty="0">
              <a:cs typeface="B Titr" panose="00000700000000000000" pitchFamily="2" charset="-78"/>
            </a:rPr>
            <a:t>5 – کار با وب سایت های ورزشی : توانایی کار با نرم افزار های طراحی . قابلیت نشر رو میزی</a:t>
          </a:r>
          <a:endParaRPr lang="en-US" sz="1800" dirty="0">
            <a:cs typeface="B Titr" panose="00000700000000000000" pitchFamily="2" charset="-78"/>
          </a:endParaRPr>
        </a:p>
      </dgm:t>
    </dgm:pt>
    <dgm:pt modelId="{2769FB15-777E-4A7C-AE96-1B8734F95BE9}" type="parTrans" cxnId="{06C2A9A0-6A52-4C7A-9686-DFCAC43AF688}">
      <dgm:prSet/>
      <dgm:spPr/>
      <dgm:t>
        <a:bodyPr/>
        <a:lstStyle/>
        <a:p>
          <a:endParaRPr lang="en-US"/>
        </a:p>
      </dgm:t>
    </dgm:pt>
    <dgm:pt modelId="{BA59D121-A9E4-4B06-B132-4DD7147F3BBD}" type="sibTrans" cxnId="{06C2A9A0-6A52-4C7A-9686-DFCAC43AF688}">
      <dgm:prSet/>
      <dgm:spPr/>
      <dgm:t>
        <a:bodyPr/>
        <a:lstStyle/>
        <a:p>
          <a:endParaRPr lang="en-US"/>
        </a:p>
      </dgm:t>
    </dgm:pt>
    <dgm:pt modelId="{A937C899-930B-4D31-A64F-C3D9F1BF3AD7}">
      <dgm:prSet phldrT="[Text]" custT="1"/>
      <dgm:spPr/>
      <dgm:t>
        <a:bodyPr/>
        <a:lstStyle/>
        <a:p>
          <a:r>
            <a:rPr lang="fa-IR" sz="1800" dirty="0">
              <a:cs typeface="B Titr" panose="00000700000000000000" pitchFamily="2" charset="-78"/>
            </a:rPr>
            <a:t>6 – مهارت های پژوهشی : توانایی پژوهش از طریق مصاحبه . پرسشنامه . چک لیست</a:t>
          </a:r>
          <a:endParaRPr lang="en-US" sz="1800" dirty="0">
            <a:cs typeface="B Titr" panose="00000700000000000000" pitchFamily="2" charset="-78"/>
          </a:endParaRPr>
        </a:p>
      </dgm:t>
    </dgm:pt>
    <dgm:pt modelId="{1FC56262-83C3-4898-883E-8E1C28F8585D}" type="parTrans" cxnId="{6C708F57-2F9E-4F95-8B51-C48D384B893B}">
      <dgm:prSet/>
      <dgm:spPr/>
      <dgm:t>
        <a:bodyPr/>
        <a:lstStyle/>
        <a:p>
          <a:endParaRPr lang="en-US"/>
        </a:p>
      </dgm:t>
    </dgm:pt>
    <dgm:pt modelId="{26B406BA-FC36-4C83-A744-CF73E42B403D}" type="sibTrans" cxnId="{6C708F57-2F9E-4F95-8B51-C48D384B893B}">
      <dgm:prSet/>
      <dgm:spPr/>
      <dgm:t>
        <a:bodyPr/>
        <a:lstStyle/>
        <a:p>
          <a:endParaRPr lang="en-US"/>
        </a:p>
      </dgm:t>
    </dgm:pt>
    <dgm:pt modelId="{0F4CFF8F-340F-4B3A-8296-738176D8399A}" type="pres">
      <dgm:prSet presAssocID="{61F99456-6C7A-4571-8174-AE685C87C9EF}" presName="Name0" presStyleCnt="0">
        <dgm:presLayoutVars>
          <dgm:chMax val="1"/>
          <dgm:chPref val="1"/>
          <dgm:dir/>
          <dgm:animOne val="branch"/>
          <dgm:animLvl val="lvl"/>
        </dgm:presLayoutVars>
      </dgm:prSet>
      <dgm:spPr/>
      <dgm:t>
        <a:bodyPr/>
        <a:lstStyle/>
        <a:p>
          <a:endParaRPr lang="en-US"/>
        </a:p>
      </dgm:t>
    </dgm:pt>
    <dgm:pt modelId="{77852B1F-CD3B-4B44-AC8B-E637E8BAC42A}" type="pres">
      <dgm:prSet presAssocID="{4754F3AA-01D8-439A-86EA-648BB7849FD4}" presName="Parent" presStyleLbl="node0" presStyleIdx="0" presStyleCnt="1">
        <dgm:presLayoutVars>
          <dgm:chMax val="6"/>
          <dgm:chPref val="6"/>
        </dgm:presLayoutVars>
      </dgm:prSet>
      <dgm:spPr/>
      <dgm:t>
        <a:bodyPr/>
        <a:lstStyle/>
        <a:p>
          <a:endParaRPr lang="en-US"/>
        </a:p>
      </dgm:t>
    </dgm:pt>
    <dgm:pt modelId="{E2B9C9BF-A04C-47DD-9516-E5DDB1EFD543}" type="pres">
      <dgm:prSet presAssocID="{5FC0A9EF-8357-4B24-8553-D36553EE3812}" presName="Accent1" presStyleCnt="0"/>
      <dgm:spPr/>
    </dgm:pt>
    <dgm:pt modelId="{A0D86551-3FAE-46B3-BC14-3D9407F775E6}" type="pres">
      <dgm:prSet presAssocID="{5FC0A9EF-8357-4B24-8553-D36553EE3812}" presName="Accent" presStyleLbl="bgShp" presStyleIdx="0" presStyleCnt="6"/>
      <dgm:spPr/>
    </dgm:pt>
    <dgm:pt modelId="{D96E3119-EAA5-4487-94C2-027777E904DC}" type="pres">
      <dgm:prSet presAssocID="{5FC0A9EF-8357-4B24-8553-D36553EE3812}" presName="Child1" presStyleLbl="node1" presStyleIdx="0" presStyleCnt="6" custScaleX="159367" custScaleY="119929">
        <dgm:presLayoutVars>
          <dgm:chMax val="0"/>
          <dgm:chPref val="0"/>
          <dgm:bulletEnabled val="1"/>
        </dgm:presLayoutVars>
      </dgm:prSet>
      <dgm:spPr/>
      <dgm:t>
        <a:bodyPr/>
        <a:lstStyle/>
        <a:p>
          <a:endParaRPr lang="en-US"/>
        </a:p>
      </dgm:t>
    </dgm:pt>
    <dgm:pt modelId="{0A6455E4-43D0-4458-9853-33455AD934B4}" type="pres">
      <dgm:prSet presAssocID="{37489481-FCA8-4AB0-997C-A37C3C10AF6D}" presName="Accent2" presStyleCnt="0"/>
      <dgm:spPr/>
    </dgm:pt>
    <dgm:pt modelId="{39A9B980-DDF8-471F-8EBC-4C1C912E28CD}" type="pres">
      <dgm:prSet presAssocID="{37489481-FCA8-4AB0-997C-A37C3C10AF6D}" presName="Accent" presStyleLbl="bgShp" presStyleIdx="1" presStyleCnt="6"/>
      <dgm:spPr/>
    </dgm:pt>
    <dgm:pt modelId="{33F6D432-B1C9-4205-A716-DB5AF18DD390}" type="pres">
      <dgm:prSet presAssocID="{37489481-FCA8-4AB0-997C-A37C3C10AF6D}" presName="Child2" presStyleLbl="node1" presStyleIdx="1" presStyleCnt="6" custScaleX="161760" custScaleY="129821" custLinFactNeighborX="28973" custLinFactNeighborY="-1488">
        <dgm:presLayoutVars>
          <dgm:chMax val="0"/>
          <dgm:chPref val="0"/>
          <dgm:bulletEnabled val="1"/>
        </dgm:presLayoutVars>
      </dgm:prSet>
      <dgm:spPr/>
      <dgm:t>
        <a:bodyPr/>
        <a:lstStyle/>
        <a:p>
          <a:endParaRPr lang="en-US"/>
        </a:p>
      </dgm:t>
    </dgm:pt>
    <dgm:pt modelId="{76DDDB04-B006-41BE-AA6D-F7BEA069EA56}" type="pres">
      <dgm:prSet presAssocID="{96A6D6C1-E3B0-4B76-8C14-995B1E8EAE9C}" presName="Accent3" presStyleCnt="0"/>
      <dgm:spPr/>
    </dgm:pt>
    <dgm:pt modelId="{38D66607-D4EA-4D37-8390-86062639A766}" type="pres">
      <dgm:prSet presAssocID="{96A6D6C1-E3B0-4B76-8C14-995B1E8EAE9C}" presName="Accent" presStyleLbl="bgShp" presStyleIdx="2" presStyleCnt="6"/>
      <dgm:spPr/>
    </dgm:pt>
    <dgm:pt modelId="{F630AA85-D044-4709-A360-33ABC3A6AC3C}" type="pres">
      <dgm:prSet presAssocID="{96A6D6C1-E3B0-4B76-8C14-995B1E8EAE9C}" presName="Child3" presStyleLbl="node1" presStyleIdx="2" presStyleCnt="6" custScaleX="162908" custScaleY="129958" custLinFactNeighborX="29617" custLinFactNeighborY="8186">
        <dgm:presLayoutVars>
          <dgm:chMax val="0"/>
          <dgm:chPref val="0"/>
          <dgm:bulletEnabled val="1"/>
        </dgm:presLayoutVars>
      </dgm:prSet>
      <dgm:spPr/>
      <dgm:t>
        <a:bodyPr/>
        <a:lstStyle/>
        <a:p>
          <a:endParaRPr lang="en-US"/>
        </a:p>
      </dgm:t>
    </dgm:pt>
    <dgm:pt modelId="{941C54C6-FAD1-4F90-923F-5F2D706D4CCB}" type="pres">
      <dgm:prSet presAssocID="{63DAABF3-EC37-4F0C-B5F5-9B9B335D0B4B}" presName="Accent4" presStyleCnt="0"/>
      <dgm:spPr/>
    </dgm:pt>
    <dgm:pt modelId="{D162D8AE-BC3B-4B28-A932-55EEAF0617FE}" type="pres">
      <dgm:prSet presAssocID="{63DAABF3-EC37-4F0C-B5F5-9B9B335D0B4B}" presName="Accent" presStyleLbl="bgShp" presStyleIdx="3" presStyleCnt="6"/>
      <dgm:spPr/>
    </dgm:pt>
    <dgm:pt modelId="{7F9B90C4-62A9-4397-A0D5-ACA7D1CC8719}" type="pres">
      <dgm:prSet presAssocID="{63DAABF3-EC37-4F0C-B5F5-9B9B335D0B4B}" presName="Child4" presStyleLbl="node1" presStyleIdx="3" presStyleCnt="6" custScaleX="155190" custScaleY="121872" custLinFactNeighborY="14884">
        <dgm:presLayoutVars>
          <dgm:chMax val="0"/>
          <dgm:chPref val="0"/>
          <dgm:bulletEnabled val="1"/>
        </dgm:presLayoutVars>
      </dgm:prSet>
      <dgm:spPr/>
      <dgm:t>
        <a:bodyPr/>
        <a:lstStyle/>
        <a:p>
          <a:endParaRPr lang="en-US"/>
        </a:p>
      </dgm:t>
    </dgm:pt>
    <dgm:pt modelId="{D3313E45-0DFB-4001-AA5C-C49535D8AF36}" type="pres">
      <dgm:prSet presAssocID="{BBB75093-F1EA-4A31-9596-559F3D01B183}" presName="Accent5" presStyleCnt="0"/>
      <dgm:spPr/>
    </dgm:pt>
    <dgm:pt modelId="{6616343D-8F68-4425-AD12-92EEE8288BA8}" type="pres">
      <dgm:prSet presAssocID="{BBB75093-F1EA-4A31-9596-559F3D01B183}" presName="Accent" presStyleLbl="bgShp" presStyleIdx="4" presStyleCnt="6"/>
      <dgm:spPr/>
    </dgm:pt>
    <dgm:pt modelId="{5288635D-736B-4EE4-B42B-7BE16C4D486D}" type="pres">
      <dgm:prSet presAssocID="{BBB75093-F1EA-4A31-9596-559F3D01B183}" presName="Child5" presStyleLbl="node1" presStyleIdx="4" presStyleCnt="6" custScaleX="153143" custScaleY="122378" custLinFactNeighborX="-23179" custLinFactNeighborY="5954">
        <dgm:presLayoutVars>
          <dgm:chMax val="0"/>
          <dgm:chPref val="0"/>
          <dgm:bulletEnabled val="1"/>
        </dgm:presLayoutVars>
      </dgm:prSet>
      <dgm:spPr/>
      <dgm:t>
        <a:bodyPr/>
        <a:lstStyle/>
        <a:p>
          <a:endParaRPr lang="en-US"/>
        </a:p>
      </dgm:t>
    </dgm:pt>
    <dgm:pt modelId="{DD1D5936-376A-4BA8-A7E4-6C055D2499F8}" type="pres">
      <dgm:prSet presAssocID="{A937C899-930B-4D31-A64F-C3D9F1BF3AD7}" presName="Accent6" presStyleCnt="0"/>
      <dgm:spPr/>
    </dgm:pt>
    <dgm:pt modelId="{A6A7DD71-0B9D-486C-B83D-E8A35AA4E48F}" type="pres">
      <dgm:prSet presAssocID="{A937C899-930B-4D31-A64F-C3D9F1BF3AD7}" presName="Accent" presStyleLbl="bgShp" presStyleIdx="5" presStyleCnt="6"/>
      <dgm:spPr/>
    </dgm:pt>
    <dgm:pt modelId="{2E6B71E3-111C-4A13-8061-018F84C6618F}" type="pres">
      <dgm:prSet presAssocID="{A937C899-930B-4D31-A64F-C3D9F1BF3AD7}" presName="Child6" presStyleLbl="node1" presStyleIdx="5" presStyleCnt="6" custScaleX="154956" custScaleY="123591" custLinFactNeighborX="-21247" custLinFactNeighborY="-744">
        <dgm:presLayoutVars>
          <dgm:chMax val="0"/>
          <dgm:chPref val="0"/>
          <dgm:bulletEnabled val="1"/>
        </dgm:presLayoutVars>
      </dgm:prSet>
      <dgm:spPr/>
      <dgm:t>
        <a:bodyPr/>
        <a:lstStyle/>
        <a:p>
          <a:endParaRPr lang="en-US"/>
        </a:p>
      </dgm:t>
    </dgm:pt>
  </dgm:ptLst>
  <dgm:cxnLst>
    <dgm:cxn modelId="{FD1E56BA-D7CF-404F-85A2-6CF33D1A67C3}" type="presOf" srcId="{4754F3AA-01D8-439A-86EA-648BB7849FD4}" destId="{77852B1F-CD3B-4B44-AC8B-E637E8BAC42A}" srcOrd="0" destOrd="0" presId="urn:microsoft.com/office/officeart/2011/layout/HexagonRadial"/>
    <dgm:cxn modelId="{11163344-3E8E-4DED-A869-88FC9CB4E85A}" type="presOf" srcId="{5FC0A9EF-8357-4B24-8553-D36553EE3812}" destId="{D96E3119-EAA5-4487-94C2-027777E904DC}" srcOrd="0" destOrd="0" presId="urn:microsoft.com/office/officeart/2011/layout/HexagonRadial"/>
    <dgm:cxn modelId="{93C78EF1-AA82-4511-93A8-685AA81863C3}" type="presOf" srcId="{A937C899-930B-4D31-A64F-C3D9F1BF3AD7}" destId="{2E6B71E3-111C-4A13-8061-018F84C6618F}" srcOrd="0" destOrd="0" presId="urn:microsoft.com/office/officeart/2011/layout/HexagonRadial"/>
    <dgm:cxn modelId="{B365A248-4FEC-45A6-860B-CAB04ADCE0F6}" type="presOf" srcId="{BBB75093-F1EA-4A31-9596-559F3D01B183}" destId="{5288635D-736B-4EE4-B42B-7BE16C4D486D}" srcOrd="0" destOrd="0" presId="urn:microsoft.com/office/officeart/2011/layout/HexagonRadial"/>
    <dgm:cxn modelId="{B30EF5F6-8A3B-4ADD-A5B4-F1E074A003F3}" srcId="{61F99456-6C7A-4571-8174-AE685C87C9EF}" destId="{4754F3AA-01D8-439A-86EA-648BB7849FD4}" srcOrd="0" destOrd="0" parTransId="{6540893B-B21E-48C3-A31E-0C2284A463BF}" sibTransId="{A2AA3C36-0328-4EB5-9D71-6B06BA0F7FC2}"/>
    <dgm:cxn modelId="{E9FD22A1-90D0-4139-B2BD-D1C3BB1BF3B5}" srcId="{4754F3AA-01D8-439A-86EA-648BB7849FD4}" destId="{96A6D6C1-E3B0-4B76-8C14-995B1E8EAE9C}" srcOrd="2" destOrd="0" parTransId="{503E2B30-6B94-4DDC-B761-CF3A8F7AB9E1}" sibTransId="{1FB2464D-DFDD-4291-A4F6-ED5F0EEA651C}"/>
    <dgm:cxn modelId="{8D7ED727-8644-4F42-B1E1-31609D323EAB}" srcId="{4754F3AA-01D8-439A-86EA-648BB7849FD4}" destId="{37489481-FCA8-4AB0-997C-A37C3C10AF6D}" srcOrd="1" destOrd="0" parTransId="{6CEEAD3F-A2E5-4401-9AF5-3652045E7DD0}" sibTransId="{D6014C6B-71EB-4F6D-B46E-0033144AA9F3}"/>
    <dgm:cxn modelId="{56BB6EB5-3BBB-442E-892A-C1DBD8D929EA}" type="presOf" srcId="{37489481-FCA8-4AB0-997C-A37C3C10AF6D}" destId="{33F6D432-B1C9-4205-A716-DB5AF18DD390}" srcOrd="0" destOrd="0" presId="urn:microsoft.com/office/officeart/2011/layout/HexagonRadial"/>
    <dgm:cxn modelId="{48447406-BC28-4AA8-9A5C-491E6DC5944B}" type="presOf" srcId="{61F99456-6C7A-4571-8174-AE685C87C9EF}" destId="{0F4CFF8F-340F-4B3A-8296-738176D8399A}" srcOrd="0" destOrd="0" presId="urn:microsoft.com/office/officeart/2011/layout/HexagonRadial"/>
    <dgm:cxn modelId="{A6E42A0E-780B-4A63-8B95-7D3E84610359}" srcId="{4754F3AA-01D8-439A-86EA-648BB7849FD4}" destId="{63DAABF3-EC37-4F0C-B5F5-9B9B335D0B4B}" srcOrd="3" destOrd="0" parTransId="{3F5F94F1-F18E-4933-B636-8140C5E1B073}" sibTransId="{999E0332-7116-42FC-B7E5-D410694E3AB0}"/>
    <dgm:cxn modelId="{6C708F57-2F9E-4F95-8B51-C48D384B893B}" srcId="{4754F3AA-01D8-439A-86EA-648BB7849FD4}" destId="{A937C899-930B-4D31-A64F-C3D9F1BF3AD7}" srcOrd="5" destOrd="0" parTransId="{1FC56262-83C3-4898-883E-8E1C28F8585D}" sibTransId="{26B406BA-FC36-4C83-A744-CF73E42B403D}"/>
    <dgm:cxn modelId="{5EEB9334-CEF6-4798-9E00-851383134E27}" type="presOf" srcId="{63DAABF3-EC37-4F0C-B5F5-9B9B335D0B4B}" destId="{7F9B90C4-62A9-4397-A0D5-ACA7D1CC8719}" srcOrd="0" destOrd="0" presId="urn:microsoft.com/office/officeart/2011/layout/HexagonRadial"/>
    <dgm:cxn modelId="{06C2A9A0-6A52-4C7A-9686-DFCAC43AF688}" srcId="{4754F3AA-01D8-439A-86EA-648BB7849FD4}" destId="{BBB75093-F1EA-4A31-9596-559F3D01B183}" srcOrd="4" destOrd="0" parTransId="{2769FB15-777E-4A7C-AE96-1B8734F95BE9}" sibTransId="{BA59D121-A9E4-4B06-B132-4DD7147F3BBD}"/>
    <dgm:cxn modelId="{768BD953-1271-4753-9062-4E667C7951CE}" srcId="{4754F3AA-01D8-439A-86EA-648BB7849FD4}" destId="{5FC0A9EF-8357-4B24-8553-D36553EE3812}" srcOrd="0" destOrd="0" parTransId="{1BBE3365-7BB7-4837-BBB1-A0C48AE56063}" sibTransId="{146D55FB-27F0-43F2-94AD-C625F29BBDCD}"/>
    <dgm:cxn modelId="{29449D97-10AB-4EE4-8E38-4DCD0EC12E27}" type="presOf" srcId="{96A6D6C1-E3B0-4B76-8C14-995B1E8EAE9C}" destId="{F630AA85-D044-4709-A360-33ABC3A6AC3C}" srcOrd="0" destOrd="0" presId="urn:microsoft.com/office/officeart/2011/layout/HexagonRadial"/>
    <dgm:cxn modelId="{70851A90-9730-4C3B-A013-FA9881361161}" type="presParOf" srcId="{0F4CFF8F-340F-4B3A-8296-738176D8399A}" destId="{77852B1F-CD3B-4B44-AC8B-E637E8BAC42A}" srcOrd="0" destOrd="0" presId="urn:microsoft.com/office/officeart/2011/layout/HexagonRadial"/>
    <dgm:cxn modelId="{4270D5D9-986B-4F28-9815-7CAD59E9C905}" type="presParOf" srcId="{0F4CFF8F-340F-4B3A-8296-738176D8399A}" destId="{E2B9C9BF-A04C-47DD-9516-E5DDB1EFD543}" srcOrd="1" destOrd="0" presId="urn:microsoft.com/office/officeart/2011/layout/HexagonRadial"/>
    <dgm:cxn modelId="{8CBA06C8-542A-4313-9878-C57353FAD53A}" type="presParOf" srcId="{E2B9C9BF-A04C-47DD-9516-E5DDB1EFD543}" destId="{A0D86551-3FAE-46B3-BC14-3D9407F775E6}" srcOrd="0" destOrd="0" presId="urn:microsoft.com/office/officeart/2011/layout/HexagonRadial"/>
    <dgm:cxn modelId="{493F5D8D-2B7D-45C8-A658-DD9746874CA6}" type="presParOf" srcId="{0F4CFF8F-340F-4B3A-8296-738176D8399A}" destId="{D96E3119-EAA5-4487-94C2-027777E904DC}" srcOrd="2" destOrd="0" presId="urn:microsoft.com/office/officeart/2011/layout/HexagonRadial"/>
    <dgm:cxn modelId="{3384E3AD-00A3-4A82-917F-2F22CE37DE14}" type="presParOf" srcId="{0F4CFF8F-340F-4B3A-8296-738176D8399A}" destId="{0A6455E4-43D0-4458-9853-33455AD934B4}" srcOrd="3" destOrd="0" presId="urn:microsoft.com/office/officeart/2011/layout/HexagonRadial"/>
    <dgm:cxn modelId="{4360BD1D-CD71-4C7A-A152-08DDB2E38573}" type="presParOf" srcId="{0A6455E4-43D0-4458-9853-33455AD934B4}" destId="{39A9B980-DDF8-471F-8EBC-4C1C912E28CD}" srcOrd="0" destOrd="0" presId="urn:microsoft.com/office/officeart/2011/layout/HexagonRadial"/>
    <dgm:cxn modelId="{5550C94B-4957-4315-A329-3C40457384E2}" type="presParOf" srcId="{0F4CFF8F-340F-4B3A-8296-738176D8399A}" destId="{33F6D432-B1C9-4205-A716-DB5AF18DD390}" srcOrd="4" destOrd="0" presId="urn:microsoft.com/office/officeart/2011/layout/HexagonRadial"/>
    <dgm:cxn modelId="{3A1D7E02-5B5E-4DEF-A791-631E4FD91A56}" type="presParOf" srcId="{0F4CFF8F-340F-4B3A-8296-738176D8399A}" destId="{76DDDB04-B006-41BE-AA6D-F7BEA069EA56}" srcOrd="5" destOrd="0" presId="urn:microsoft.com/office/officeart/2011/layout/HexagonRadial"/>
    <dgm:cxn modelId="{BECF8D6A-53BB-4E7A-AFD8-465E80EBE86E}" type="presParOf" srcId="{76DDDB04-B006-41BE-AA6D-F7BEA069EA56}" destId="{38D66607-D4EA-4D37-8390-86062639A766}" srcOrd="0" destOrd="0" presId="urn:microsoft.com/office/officeart/2011/layout/HexagonRadial"/>
    <dgm:cxn modelId="{FAC1CB32-AA31-45BB-BB5E-2768DC7D16DC}" type="presParOf" srcId="{0F4CFF8F-340F-4B3A-8296-738176D8399A}" destId="{F630AA85-D044-4709-A360-33ABC3A6AC3C}" srcOrd="6" destOrd="0" presId="urn:microsoft.com/office/officeart/2011/layout/HexagonRadial"/>
    <dgm:cxn modelId="{775A0CC2-2F69-4E41-A52D-22430FD19B39}" type="presParOf" srcId="{0F4CFF8F-340F-4B3A-8296-738176D8399A}" destId="{941C54C6-FAD1-4F90-923F-5F2D706D4CCB}" srcOrd="7" destOrd="0" presId="urn:microsoft.com/office/officeart/2011/layout/HexagonRadial"/>
    <dgm:cxn modelId="{F404D76E-816C-4091-A3BC-D32DB60DFE8B}" type="presParOf" srcId="{941C54C6-FAD1-4F90-923F-5F2D706D4CCB}" destId="{D162D8AE-BC3B-4B28-A932-55EEAF0617FE}" srcOrd="0" destOrd="0" presId="urn:microsoft.com/office/officeart/2011/layout/HexagonRadial"/>
    <dgm:cxn modelId="{45D51072-C787-4EC1-A331-0F6D33BBD2D4}" type="presParOf" srcId="{0F4CFF8F-340F-4B3A-8296-738176D8399A}" destId="{7F9B90C4-62A9-4397-A0D5-ACA7D1CC8719}" srcOrd="8" destOrd="0" presId="urn:microsoft.com/office/officeart/2011/layout/HexagonRadial"/>
    <dgm:cxn modelId="{9FB7A5AA-8E3B-4955-BEC4-381075DDEA7E}" type="presParOf" srcId="{0F4CFF8F-340F-4B3A-8296-738176D8399A}" destId="{D3313E45-0DFB-4001-AA5C-C49535D8AF36}" srcOrd="9" destOrd="0" presId="urn:microsoft.com/office/officeart/2011/layout/HexagonRadial"/>
    <dgm:cxn modelId="{281B68DD-A73E-4067-8088-61E0C336E0FE}" type="presParOf" srcId="{D3313E45-0DFB-4001-AA5C-C49535D8AF36}" destId="{6616343D-8F68-4425-AD12-92EEE8288BA8}" srcOrd="0" destOrd="0" presId="urn:microsoft.com/office/officeart/2011/layout/HexagonRadial"/>
    <dgm:cxn modelId="{EE5182F2-5FD2-4FC8-9E62-FEE6EB60E4D5}" type="presParOf" srcId="{0F4CFF8F-340F-4B3A-8296-738176D8399A}" destId="{5288635D-736B-4EE4-B42B-7BE16C4D486D}" srcOrd="10" destOrd="0" presId="urn:microsoft.com/office/officeart/2011/layout/HexagonRadial"/>
    <dgm:cxn modelId="{684BC024-FABC-4A56-9EA6-E675453F10F5}" type="presParOf" srcId="{0F4CFF8F-340F-4B3A-8296-738176D8399A}" destId="{DD1D5936-376A-4BA8-A7E4-6C055D2499F8}" srcOrd="11" destOrd="0" presId="urn:microsoft.com/office/officeart/2011/layout/HexagonRadial"/>
    <dgm:cxn modelId="{7052D874-AB63-4BB6-B72D-EBFF3B04C3AE}" type="presParOf" srcId="{DD1D5936-376A-4BA8-A7E4-6C055D2499F8}" destId="{A6A7DD71-0B9D-486C-B83D-E8A35AA4E48F}" srcOrd="0" destOrd="0" presId="urn:microsoft.com/office/officeart/2011/layout/HexagonRadial"/>
    <dgm:cxn modelId="{4817E50C-B6D3-4866-A5B0-7E83FAC25EAF}" type="presParOf" srcId="{0F4CFF8F-340F-4B3A-8296-738176D8399A}" destId="{2E6B71E3-111C-4A13-8061-018F84C6618F}"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39B45E68-4C55-47E8-864C-5B6EAD27778B}"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6AC5D26A-85CE-4B7F-AE6E-FA9B359D8F14}">
      <dgm:prSet phldrT="[Text]" custT="1"/>
      <dgm:spPr/>
      <dgm:t>
        <a:bodyPr/>
        <a:lstStyle/>
        <a:p>
          <a:r>
            <a:rPr lang="fa-IR" sz="1800" dirty="0">
              <a:solidFill>
                <a:srgbClr val="FFFF00"/>
              </a:solidFill>
              <a:cs typeface="B Titr" panose="00000700000000000000" pitchFamily="2" charset="-78"/>
            </a:rPr>
            <a:t>مهمترین فعالیت های بخش روابط رسانه ای در ورزش</a:t>
          </a:r>
          <a:endParaRPr lang="en-US" sz="1800" dirty="0">
            <a:solidFill>
              <a:srgbClr val="FFFF00"/>
            </a:solidFill>
            <a:cs typeface="B Titr" panose="00000700000000000000" pitchFamily="2" charset="-78"/>
          </a:endParaRPr>
        </a:p>
      </dgm:t>
    </dgm:pt>
    <dgm:pt modelId="{772D2897-025A-43FA-BEE4-B96719876630}" type="parTrans" cxnId="{B6F9570E-44BD-4481-9819-0FE849710CA8}">
      <dgm:prSet/>
      <dgm:spPr/>
      <dgm:t>
        <a:bodyPr/>
        <a:lstStyle/>
        <a:p>
          <a:endParaRPr lang="en-US"/>
        </a:p>
      </dgm:t>
    </dgm:pt>
    <dgm:pt modelId="{D8D54518-7B0F-42D6-A3D4-587175A147CA}" type="sibTrans" cxnId="{B6F9570E-44BD-4481-9819-0FE849710CA8}">
      <dgm:prSet/>
      <dgm:spPr/>
      <dgm:t>
        <a:bodyPr/>
        <a:lstStyle/>
        <a:p>
          <a:endParaRPr lang="en-US"/>
        </a:p>
      </dgm:t>
    </dgm:pt>
    <dgm:pt modelId="{3D52F869-6A41-40F9-8077-BCDF01A7E472}">
      <dgm:prSet phldrT="[Text]" custT="1"/>
      <dgm:spPr/>
      <dgm:t>
        <a:bodyPr/>
        <a:lstStyle/>
        <a:p>
          <a:r>
            <a:rPr lang="fa-IR" sz="1600" dirty="0">
              <a:cs typeface="B Titr" panose="00000700000000000000" pitchFamily="2" charset="-78"/>
            </a:rPr>
            <a:t>1 – از بخش های مهم در </a:t>
          </a:r>
          <a:r>
            <a:rPr lang="fa-IR" sz="1400" dirty="0">
              <a:cs typeface="B Titr" panose="00000700000000000000" pitchFamily="2" charset="-78"/>
            </a:rPr>
            <a:t>تخصص روابط رسانه ای است که شامل : انتشار نشریات ویژه خبری . کنفرانس های خبری و میزبانی مراسم تقدیر از رسانه ها برای تبلیغات استفاده می شود</a:t>
          </a:r>
          <a:endParaRPr lang="en-US" sz="1400" dirty="0">
            <a:cs typeface="B Titr" panose="00000700000000000000" pitchFamily="2" charset="-78"/>
          </a:endParaRPr>
        </a:p>
      </dgm:t>
    </dgm:pt>
    <dgm:pt modelId="{448BA7E1-432B-4FA9-8D9E-94289850FF66}" type="parTrans" cxnId="{DF9CA349-AE10-46EA-B8D6-0659BC5A12E8}">
      <dgm:prSet/>
      <dgm:spPr/>
      <dgm:t>
        <a:bodyPr/>
        <a:lstStyle/>
        <a:p>
          <a:endParaRPr lang="en-US"/>
        </a:p>
      </dgm:t>
    </dgm:pt>
    <dgm:pt modelId="{A240B758-F1BF-48EC-A765-5F3388868264}" type="sibTrans" cxnId="{DF9CA349-AE10-46EA-B8D6-0659BC5A12E8}">
      <dgm:prSet/>
      <dgm:spPr/>
      <dgm:t>
        <a:bodyPr/>
        <a:lstStyle/>
        <a:p>
          <a:endParaRPr lang="en-US"/>
        </a:p>
      </dgm:t>
    </dgm:pt>
    <dgm:pt modelId="{D0627CDD-20C5-4B97-B988-1EED25EDE743}">
      <dgm:prSet phldrT="[Text]" custT="1"/>
      <dgm:spPr/>
      <dgm:t>
        <a:bodyPr/>
        <a:lstStyle/>
        <a:p>
          <a:r>
            <a:rPr lang="fa-IR" sz="1400" dirty="0">
              <a:cs typeface="B Titr" panose="00000700000000000000" pitchFamily="2" charset="-78"/>
            </a:rPr>
            <a:t>2 – مدیریت خدمات آماری و اطلاعاتی : روابط رسانه در ورزش . پیگیری . تحلیل و ذخیره اطلاعات آماری یک مسئولیت اصلی است . آمار ها را بازی به بازی یا مسابقه به مسابقه پیگیری و گزارش های آماری دقیق را تهیه میکنند این آمار ها جزئییات اطلاعات هر بازی را ارایه می دهد</a:t>
          </a:r>
          <a:r>
            <a:rPr lang="fa-IR" sz="1200" dirty="0">
              <a:cs typeface="B Titr" panose="00000700000000000000" pitchFamily="2" charset="-78"/>
            </a:rPr>
            <a:t>.</a:t>
          </a:r>
          <a:endParaRPr lang="en-US" sz="1200" dirty="0">
            <a:cs typeface="B Titr" panose="00000700000000000000" pitchFamily="2" charset="-78"/>
          </a:endParaRPr>
        </a:p>
      </dgm:t>
    </dgm:pt>
    <dgm:pt modelId="{6E082F60-2986-4854-9222-8F6E046AC868}" type="parTrans" cxnId="{5AF6CC65-7CB3-425B-AF57-9714CC033393}">
      <dgm:prSet/>
      <dgm:spPr/>
      <dgm:t>
        <a:bodyPr/>
        <a:lstStyle/>
        <a:p>
          <a:endParaRPr lang="en-US"/>
        </a:p>
      </dgm:t>
    </dgm:pt>
    <dgm:pt modelId="{EFE52EE3-DC48-4C43-8027-FE15BCA65B1A}" type="sibTrans" cxnId="{5AF6CC65-7CB3-425B-AF57-9714CC033393}">
      <dgm:prSet/>
      <dgm:spPr/>
      <dgm:t>
        <a:bodyPr/>
        <a:lstStyle/>
        <a:p>
          <a:endParaRPr lang="en-US"/>
        </a:p>
      </dgm:t>
    </dgm:pt>
    <dgm:pt modelId="{E88CFD43-555B-4071-A396-E252C03D11BA}">
      <dgm:prSet phldrT="[Text]" custT="1"/>
      <dgm:spPr/>
      <dgm:t>
        <a:bodyPr/>
        <a:lstStyle/>
        <a:p>
          <a:r>
            <a:rPr lang="fa-IR" sz="1600" dirty="0">
              <a:cs typeface="B Titr" panose="00000700000000000000" pitchFamily="2" charset="-78"/>
            </a:rPr>
            <a:t>3 – مدیریت امور رسانه ها در بازی ها و رقابت ها : این بخش مسئول توسعه و ترویج حضور رسانه ها در رقابت ها . پیگیری تآمین اعتبار . فرآهم سازی فضای کار رسانه ها و تولید انواع فرم های اطلاعاتی برای اعضای رسانه ها و دیگر خدمات هستند</a:t>
          </a:r>
          <a:endParaRPr lang="en-US" sz="1600" dirty="0">
            <a:cs typeface="B Titr" panose="00000700000000000000" pitchFamily="2" charset="-78"/>
          </a:endParaRPr>
        </a:p>
      </dgm:t>
    </dgm:pt>
    <dgm:pt modelId="{7A7C962E-F2B4-443B-9C90-DC2CFA8063B2}" type="parTrans" cxnId="{53186998-8E2F-4072-AF49-E00FC8C3965D}">
      <dgm:prSet/>
      <dgm:spPr/>
      <dgm:t>
        <a:bodyPr/>
        <a:lstStyle/>
        <a:p>
          <a:endParaRPr lang="en-US"/>
        </a:p>
      </dgm:t>
    </dgm:pt>
    <dgm:pt modelId="{11B167F9-A43A-4B4D-AFD5-8FE874393FE9}" type="sibTrans" cxnId="{53186998-8E2F-4072-AF49-E00FC8C3965D}">
      <dgm:prSet/>
      <dgm:spPr/>
      <dgm:t>
        <a:bodyPr/>
        <a:lstStyle/>
        <a:p>
          <a:endParaRPr lang="en-US"/>
        </a:p>
      </dgm:t>
    </dgm:pt>
    <dgm:pt modelId="{C42ED4E7-B600-4E6A-8028-885583DCAB64}">
      <dgm:prSet phldrT="[Text]" custT="1"/>
      <dgm:spPr/>
      <dgm:t>
        <a:bodyPr/>
        <a:lstStyle/>
        <a:p>
          <a:r>
            <a:rPr lang="fa-IR" sz="1600" dirty="0">
              <a:cs typeface="B Titr" panose="00000700000000000000" pitchFamily="2" charset="-78"/>
            </a:rPr>
            <a:t>4 – تولید انتشارات : راهنما های رسانه ای . برنامه ها بازی . پوستر ها و کارت های جدول زمان بندی نمونه هایی از نشریات بخش روابط رسانه ای در ورزش هستند</a:t>
          </a:r>
          <a:endParaRPr lang="en-US" sz="1600" dirty="0">
            <a:cs typeface="B Titr" panose="00000700000000000000" pitchFamily="2" charset="-78"/>
          </a:endParaRPr>
        </a:p>
      </dgm:t>
    </dgm:pt>
    <dgm:pt modelId="{5F6716A5-467E-493B-B404-4050C2B175F6}" type="parTrans" cxnId="{39523CBF-2AAA-4577-9F10-95CC98F10CBC}">
      <dgm:prSet/>
      <dgm:spPr/>
      <dgm:t>
        <a:bodyPr/>
        <a:lstStyle/>
        <a:p>
          <a:endParaRPr lang="en-US"/>
        </a:p>
      </dgm:t>
    </dgm:pt>
    <dgm:pt modelId="{02F055D2-CA21-4001-A69C-52E108421AE4}" type="sibTrans" cxnId="{39523CBF-2AAA-4577-9F10-95CC98F10CBC}">
      <dgm:prSet/>
      <dgm:spPr/>
      <dgm:t>
        <a:bodyPr/>
        <a:lstStyle/>
        <a:p>
          <a:endParaRPr lang="en-US"/>
        </a:p>
      </dgm:t>
    </dgm:pt>
    <dgm:pt modelId="{8C3F00B6-B83A-4CFC-993F-0076BE2C08FE}">
      <dgm:prSet phldrT="[Text]" custT="1"/>
      <dgm:spPr/>
      <dgm:t>
        <a:bodyPr/>
        <a:lstStyle/>
        <a:p>
          <a:r>
            <a:rPr lang="fa-IR" sz="1400" dirty="0">
              <a:cs typeface="B Titr" panose="00000700000000000000" pitchFamily="2" charset="-78"/>
            </a:rPr>
            <a:t>5</a:t>
          </a:r>
          <a:r>
            <a:rPr lang="fa-IR" sz="1600" dirty="0">
              <a:cs typeface="B Titr" panose="00000700000000000000" pitchFamily="2" charset="-78"/>
            </a:rPr>
            <a:t>- مدیریت وب سایت ها: با توجه به اینکه مرکز یا دفتر روابط رسانه ایی معمولا قطب اطلاعات است دز بسیاری از سازمان ها این بخش عهده دار مدیریت وب سایت است</a:t>
          </a:r>
          <a:endParaRPr lang="en-US" sz="1600" dirty="0">
            <a:cs typeface="B Titr" panose="00000700000000000000" pitchFamily="2" charset="-78"/>
          </a:endParaRPr>
        </a:p>
      </dgm:t>
    </dgm:pt>
    <dgm:pt modelId="{133E155A-5711-40F9-9DA5-B4A83D5197F9}" type="sibTrans" cxnId="{09DEE770-EBA4-40C8-8799-7CCEC5D7ED62}">
      <dgm:prSet/>
      <dgm:spPr/>
      <dgm:t>
        <a:bodyPr/>
        <a:lstStyle/>
        <a:p>
          <a:endParaRPr lang="en-US"/>
        </a:p>
      </dgm:t>
    </dgm:pt>
    <dgm:pt modelId="{02F49328-695E-4845-B2A6-02448BFB5342}" type="parTrans" cxnId="{09DEE770-EBA4-40C8-8799-7CCEC5D7ED62}">
      <dgm:prSet/>
      <dgm:spPr/>
      <dgm:t>
        <a:bodyPr/>
        <a:lstStyle/>
        <a:p>
          <a:endParaRPr lang="en-US"/>
        </a:p>
      </dgm:t>
    </dgm:pt>
    <dgm:pt modelId="{24CC8E09-947D-4F5C-9536-1A272524E970}" type="pres">
      <dgm:prSet presAssocID="{39B45E68-4C55-47E8-864C-5B6EAD27778B}" presName="Name0" presStyleCnt="0">
        <dgm:presLayoutVars>
          <dgm:chMax val="1"/>
          <dgm:chPref val="1"/>
          <dgm:dir/>
          <dgm:animOne val="branch"/>
          <dgm:animLvl val="lvl"/>
        </dgm:presLayoutVars>
      </dgm:prSet>
      <dgm:spPr/>
      <dgm:t>
        <a:bodyPr/>
        <a:lstStyle/>
        <a:p>
          <a:endParaRPr lang="en-US"/>
        </a:p>
      </dgm:t>
    </dgm:pt>
    <dgm:pt modelId="{AE1C4AD3-91D9-43B7-B937-9FA63A202E79}" type="pres">
      <dgm:prSet presAssocID="{6AC5D26A-85CE-4B7F-AE6E-FA9B359D8F14}" presName="Parent" presStyleLbl="node0" presStyleIdx="0" presStyleCnt="1" custLinFactNeighborX="1419" custLinFactNeighborY="-2461">
        <dgm:presLayoutVars>
          <dgm:chMax val="6"/>
          <dgm:chPref val="6"/>
        </dgm:presLayoutVars>
      </dgm:prSet>
      <dgm:spPr/>
      <dgm:t>
        <a:bodyPr/>
        <a:lstStyle/>
        <a:p>
          <a:endParaRPr lang="en-US"/>
        </a:p>
      </dgm:t>
    </dgm:pt>
    <dgm:pt modelId="{201FD939-8315-4FF4-A616-304F9E94FC8F}" type="pres">
      <dgm:prSet presAssocID="{3D52F869-6A41-40F9-8077-BCDF01A7E472}" presName="Accent1" presStyleCnt="0"/>
      <dgm:spPr/>
    </dgm:pt>
    <dgm:pt modelId="{2373C804-DB50-4EBA-B48D-19BF88B3A672}" type="pres">
      <dgm:prSet presAssocID="{3D52F869-6A41-40F9-8077-BCDF01A7E472}" presName="Accent" presStyleLbl="bgShp" presStyleIdx="0" presStyleCnt="5"/>
      <dgm:spPr/>
    </dgm:pt>
    <dgm:pt modelId="{A8D42CE4-A2F3-48EF-80B3-B105D125F1DA}" type="pres">
      <dgm:prSet presAssocID="{3D52F869-6A41-40F9-8077-BCDF01A7E472}" presName="Child1" presStyleLbl="node1" presStyleIdx="0" presStyleCnt="5" custScaleX="152612" custScaleY="141175" custLinFactNeighborX="-25109" custLinFactNeighborY="-14012">
        <dgm:presLayoutVars>
          <dgm:chMax val="0"/>
          <dgm:chPref val="0"/>
          <dgm:bulletEnabled val="1"/>
        </dgm:presLayoutVars>
      </dgm:prSet>
      <dgm:spPr/>
      <dgm:t>
        <a:bodyPr/>
        <a:lstStyle/>
        <a:p>
          <a:endParaRPr lang="en-US"/>
        </a:p>
      </dgm:t>
    </dgm:pt>
    <dgm:pt modelId="{CD4806E9-FBFE-46D9-B559-C520EA1CBBFC}" type="pres">
      <dgm:prSet presAssocID="{D0627CDD-20C5-4B97-B988-1EED25EDE743}" presName="Accent2" presStyleCnt="0"/>
      <dgm:spPr/>
    </dgm:pt>
    <dgm:pt modelId="{96EFE3D7-BF46-4DD4-A153-900D21F33AAE}" type="pres">
      <dgm:prSet presAssocID="{D0627CDD-20C5-4B97-B988-1EED25EDE743}" presName="Accent" presStyleLbl="bgShp" presStyleIdx="1" presStyleCnt="5"/>
      <dgm:spPr/>
    </dgm:pt>
    <dgm:pt modelId="{45A3F051-C275-491D-8011-80E3614D112B}" type="pres">
      <dgm:prSet presAssocID="{D0627CDD-20C5-4B97-B988-1EED25EDE743}" presName="Child2" presStyleLbl="node1" presStyleIdx="1" presStyleCnt="5" custScaleX="205626" custScaleY="179420" custLinFactNeighborX="46262" custLinFactNeighborY="-30744">
        <dgm:presLayoutVars>
          <dgm:chMax val="0"/>
          <dgm:chPref val="0"/>
          <dgm:bulletEnabled val="1"/>
        </dgm:presLayoutVars>
      </dgm:prSet>
      <dgm:spPr/>
      <dgm:t>
        <a:bodyPr/>
        <a:lstStyle/>
        <a:p>
          <a:endParaRPr lang="en-US"/>
        </a:p>
      </dgm:t>
    </dgm:pt>
    <dgm:pt modelId="{4A62C316-A8AA-4879-9A03-0F72BA4DD6C4}" type="pres">
      <dgm:prSet presAssocID="{E88CFD43-555B-4071-A396-E252C03D11BA}" presName="Accent3" presStyleCnt="0"/>
      <dgm:spPr/>
    </dgm:pt>
    <dgm:pt modelId="{6B6C661F-6FCD-4EA9-9930-410BC8D4AD74}" type="pres">
      <dgm:prSet presAssocID="{E88CFD43-555B-4071-A396-E252C03D11BA}" presName="Accent" presStyleLbl="bgShp" presStyleIdx="2" presStyleCnt="5"/>
      <dgm:spPr/>
    </dgm:pt>
    <dgm:pt modelId="{C1541DB2-0DF7-47AD-BA07-914CA00332D9}" type="pres">
      <dgm:prSet presAssocID="{E88CFD43-555B-4071-A396-E252C03D11BA}" presName="Child3" presStyleLbl="node1" presStyleIdx="2" presStyleCnt="5" custScaleX="211584" custScaleY="168962" custLinFactNeighborX="53372" custLinFactNeighborY="40650">
        <dgm:presLayoutVars>
          <dgm:chMax val="0"/>
          <dgm:chPref val="0"/>
          <dgm:bulletEnabled val="1"/>
        </dgm:presLayoutVars>
      </dgm:prSet>
      <dgm:spPr/>
      <dgm:t>
        <a:bodyPr/>
        <a:lstStyle/>
        <a:p>
          <a:endParaRPr lang="en-US"/>
        </a:p>
      </dgm:t>
    </dgm:pt>
    <dgm:pt modelId="{D70EB09C-9D59-4492-8E48-BA762CF21CFE}" type="pres">
      <dgm:prSet presAssocID="{C42ED4E7-B600-4E6A-8028-885583DCAB64}" presName="Accent4" presStyleCnt="0"/>
      <dgm:spPr/>
    </dgm:pt>
    <dgm:pt modelId="{F5E7F232-1417-4315-B781-C2F04F9606FE}" type="pres">
      <dgm:prSet presAssocID="{C42ED4E7-B600-4E6A-8028-885583DCAB64}" presName="Accent" presStyleLbl="bgShp" presStyleIdx="3" presStyleCnt="5"/>
      <dgm:spPr/>
    </dgm:pt>
    <dgm:pt modelId="{F83820CA-B4B1-4180-9D62-2308B6978B8D}" type="pres">
      <dgm:prSet presAssocID="{C42ED4E7-B600-4E6A-8028-885583DCAB64}" presName="Child4" presStyleLbl="node1" presStyleIdx="3" presStyleCnt="5" custScaleX="193781" custScaleY="119929" custLinFactNeighborX="-33768" custLinFactNeighborY="2002">
        <dgm:presLayoutVars>
          <dgm:chMax val="0"/>
          <dgm:chPref val="0"/>
          <dgm:bulletEnabled val="1"/>
        </dgm:presLayoutVars>
      </dgm:prSet>
      <dgm:spPr/>
      <dgm:t>
        <a:bodyPr/>
        <a:lstStyle/>
        <a:p>
          <a:endParaRPr lang="en-US"/>
        </a:p>
      </dgm:t>
    </dgm:pt>
    <dgm:pt modelId="{DA54013C-3C7E-44FB-A236-4A843641B950}" type="pres">
      <dgm:prSet presAssocID="{8C3F00B6-B83A-4CFC-993F-0076BE2C08FE}" presName="Accent5" presStyleCnt="0"/>
      <dgm:spPr/>
    </dgm:pt>
    <dgm:pt modelId="{997C656C-FD10-4C11-A37D-9EA9B3474A68}" type="pres">
      <dgm:prSet presAssocID="{8C3F00B6-B83A-4CFC-993F-0076BE2C08FE}" presName="Accent" presStyleLbl="bgShp" presStyleIdx="4" presStyleCnt="5"/>
      <dgm:spPr/>
    </dgm:pt>
    <dgm:pt modelId="{44C0C14F-9E99-4D68-AFC7-85F39555F251}" type="pres">
      <dgm:prSet presAssocID="{8C3F00B6-B83A-4CFC-993F-0076BE2C08FE}" presName="Child5" presStyleLbl="node1" presStyleIdx="4" presStyleCnt="5" custScaleX="171550" custScaleY="179299" custLinFactNeighborX="-39820" custLinFactNeighborY="-74499">
        <dgm:presLayoutVars>
          <dgm:chMax val="0"/>
          <dgm:chPref val="0"/>
          <dgm:bulletEnabled val="1"/>
        </dgm:presLayoutVars>
      </dgm:prSet>
      <dgm:spPr/>
      <dgm:t>
        <a:bodyPr/>
        <a:lstStyle/>
        <a:p>
          <a:endParaRPr lang="en-US"/>
        </a:p>
      </dgm:t>
    </dgm:pt>
  </dgm:ptLst>
  <dgm:cxnLst>
    <dgm:cxn modelId="{5AF6CC65-7CB3-425B-AF57-9714CC033393}" srcId="{6AC5D26A-85CE-4B7F-AE6E-FA9B359D8F14}" destId="{D0627CDD-20C5-4B97-B988-1EED25EDE743}" srcOrd="1" destOrd="0" parTransId="{6E082F60-2986-4854-9222-8F6E046AC868}" sibTransId="{EFE52EE3-DC48-4C43-8027-FE15BCA65B1A}"/>
    <dgm:cxn modelId="{6CF4DD73-C485-4F32-AAC9-01104552979A}" type="presOf" srcId="{E88CFD43-555B-4071-A396-E252C03D11BA}" destId="{C1541DB2-0DF7-47AD-BA07-914CA00332D9}" srcOrd="0" destOrd="0" presId="urn:microsoft.com/office/officeart/2011/layout/HexagonRadial"/>
    <dgm:cxn modelId="{87F12E25-3579-48D8-AF92-9B04810379A5}" type="presOf" srcId="{C42ED4E7-B600-4E6A-8028-885583DCAB64}" destId="{F83820CA-B4B1-4180-9D62-2308B6978B8D}" srcOrd="0" destOrd="0" presId="urn:microsoft.com/office/officeart/2011/layout/HexagonRadial"/>
    <dgm:cxn modelId="{DF9CA349-AE10-46EA-B8D6-0659BC5A12E8}" srcId="{6AC5D26A-85CE-4B7F-AE6E-FA9B359D8F14}" destId="{3D52F869-6A41-40F9-8077-BCDF01A7E472}" srcOrd="0" destOrd="0" parTransId="{448BA7E1-432B-4FA9-8D9E-94289850FF66}" sibTransId="{A240B758-F1BF-48EC-A765-5F3388868264}"/>
    <dgm:cxn modelId="{F3E31C9A-474C-45FD-AF9E-AD6833A41C0B}" type="presOf" srcId="{6AC5D26A-85CE-4B7F-AE6E-FA9B359D8F14}" destId="{AE1C4AD3-91D9-43B7-B937-9FA63A202E79}" srcOrd="0" destOrd="0" presId="urn:microsoft.com/office/officeart/2011/layout/HexagonRadial"/>
    <dgm:cxn modelId="{53186998-8E2F-4072-AF49-E00FC8C3965D}" srcId="{6AC5D26A-85CE-4B7F-AE6E-FA9B359D8F14}" destId="{E88CFD43-555B-4071-A396-E252C03D11BA}" srcOrd="2" destOrd="0" parTransId="{7A7C962E-F2B4-443B-9C90-DC2CFA8063B2}" sibTransId="{11B167F9-A43A-4B4D-AFD5-8FE874393FE9}"/>
    <dgm:cxn modelId="{2DCE88AD-EC1D-4583-95A2-8B95D062D489}" type="presOf" srcId="{3D52F869-6A41-40F9-8077-BCDF01A7E472}" destId="{A8D42CE4-A2F3-48EF-80B3-B105D125F1DA}" srcOrd="0" destOrd="0" presId="urn:microsoft.com/office/officeart/2011/layout/HexagonRadial"/>
    <dgm:cxn modelId="{3B866E5E-F7CC-4DB9-B11A-C615B4AC270A}" type="presOf" srcId="{39B45E68-4C55-47E8-864C-5B6EAD27778B}" destId="{24CC8E09-947D-4F5C-9536-1A272524E970}" srcOrd="0" destOrd="0" presId="urn:microsoft.com/office/officeart/2011/layout/HexagonRadial"/>
    <dgm:cxn modelId="{B6F9570E-44BD-4481-9819-0FE849710CA8}" srcId="{39B45E68-4C55-47E8-864C-5B6EAD27778B}" destId="{6AC5D26A-85CE-4B7F-AE6E-FA9B359D8F14}" srcOrd="0" destOrd="0" parTransId="{772D2897-025A-43FA-BEE4-B96719876630}" sibTransId="{D8D54518-7B0F-42D6-A3D4-587175A147CA}"/>
    <dgm:cxn modelId="{3AF313A0-478E-40A2-8122-FF3FBA075735}" type="presOf" srcId="{D0627CDD-20C5-4B97-B988-1EED25EDE743}" destId="{45A3F051-C275-491D-8011-80E3614D112B}" srcOrd="0" destOrd="0" presId="urn:microsoft.com/office/officeart/2011/layout/HexagonRadial"/>
    <dgm:cxn modelId="{39523CBF-2AAA-4577-9F10-95CC98F10CBC}" srcId="{6AC5D26A-85CE-4B7F-AE6E-FA9B359D8F14}" destId="{C42ED4E7-B600-4E6A-8028-885583DCAB64}" srcOrd="3" destOrd="0" parTransId="{5F6716A5-467E-493B-B404-4050C2B175F6}" sibTransId="{02F055D2-CA21-4001-A69C-52E108421AE4}"/>
    <dgm:cxn modelId="{BB5EB02B-9DCF-491C-A6D7-D514100A2AB7}" type="presOf" srcId="{8C3F00B6-B83A-4CFC-993F-0076BE2C08FE}" destId="{44C0C14F-9E99-4D68-AFC7-85F39555F251}" srcOrd="0" destOrd="0" presId="urn:microsoft.com/office/officeart/2011/layout/HexagonRadial"/>
    <dgm:cxn modelId="{09DEE770-EBA4-40C8-8799-7CCEC5D7ED62}" srcId="{6AC5D26A-85CE-4B7F-AE6E-FA9B359D8F14}" destId="{8C3F00B6-B83A-4CFC-993F-0076BE2C08FE}" srcOrd="4" destOrd="0" parTransId="{02F49328-695E-4845-B2A6-02448BFB5342}" sibTransId="{133E155A-5711-40F9-9DA5-B4A83D5197F9}"/>
    <dgm:cxn modelId="{6A0AD163-CF57-4764-8817-96F76D4AEB7C}" type="presParOf" srcId="{24CC8E09-947D-4F5C-9536-1A272524E970}" destId="{AE1C4AD3-91D9-43B7-B937-9FA63A202E79}" srcOrd="0" destOrd="0" presId="urn:microsoft.com/office/officeart/2011/layout/HexagonRadial"/>
    <dgm:cxn modelId="{6C1E9FD4-8E84-440B-8DF6-619804B8BDF2}" type="presParOf" srcId="{24CC8E09-947D-4F5C-9536-1A272524E970}" destId="{201FD939-8315-4FF4-A616-304F9E94FC8F}" srcOrd="1" destOrd="0" presId="urn:microsoft.com/office/officeart/2011/layout/HexagonRadial"/>
    <dgm:cxn modelId="{EC8FBCFA-7BB2-49F9-84FA-2D0D60A9D1AC}" type="presParOf" srcId="{201FD939-8315-4FF4-A616-304F9E94FC8F}" destId="{2373C804-DB50-4EBA-B48D-19BF88B3A672}" srcOrd="0" destOrd="0" presId="urn:microsoft.com/office/officeart/2011/layout/HexagonRadial"/>
    <dgm:cxn modelId="{FA806EEB-7504-4310-B0EE-13BCFEB625B3}" type="presParOf" srcId="{24CC8E09-947D-4F5C-9536-1A272524E970}" destId="{A8D42CE4-A2F3-48EF-80B3-B105D125F1DA}" srcOrd="2" destOrd="0" presId="urn:microsoft.com/office/officeart/2011/layout/HexagonRadial"/>
    <dgm:cxn modelId="{AE0D4741-D7D4-4F77-9B66-0ABFB963BA18}" type="presParOf" srcId="{24CC8E09-947D-4F5C-9536-1A272524E970}" destId="{CD4806E9-FBFE-46D9-B559-C520EA1CBBFC}" srcOrd="3" destOrd="0" presId="urn:microsoft.com/office/officeart/2011/layout/HexagonRadial"/>
    <dgm:cxn modelId="{9EA8293A-B534-4B44-9794-94E345BBBC45}" type="presParOf" srcId="{CD4806E9-FBFE-46D9-B559-C520EA1CBBFC}" destId="{96EFE3D7-BF46-4DD4-A153-900D21F33AAE}" srcOrd="0" destOrd="0" presId="urn:microsoft.com/office/officeart/2011/layout/HexagonRadial"/>
    <dgm:cxn modelId="{EE6BEC96-6525-4FEC-969B-776898A455B0}" type="presParOf" srcId="{24CC8E09-947D-4F5C-9536-1A272524E970}" destId="{45A3F051-C275-491D-8011-80E3614D112B}" srcOrd="4" destOrd="0" presId="urn:microsoft.com/office/officeart/2011/layout/HexagonRadial"/>
    <dgm:cxn modelId="{218E798A-BB72-4E71-BFD9-D7992033692B}" type="presParOf" srcId="{24CC8E09-947D-4F5C-9536-1A272524E970}" destId="{4A62C316-A8AA-4879-9A03-0F72BA4DD6C4}" srcOrd="5" destOrd="0" presId="urn:microsoft.com/office/officeart/2011/layout/HexagonRadial"/>
    <dgm:cxn modelId="{FE919CD2-417A-4DA8-81E0-C91B4383E950}" type="presParOf" srcId="{4A62C316-A8AA-4879-9A03-0F72BA4DD6C4}" destId="{6B6C661F-6FCD-4EA9-9930-410BC8D4AD74}" srcOrd="0" destOrd="0" presId="urn:microsoft.com/office/officeart/2011/layout/HexagonRadial"/>
    <dgm:cxn modelId="{8061AF08-EFE4-4A1E-AA12-49410DCB384D}" type="presParOf" srcId="{24CC8E09-947D-4F5C-9536-1A272524E970}" destId="{C1541DB2-0DF7-47AD-BA07-914CA00332D9}" srcOrd="6" destOrd="0" presId="urn:microsoft.com/office/officeart/2011/layout/HexagonRadial"/>
    <dgm:cxn modelId="{99D2583F-F1D9-4F43-9FDF-D695F0CF5838}" type="presParOf" srcId="{24CC8E09-947D-4F5C-9536-1A272524E970}" destId="{D70EB09C-9D59-4492-8E48-BA762CF21CFE}" srcOrd="7" destOrd="0" presId="urn:microsoft.com/office/officeart/2011/layout/HexagonRadial"/>
    <dgm:cxn modelId="{4C97D37C-E555-48EE-AD45-8FAD284FEDBF}" type="presParOf" srcId="{D70EB09C-9D59-4492-8E48-BA762CF21CFE}" destId="{F5E7F232-1417-4315-B781-C2F04F9606FE}" srcOrd="0" destOrd="0" presId="urn:microsoft.com/office/officeart/2011/layout/HexagonRadial"/>
    <dgm:cxn modelId="{BFAEBEDF-46AA-45D0-8A71-E21F0CD8C13D}" type="presParOf" srcId="{24CC8E09-947D-4F5C-9536-1A272524E970}" destId="{F83820CA-B4B1-4180-9D62-2308B6978B8D}" srcOrd="8" destOrd="0" presId="urn:microsoft.com/office/officeart/2011/layout/HexagonRadial"/>
    <dgm:cxn modelId="{72CA6B3E-2B21-4E1D-9C67-8E9C850F868F}" type="presParOf" srcId="{24CC8E09-947D-4F5C-9536-1A272524E970}" destId="{DA54013C-3C7E-44FB-A236-4A843641B950}" srcOrd="9" destOrd="0" presId="urn:microsoft.com/office/officeart/2011/layout/HexagonRadial"/>
    <dgm:cxn modelId="{7D54DD2D-EBBA-42C8-81F6-417CA3EB31B7}" type="presParOf" srcId="{DA54013C-3C7E-44FB-A236-4A843641B950}" destId="{997C656C-FD10-4C11-A37D-9EA9B3474A68}" srcOrd="0" destOrd="0" presId="urn:microsoft.com/office/officeart/2011/layout/HexagonRadial"/>
    <dgm:cxn modelId="{828E96C9-4313-44A1-B21C-4313714148A5}" type="presParOf" srcId="{24CC8E09-947D-4F5C-9536-1A272524E970}" destId="{44C0C14F-9E99-4D68-AFC7-85F39555F251}" srcOrd="10"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06F0A297-F8D3-41CD-A343-AD919ED0DDA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7FCDC3D5-05F5-4320-8C25-35B86E454FB2}">
      <dgm:prSet phldrT="[Text]" custT="1"/>
      <dgm:spPr/>
      <dgm:t>
        <a:bodyPr/>
        <a:lstStyle/>
        <a:p>
          <a:r>
            <a:rPr lang="fa-IR" sz="2000" dirty="0">
              <a:solidFill>
                <a:srgbClr val="FFFF00"/>
              </a:solidFill>
              <a:cs typeface="B Titr" panose="00000700000000000000" pitchFamily="2" charset="-78"/>
            </a:rPr>
            <a:t>روش های بهبود پیام و حذف موانع ارتباطات</a:t>
          </a:r>
          <a:endParaRPr lang="en-US" sz="2000" dirty="0">
            <a:solidFill>
              <a:srgbClr val="FFFF00"/>
            </a:solidFill>
            <a:cs typeface="B Titr" panose="00000700000000000000" pitchFamily="2" charset="-78"/>
          </a:endParaRPr>
        </a:p>
      </dgm:t>
    </dgm:pt>
    <dgm:pt modelId="{8D4C7930-180B-472D-925C-31B18E73DC2E}" type="parTrans" cxnId="{F4431B9F-011A-4689-8419-32354997440A}">
      <dgm:prSet/>
      <dgm:spPr/>
      <dgm:t>
        <a:bodyPr/>
        <a:lstStyle/>
        <a:p>
          <a:endParaRPr lang="en-US"/>
        </a:p>
      </dgm:t>
    </dgm:pt>
    <dgm:pt modelId="{99CD3100-E60E-4299-97E5-53F19F424F8E}" type="sibTrans" cxnId="{F4431B9F-011A-4689-8419-32354997440A}">
      <dgm:prSet/>
      <dgm:spPr/>
      <dgm:t>
        <a:bodyPr/>
        <a:lstStyle/>
        <a:p>
          <a:endParaRPr lang="en-US"/>
        </a:p>
      </dgm:t>
    </dgm:pt>
    <dgm:pt modelId="{0BC4EB8E-C231-44C3-9DE7-7CCD0B4AFB1D}">
      <dgm:prSet phldrT="[Text]" custT="1"/>
      <dgm:spPr/>
      <dgm:t>
        <a:bodyPr/>
        <a:lstStyle/>
        <a:p>
          <a:r>
            <a:rPr lang="fa-IR" sz="2000" dirty="0">
              <a:cs typeface="B Titr" panose="00000700000000000000" pitchFamily="2" charset="-78"/>
            </a:rPr>
            <a:t>استفاده از بازخورد </a:t>
          </a:r>
          <a:endParaRPr lang="en-US" sz="2000" dirty="0">
            <a:cs typeface="B Titr" panose="00000700000000000000" pitchFamily="2" charset="-78"/>
          </a:endParaRPr>
        </a:p>
      </dgm:t>
    </dgm:pt>
    <dgm:pt modelId="{D7A82197-7758-4889-9CA3-777A9B40394A}" type="parTrans" cxnId="{16F2915A-0FEB-4399-837D-B3D6191522F6}">
      <dgm:prSet/>
      <dgm:spPr/>
      <dgm:t>
        <a:bodyPr/>
        <a:lstStyle/>
        <a:p>
          <a:endParaRPr lang="en-US"/>
        </a:p>
      </dgm:t>
    </dgm:pt>
    <dgm:pt modelId="{628DA731-AA13-4B20-AC9F-AD9179CC6D09}" type="sibTrans" cxnId="{16F2915A-0FEB-4399-837D-B3D6191522F6}">
      <dgm:prSet/>
      <dgm:spPr/>
      <dgm:t>
        <a:bodyPr/>
        <a:lstStyle/>
        <a:p>
          <a:endParaRPr lang="en-US"/>
        </a:p>
      </dgm:t>
    </dgm:pt>
    <dgm:pt modelId="{413FCFD8-D867-4A08-B594-8091374E5D09}">
      <dgm:prSet phldrT="[Text]" custT="1"/>
      <dgm:spPr/>
      <dgm:t>
        <a:bodyPr/>
        <a:lstStyle/>
        <a:p>
          <a:r>
            <a:rPr lang="fa-IR" sz="2000" dirty="0">
              <a:cs typeface="B Titr" panose="00000700000000000000" pitchFamily="2" charset="-78"/>
            </a:rPr>
            <a:t>ارتباطات بر اساس تنظیم بازخورد . تصدیق و پرسش و بیان مجدد در صورتی که بتوانیم پیام فرستنده را برای گیرنده ضمن تصحیح تشریح کنیم</a:t>
          </a:r>
          <a:endParaRPr lang="en-US" sz="2000" dirty="0">
            <a:cs typeface="B Titr" panose="00000700000000000000" pitchFamily="2" charset="-78"/>
          </a:endParaRPr>
        </a:p>
      </dgm:t>
    </dgm:pt>
    <dgm:pt modelId="{55409DFD-5AC9-462A-9549-827244BAE5A5}" type="parTrans" cxnId="{15F61685-9139-4231-AC1F-F588233D4762}">
      <dgm:prSet/>
      <dgm:spPr/>
      <dgm:t>
        <a:bodyPr/>
        <a:lstStyle/>
        <a:p>
          <a:endParaRPr lang="en-US"/>
        </a:p>
      </dgm:t>
    </dgm:pt>
    <dgm:pt modelId="{B675A9EA-3D48-4012-AAD6-66656B32C099}" type="sibTrans" cxnId="{15F61685-9139-4231-AC1F-F588233D4762}">
      <dgm:prSet/>
      <dgm:spPr/>
      <dgm:t>
        <a:bodyPr/>
        <a:lstStyle/>
        <a:p>
          <a:endParaRPr lang="en-US"/>
        </a:p>
      </dgm:t>
    </dgm:pt>
    <dgm:pt modelId="{23591838-BCC5-476A-9848-108795D351B6}">
      <dgm:prSet phldrT="[Text]" custT="1"/>
      <dgm:spPr/>
      <dgm:t>
        <a:bodyPr/>
        <a:lstStyle/>
        <a:p>
          <a:r>
            <a:rPr lang="fa-IR" sz="2400" dirty="0">
              <a:cs typeface="B Titr" panose="00000700000000000000" pitchFamily="2" charset="-78"/>
            </a:rPr>
            <a:t>استفاده از ارتباطات شفاهی ( رو در رو ) دقت بیشتری از ارتباطات کتبی دارد</a:t>
          </a:r>
          <a:endParaRPr lang="en-US" sz="2400" dirty="0">
            <a:cs typeface="B Titr" panose="00000700000000000000" pitchFamily="2" charset="-78"/>
          </a:endParaRPr>
        </a:p>
      </dgm:t>
    </dgm:pt>
    <dgm:pt modelId="{3ECBE339-39D2-4144-9FD6-9407097E16A0}" type="parTrans" cxnId="{49829586-C9EE-433A-8BCA-CD53C364E6CA}">
      <dgm:prSet/>
      <dgm:spPr/>
      <dgm:t>
        <a:bodyPr/>
        <a:lstStyle/>
        <a:p>
          <a:endParaRPr lang="en-US"/>
        </a:p>
      </dgm:t>
    </dgm:pt>
    <dgm:pt modelId="{98756C91-6E01-4541-B94B-51419168DD3F}" type="sibTrans" cxnId="{49829586-C9EE-433A-8BCA-CD53C364E6CA}">
      <dgm:prSet/>
      <dgm:spPr/>
      <dgm:t>
        <a:bodyPr/>
        <a:lstStyle/>
        <a:p>
          <a:endParaRPr lang="en-US"/>
        </a:p>
      </dgm:t>
    </dgm:pt>
    <dgm:pt modelId="{DAC11B1A-B7D2-4496-A1E1-4CCFE3A1F640}">
      <dgm:prSet phldrT="[Text]" custT="1"/>
      <dgm:spPr/>
      <dgm:t>
        <a:bodyPr/>
        <a:lstStyle/>
        <a:p>
          <a:r>
            <a:rPr lang="fa-IR" sz="2000" dirty="0">
              <a:cs typeface="B Titr" panose="00000700000000000000" pitchFamily="2" charset="-78"/>
            </a:rPr>
            <a:t>آگاهی از سمبل ها علایم و مهم تر از همه استفاده از زبان ساده و همه فهم به حذف موانع ارتباطی کمک می کند</a:t>
          </a:r>
          <a:endParaRPr lang="en-US" sz="2000" dirty="0">
            <a:cs typeface="B Titr" panose="00000700000000000000" pitchFamily="2" charset="-78"/>
          </a:endParaRPr>
        </a:p>
      </dgm:t>
    </dgm:pt>
    <dgm:pt modelId="{83813292-A0AC-476F-8472-05D855724B37}" type="parTrans" cxnId="{16F2E430-7BA5-42F3-ABC0-AE5E332AF0CB}">
      <dgm:prSet/>
      <dgm:spPr/>
      <dgm:t>
        <a:bodyPr/>
        <a:lstStyle/>
        <a:p>
          <a:endParaRPr lang="en-US"/>
        </a:p>
      </dgm:t>
    </dgm:pt>
    <dgm:pt modelId="{C2175206-BCDC-45B5-8FA6-FF96D1384675}" type="sibTrans" cxnId="{16F2E430-7BA5-42F3-ABC0-AE5E332AF0CB}">
      <dgm:prSet/>
      <dgm:spPr/>
      <dgm:t>
        <a:bodyPr/>
        <a:lstStyle/>
        <a:p>
          <a:endParaRPr lang="en-US"/>
        </a:p>
      </dgm:t>
    </dgm:pt>
    <dgm:pt modelId="{0540A449-76E9-40A7-989C-FC1659A8DEDC}">
      <dgm:prSet custT="1"/>
      <dgm:spPr/>
      <dgm:t>
        <a:bodyPr/>
        <a:lstStyle/>
        <a:p>
          <a:r>
            <a:rPr lang="fa-IR" sz="2000" dirty="0">
              <a:cs typeface="B Titr" panose="00000700000000000000" pitchFamily="2" charset="-78"/>
            </a:rPr>
            <a:t>ارتباط دو جانبه </a:t>
          </a:r>
          <a:endParaRPr lang="en-US" sz="2000" dirty="0">
            <a:cs typeface="B Titr" panose="00000700000000000000" pitchFamily="2" charset="-78"/>
          </a:endParaRPr>
        </a:p>
      </dgm:t>
    </dgm:pt>
    <dgm:pt modelId="{39510093-7143-4E1D-A17F-7B9B3919F4FE}" type="parTrans" cxnId="{251EAD68-B319-476C-8BA6-A1A11AD31548}">
      <dgm:prSet/>
      <dgm:spPr/>
      <dgm:t>
        <a:bodyPr/>
        <a:lstStyle/>
        <a:p>
          <a:endParaRPr lang="en-US"/>
        </a:p>
      </dgm:t>
    </dgm:pt>
    <dgm:pt modelId="{73F85C92-4C73-43ED-8E87-008F6C7A7C00}" type="sibTrans" cxnId="{251EAD68-B319-476C-8BA6-A1A11AD31548}">
      <dgm:prSet/>
      <dgm:spPr/>
      <dgm:t>
        <a:bodyPr/>
        <a:lstStyle/>
        <a:p>
          <a:endParaRPr lang="en-US"/>
        </a:p>
      </dgm:t>
    </dgm:pt>
    <dgm:pt modelId="{9F827BAB-717E-46E1-9728-2298D98966BA}" type="pres">
      <dgm:prSet presAssocID="{06F0A297-F8D3-41CD-A343-AD919ED0DDA3}" presName="Name0" presStyleCnt="0">
        <dgm:presLayoutVars>
          <dgm:chMax val="1"/>
          <dgm:dir/>
          <dgm:animLvl val="ctr"/>
          <dgm:resizeHandles val="exact"/>
        </dgm:presLayoutVars>
      </dgm:prSet>
      <dgm:spPr/>
      <dgm:t>
        <a:bodyPr/>
        <a:lstStyle/>
        <a:p>
          <a:endParaRPr lang="en-US"/>
        </a:p>
      </dgm:t>
    </dgm:pt>
    <dgm:pt modelId="{C24D2AFB-2BC3-4302-AD42-0373CFB6C10B}" type="pres">
      <dgm:prSet presAssocID="{7FCDC3D5-05F5-4320-8C25-35B86E454FB2}" presName="centerShape" presStyleLbl="node0" presStyleIdx="0" presStyleCnt="1" custLinFactNeighborX="-2807" custLinFactNeighborY="-4991"/>
      <dgm:spPr/>
      <dgm:t>
        <a:bodyPr/>
        <a:lstStyle/>
        <a:p>
          <a:endParaRPr lang="en-US"/>
        </a:p>
      </dgm:t>
    </dgm:pt>
    <dgm:pt modelId="{6EB16746-8DC1-4EAD-B98D-842905D46619}" type="pres">
      <dgm:prSet presAssocID="{0BC4EB8E-C231-44C3-9DE7-7CCD0B4AFB1D}" presName="node" presStyleLbl="node1" presStyleIdx="0" presStyleCnt="5" custScaleX="124981" custScaleY="122795">
        <dgm:presLayoutVars>
          <dgm:bulletEnabled val="1"/>
        </dgm:presLayoutVars>
      </dgm:prSet>
      <dgm:spPr/>
      <dgm:t>
        <a:bodyPr/>
        <a:lstStyle/>
        <a:p>
          <a:endParaRPr lang="en-US"/>
        </a:p>
      </dgm:t>
    </dgm:pt>
    <dgm:pt modelId="{AC0A9BA5-EDDD-447A-B420-C98AC81CB303}" type="pres">
      <dgm:prSet presAssocID="{0BC4EB8E-C231-44C3-9DE7-7CCD0B4AFB1D}" presName="dummy" presStyleCnt="0"/>
      <dgm:spPr/>
    </dgm:pt>
    <dgm:pt modelId="{D6BAE0C9-44C7-4497-811F-E0D49F6F5979}" type="pres">
      <dgm:prSet presAssocID="{628DA731-AA13-4B20-AC9F-AD9179CC6D09}" presName="sibTrans" presStyleLbl="sibTrans2D1" presStyleIdx="0" presStyleCnt="5"/>
      <dgm:spPr/>
      <dgm:t>
        <a:bodyPr/>
        <a:lstStyle/>
        <a:p>
          <a:endParaRPr lang="en-US"/>
        </a:p>
      </dgm:t>
    </dgm:pt>
    <dgm:pt modelId="{4C499443-E0D3-4A59-8F71-C65C18C7E79A}" type="pres">
      <dgm:prSet presAssocID="{0540A449-76E9-40A7-989C-FC1659A8DEDC}" presName="node" presStyleLbl="node1" presStyleIdx="1" presStyleCnt="5" custScaleX="132990" custScaleY="123957">
        <dgm:presLayoutVars>
          <dgm:bulletEnabled val="1"/>
        </dgm:presLayoutVars>
      </dgm:prSet>
      <dgm:spPr/>
      <dgm:t>
        <a:bodyPr/>
        <a:lstStyle/>
        <a:p>
          <a:endParaRPr lang="en-US"/>
        </a:p>
      </dgm:t>
    </dgm:pt>
    <dgm:pt modelId="{E31B70DA-BAAF-47EC-9F97-AA574BABCB82}" type="pres">
      <dgm:prSet presAssocID="{0540A449-76E9-40A7-989C-FC1659A8DEDC}" presName="dummy" presStyleCnt="0"/>
      <dgm:spPr/>
    </dgm:pt>
    <dgm:pt modelId="{27667ECD-55C5-44CD-9FFE-F2DB02B22A3F}" type="pres">
      <dgm:prSet presAssocID="{73F85C92-4C73-43ED-8E87-008F6C7A7C00}" presName="sibTrans" presStyleLbl="sibTrans2D1" presStyleIdx="1" presStyleCnt="5"/>
      <dgm:spPr/>
      <dgm:t>
        <a:bodyPr/>
        <a:lstStyle/>
        <a:p>
          <a:endParaRPr lang="en-US"/>
        </a:p>
      </dgm:t>
    </dgm:pt>
    <dgm:pt modelId="{077E9E06-3B18-496D-97D0-94F136A94982}" type="pres">
      <dgm:prSet presAssocID="{413FCFD8-D867-4A08-B594-8091374E5D09}" presName="node" presStyleLbl="node1" presStyleIdx="2" presStyleCnt="5" custScaleX="199000" custScaleY="197222" custRadScaleRad="99635" custRadScaleInc="1209">
        <dgm:presLayoutVars>
          <dgm:bulletEnabled val="1"/>
        </dgm:presLayoutVars>
      </dgm:prSet>
      <dgm:spPr/>
      <dgm:t>
        <a:bodyPr/>
        <a:lstStyle/>
        <a:p>
          <a:endParaRPr lang="en-US"/>
        </a:p>
      </dgm:t>
    </dgm:pt>
    <dgm:pt modelId="{55AC7378-328C-4EBE-BCDD-010DBA0A16A5}" type="pres">
      <dgm:prSet presAssocID="{413FCFD8-D867-4A08-B594-8091374E5D09}" presName="dummy" presStyleCnt="0"/>
      <dgm:spPr/>
    </dgm:pt>
    <dgm:pt modelId="{CF6DDEAF-AA14-44C0-8713-D222E6DE713A}" type="pres">
      <dgm:prSet presAssocID="{B675A9EA-3D48-4012-AAD6-66656B32C099}" presName="sibTrans" presStyleLbl="sibTrans2D1" presStyleIdx="2" presStyleCnt="5"/>
      <dgm:spPr/>
      <dgm:t>
        <a:bodyPr/>
        <a:lstStyle/>
        <a:p>
          <a:endParaRPr lang="en-US"/>
        </a:p>
      </dgm:t>
    </dgm:pt>
    <dgm:pt modelId="{71344C69-F7E8-4A5E-A64D-787F3C375C36}" type="pres">
      <dgm:prSet presAssocID="{23591838-BCC5-476A-9848-108795D351B6}" presName="node" presStyleLbl="node1" presStyleIdx="3" presStyleCnt="5" custScaleX="216385" custScaleY="160133" custRadScaleRad="121899" custRadScaleInc="24135">
        <dgm:presLayoutVars>
          <dgm:bulletEnabled val="1"/>
        </dgm:presLayoutVars>
      </dgm:prSet>
      <dgm:spPr/>
      <dgm:t>
        <a:bodyPr/>
        <a:lstStyle/>
        <a:p>
          <a:endParaRPr lang="en-US"/>
        </a:p>
      </dgm:t>
    </dgm:pt>
    <dgm:pt modelId="{B8CEF0A4-C09A-41F3-A185-EC55B8FB35F6}" type="pres">
      <dgm:prSet presAssocID="{23591838-BCC5-476A-9848-108795D351B6}" presName="dummy" presStyleCnt="0"/>
      <dgm:spPr/>
    </dgm:pt>
    <dgm:pt modelId="{9FAA283D-1B93-418F-986F-103FA89BF7B3}" type="pres">
      <dgm:prSet presAssocID="{98756C91-6E01-4541-B94B-51419168DD3F}" presName="sibTrans" presStyleLbl="sibTrans2D1" presStyleIdx="3" presStyleCnt="5"/>
      <dgm:spPr/>
      <dgm:t>
        <a:bodyPr/>
        <a:lstStyle/>
        <a:p>
          <a:endParaRPr lang="en-US"/>
        </a:p>
      </dgm:t>
    </dgm:pt>
    <dgm:pt modelId="{1124CB0B-B89E-4F52-9FE1-24A6697B3650}" type="pres">
      <dgm:prSet presAssocID="{DAC11B1A-B7D2-4496-A1E1-4CCFE3A1F640}" presName="node" presStyleLbl="node1" presStyleIdx="4" presStyleCnt="5" custScaleX="181115" custScaleY="183440" custRadScaleRad="114794" custRadScaleInc="33146">
        <dgm:presLayoutVars>
          <dgm:bulletEnabled val="1"/>
        </dgm:presLayoutVars>
      </dgm:prSet>
      <dgm:spPr/>
      <dgm:t>
        <a:bodyPr/>
        <a:lstStyle/>
        <a:p>
          <a:endParaRPr lang="en-US"/>
        </a:p>
      </dgm:t>
    </dgm:pt>
    <dgm:pt modelId="{5A1BAF6C-0D79-43A0-994B-FC50EA7A4CFD}" type="pres">
      <dgm:prSet presAssocID="{DAC11B1A-B7D2-4496-A1E1-4CCFE3A1F640}" presName="dummy" presStyleCnt="0"/>
      <dgm:spPr/>
    </dgm:pt>
    <dgm:pt modelId="{EC9E14A2-0844-46DB-9A01-B16DDAAE16E6}" type="pres">
      <dgm:prSet presAssocID="{C2175206-BCDC-45B5-8FA6-FF96D1384675}" presName="sibTrans" presStyleLbl="sibTrans2D1" presStyleIdx="4" presStyleCnt="5"/>
      <dgm:spPr/>
      <dgm:t>
        <a:bodyPr/>
        <a:lstStyle/>
        <a:p>
          <a:endParaRPr lang="en-US"/>
        </a:p>
      </dgm:t>
    </dgm:pt>
  </dgm:ptLst>
  <dgm:cxnLst>
    <dgm:cxn modelId="{8EA0B2CF-9322-4B38-8B5A-B8C691BFBF72}" type="presOf" srcId="{413FCFD8-D867-4A08-B594-8091374E5D09}" destId="{077E9E06-3B18-496D-97D0-94F136A94982}" srcOrd="0" destOrd="0" presId="urn:microsoft.com/office/officeart/2005/8/layout/radial6"/>
    <dgm:cxn modelId="{D25B0F0F-4BB9-4920-BA6E-293E4AC2776E}" type="presOf" srcId="{23591838-BCC5-476A-9848-108795D351B6}" destId="{71344C69-F7E8-4A5E-A64D-787F3C375C36}" srcOrd="0" destOrd="0" presId="urn:microsoft.com/office/officeart/2005/8/layout/radial6"/>
    <dgm:cxn modelId="{15F61685-9139-4231-AC1F-F588233D4762}" srcId="{7FCDC3D5-05F5-4320-8C25-35B86E454FB2}" destId="{413FCFD8-D867-4A08-B594-8091374E5D09}" srcOrd="2" destOrd="0" parTransId="{55409DFD-5AC9-462A-9549-827244BAE5A5}" sibTransId="{B675A9EA-3D48-4012-AAD6-66656B32C099}"/>
    <dgm:cxn modelId="{1FB0AF44-FA73-4FD4-80B4-B3A0EDDCED32}" type="presOf" srcId="{98756C91-6E01-4541-B94B-51419168DD3F}" destId="{9FAA283D-1B93-418F-986F-103FA89BF7B3}" srcOrd="0" destOrd="0" presId="urn:microsoft.com/office/officeart/2005/8/layout/radial6"/>
    <dgm:cxn modelId="{6C5D4476-20C3-4280-95E9-CC75BACDF259}" type="presOf" srcId="{C2175206-BCDC-45B5-8FA6-FF96D1384675}" destId="{EC9E14A2-0844-46DB-9A01-B16DDAAE16E6}" srcOrd="0" destOrd="0" presId="urn:microsoft.com/office/officeart/2005/8/layout/radial6"/>
    <dgm:cxn modelId="{86259FD8-C743-4269-A096-C24FBD9B80AC}" type="presOf" srcId="{73F85C92-4C73-43ED-8E87-008F6C7A7C00}" destId="{27667ECD-55C5-44CD-9FFE-F2DB02B22A3F}" srcOrd="0" destOrd="0" presId="urn:microsoft.com/office/officeart/2005/8/layout/radial6"/>
    <dgm:cxn modelId="{251EAD68-B319-476C-8BA6-A1A11AD31548}" srcId="{7FCDC3D5-05F5-4320-8C25-35B86E454FB2}" destId="{0540A449-76E9-40A7-989C-FC1659A8DEDC}" srcOrd="1" destOrd="0" parTransId="{39510093-7143-4E1D-A17F-7B9B3919F4FE}" sibTransId="{73F85C92-4C73-43ED-8E87-008F6C7A7C00}"/>
    <dgm:cxn modelId="{F4431B9F-011A-4689-8419-32354997440A}" srcId="{06F0A297-F8D3-41CD-A343-AD919ED0DDA3}" destId="{7FCDC3D5-05F5-4320-8C25-35B86E454FB2}" srcOrd="0" destOrd="0" parTransId="{8D4C7930-180B-472D-925C-31B18E73DC2E}" sibTransId="{99CD3100-E60E-4299-97E5-53F19F424F8E}"/>
    <dgm:cxn modelId="{69444929-C72D-4985-BE2A-E59FEC4FAF12}" type="presOf" srcId="{0540A449-76E9-40A7-989C-FC1659A8DEDC}" destId="{4C499443-E0D3-4A59-8F71-C65C18C7E79A}" srcOrd="0" destOrd="0" presId="urn:microsoft.com/office/officeart/2005/8/layout/radial6"/>
    <dgm:cxn modelId="{D923108C-800B-47CE-9976-6E9D69F65546}" type="presOf" srcId="{7FCDC3D5-05F5-4320-8C25-35B86E454FB2}" destId="{C24D2AFB-2BC3-4302-AD42-0373CFB6C10B}" srcOrd="0" destOrd="0" presId="urn:microsoft.com/office/officeart/2005/8/layout/radial6"/>
    <dgm:cxn modelId="{F9E3DFB1-C35D-4110-BE0D-EB3B851AD7E2}" type="presOf" srcId="{B675A9EA-3D48-4012-AAD6-66656B32C099}" destId="{CF6DDEAF-AA14-44C0-8713-D222E6DE713A}" srcOrd="0" destOrd="0" presId="urn:microsoft.com/office/officeart/2005/8/layout/radial6"/>
    <dgm:cxn modelId="{40ED7C37-E774-4524-8A2B-D309BABD1A06}" type="presOf" srcId="{06F0A297-F8D3-41CD-A343-AD919ED0DDA3}" destId="{9F827BAB-717E-46E1-9728-2298D98966BA}" srcOrd="0" destOrd="0" presId="urn:microsoft.com/office/officeart/2005/8/layout/radial6"/>
    <dgm:cxn modelId="{49829586-C9EE-433A-8BCA-CD53C364E6CA}" srcId="{7FCDC3D5-05F5-4320-8C25-35B86E454FB2}" destId="{23591838-BCC5-476A-9848-108795D351B6}" srcOrd="3" destOrd="0" parTransId="{3ECBE339-39D2-4144-9FD6-9407097E16A0}" sibTransId="{98756C91-6E01-4541-B94B-51419168DD3F}"/>
    <dgm:cxn modelId="{87BD5E47-485F-45BB-996D-5D442F219C35}" type="presOf" srcId="{DAC11B1A-B7D2-4496-A1E1-4CCFE3A1F640}" destId="{1124CB0B-B89E-4F52-9FE1-24A6697B3650}" srcOrd="0" destOrd="0" presId="urn:microsoft.com/office/officeart/2005/8/layout/radial6"/>
    <dgm:cxn modelId="{16F2915A-0FEB-4399-837D-B3D6191522F6}" srcId="{7FCDC3D5-05F5-4320-8C25-35B86E454FB2}" destId="{0BC4EB8E-C231-44C3-9DE7-7CCD0B4AFB1D}" srcOrd="0" destOrd="0" parTransId="{D7A82197-7758-4889-9CA3-777A9B40394A}" sibTransId="{628DA731-AA13-4B20-AC9F-AD9179CC6D09}"/>
    <dgm:cxn modelId="{3A825FD3-AC7D-43D9-BED3-200E82240C3D}" type="presOf" srcId="{628DA731-AA13-4B20-AC9F-AD9179CC6D09}" destId="{D6BAE0C9-44C7-4497-811F-E0D49F6F5979}" srcOrd="0" destOrd="0" presId="urn:microsoft.com/office/officeart/2005/8/layout/radial6"/>
    <dgm:cxn modelId="{2EF087E7-6D3A-42CB-8847-AAA3288EFB7A}" type="presOf" srcId="{0BC4EB8E-C231-44C3-9DE7-7CCD0B4AFB1D}" destId="{6EB16746-8DC1-4EAD-B98D-842905D46619}" srcOrd="0" destOrd="0" presId="urn:microsoft.com/office/officeart/2005/8/layout/radial6"/>
    <dgm:cxn modelId="{16F2E430-7BA5-42F3-ABC0-AE5E332AF0CB}" srcId="{7FCDC3D5-05F5-4320-8C25-35B86E454FB2}" destId="{DAC11B1A-B7D2-4496-A1E1-4CCFE3A1F640}" srcOrd="4" destOrd="0" parTransId="{83813292-A0AC-476F-8472-05D855724B37}" sibTransId="{C2175206-BCDC-45B5-8FA6-FF96D1384675}"/>
    <dgm:cxn modelId="{1B0CC414-69D2-4BFF-B512-D9C313DF4CAB}" type="presParOf" srcId="{9F827BAB-717E-46E1-9728-2298D98966BA}" destId="{C24D2AFB-2BC3-4302-AD42-0373CFB6C10B}" srcOrd="0" destOrd="0" presId="urn:microsoft.com/office/officeart/2005/8/layout/radial6"/>
    <dgm:cxn modelId="{80C16997-E69B-4D2A-9DC5-FFA2BD7C6573}" type="presParOf" srcId="{9F827BAB-717E-46E1-9728-2298D98966BA}" destId="{6EB16746-8DC1-4EAD-B98D-842905D46619}" srcOrd="1" destOrd="0" presId="urn:microsoft.com/office/officeart/2005/8/layout/radial6"/>
    <dgm:cxn modelId="{9AB7F22B-DFFE-4C31-8DC4-8A30846DE1E2}" type="presParOf" srcId="{9F827BAB-717E-46E1-9728-2298D98966BA}" destId="{AC0A9BA5-EDDD-447A-B420-C98AC81CB303}" srcOrd="2" destOrd="0" presId="urn:microsoft.com/office/officeart/2005/8/layout/radial6"/>
    <dgm:cxn modelId="{7175082D-B831-4883-87C8-8E423F8BBAB9}" type="presParOf" srcId="{9F827BAB-717E-46E1-9728-2298D98966BA}" destId="{D6BAE0C9-44C7-4497-811F-E0D49F6F5979}" srcOrd="3" destOrd="0" presId="urn:microsoft.com/office/officeart/2005/8/layout/radial6"/>
    <dgm:cxn modelId="{57644449-08C4-4098-863A-8F2315A2CC3A}" type="presParOf" srcId="{9F827BAB-717E-46E1-9728-2298D98966BA}" destId="{4C499443-E0D3-4A59-8F71-C65C18C7E79A}" srcOrd="4" destOrd="0" presId="urn:microsoft.com/office/officeart/2005/8/layout/radial6"/>
    <dgm:cxn modelId="{77A4A225-5AC2-4F28-9822-AF1D84DD65A7}" type="presParOf" srcId="{9F827BAB-717E-46E1-9728-2298D98966BA}" destId="{E31B70DA-BAAF-47EC-9F97-AA574BABCB82}" srcOrd="5" destOrd="0" presId="urn:microsoft.com/office/officeart/2005/8/layout/radial6"/>
    <dgm:cxn modelId="{FFDA5990-F7D5-4D22-BA5C-9644383DC97C}" type="presParOf" srcId="{9F827BAB-717E-46E1-9728-2298D98966BA}" destId="{27667ECD-55C5-44CD-9FFE-F2DB02B22A3F}" srcOrd="6" destOrd="0" presId="urn:microsoft.com/office/officeart/2005/8/layout/radial6"/>
    <dgm:cxn modelId="{643561AC-A4B9-4ED1-8D2A-AC7150C75486}" type="presParOf" srcId="{9F827BAB-717E-46E1-9728-2298D98966BA}" destId="{077E9E06-3B18-496D-97D0-94F136A94982}" srcOrd="7" destOrd="0" presId="urn:microsoft.com/office/officeart/2005/8/layout/radial6"/>
    <dgm:cxn modelId="{194FC237-CE53-4C40-AA6E-36032757A11E}" type="presParOf" srcId="{9F827BAB-717E-46E1-9728-2298D98966BA}" destId="{55AC7378-328C-4EBE-BCDD-010DBA0A16A5}" srcOrd="8" destOrd="0" presId="urn:microsoft.com/office/officeart/2005/8/layout/radial6"/>
    <dgm:cxn modelId="{8476F44D-7632-4FA4-A299-D989F8F56F67}" type="presParOf" srcId="{9F827BAB-717E-46E1-9728-2298D98966BA}" destId="{CF6DDEAF-AA14-44C0-8713-D222E6DE713A}" srcOrd="9" destOrd="0" presId="urn:microsoft.com/office/officeart/2005/8/layout/radial6"/>
    <dgm:cxn modelId="{0A82C00A-C388-4741-946B-0C6BE672375B}" type="presParOf" srcId="{9F827BAB-717E-46E1-9728-2298D98966BA}" destId="{71344C69-F7E8-4A5E-A64D-787F3C375C36}" srcOrd="10" destOrd="0" presId="urn:microsoft.com/office/officeart/2005/8/layout/radial6"/>
    <dgm:cxn modelId="{3525D824-7F9C-4E8D-93AE-5409928E068A}" type="presParOf" srcId="{9F827BAB-717E-46E1-9728-2298D98966BA}" destId="{B8CEF0A4-C09A-41F3-A185-EC55B8FB35F6}" srcOrd="11" destOrd="0" presId="urn:microsoft.com/office/officeart/2005/8/layout/radial6"/>
    <dgm:cxn modelId="{2C6379EC-3472-4A63-8D8F-DD3EEE9AAEBB}" type="presParOf" srcId="{9F827BAB-717E-46E1-9728-2298D98966BA}" destId="{9FAA283D-1B93-418F-986F-103FA89BF7B3}" srcOrd="12" destOrd="0" presId="urn:microsoft.com/office/officeart/2005/8/layout/radial6"/>
    <dgm:cxn modelId="{8E3382DA-0B90-46E0-B0DD-41379E46645A}" type="presParOf" srcId="{9F827BAB-717E-46E1-9728-2298D98966BA}" destId="{1124CB0B-B89E-4F52-9FE1-24A6697B3650}" srcOrd="13" destOrd="0" presId="urn:microsoft.com/office/officeart/2005/8/layout/radial6"/>
    <dgm:cxn modelId="{A83C3A12-69CD-4AD8-A804-B32DF80CAECE}" type="presParOf" srcId="{9F827BAB-717E-46E1-9728-2298D98966BA}" destId="{5A1BAF6C-0D79-43A0-994B-FC50EA7A4CFD}" srcOrd="14" destOrd="0" presId="urn:microsoft.com/office/officeart/2005/8/layout/radial6"/>
    <dgm:cxn modelId="{BBF8D281-DD3A-42D8-AC6C-0DAE58A2949D}" type="presParOf" srcId="{9F827BAB-717E-46E1-9728-2298D98966BA}" destId="{EC9E14A2-0844-46DB-9A01-B16DDAAE16E6}"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77B908-1FE8-4A37-B888-966F9BE5D33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05331CE7-5E59-477A-AD77-982254F5338E}">
      <dgm:prSet phldrT="[Text]" custT="1"/>
      <dgm:spPr/>
      <dgm:t>
        <a:bodyPr/>
        <a:lstStyle/>
        <a:p>
          <a:pPr rtl="1"/>
          <a:r>
            <a:rPr lang="fa-IR" sz="2400" dirty="0">
              <a:solidFill>
                <a:srgbClr val="FFFF00"/>
              </a:solidFill>
              <a:cs typeface="B Titr" panose="00000700000000000000" pitchFamily="2" charset="-78"/>
            </a:rPr>
            <a:t>ابعاد مختلف برنامه ریزی :</a:t>
          </a:r>
        </a:p>
      </dgm:t>
    </dgm:pt>
    <dgm:pt modelId="{6D1C7C59-548B-4E2E-A432-49E81A049E91}" type="parTrans" cxnId="{45370A8C-52AA-457F-90FF-02F85215EDD8}">
      <dgm:prSet/>
      <dgm:spPr/>
      <dgm:t>
        <a:bodyPr/>
        <a:lstStyle/>
        <a:p>
          <a:pPr rtl="1"/>
          <a:endParaRPr lang="fa-IR"/>
        </a:p>
      </dgm:t>
    </dgm:pt>
    <dgm:pt modelId="{29F3567A-3DA8-4446-8AFB-051C9E1C18CF}" type="sibTrans" cxnId="{45370A8C-52AA-457F-90FF-02F85215EDD8}">
      <dgm:prSet/>
      <dgm:spPr/>
      <dgm:t>
        <a:bodyPr/>
        <a:lstStyle/>
        <a:p>
          <a:pPr rtl="1"/>
          <a:endParaRPr lang="fa-IR"/>
        </a:p>
      </dgm:t>
    </dgm:pt>
    <dgm:pt modelId="{6046D932-2980-4F90-A793-33A03C684399}">
      <dgm:prSet phldrT="[Text]" custT="1"/>
      <dgm:spPr/>
      <dgm:t>
        <a:bodyPr/>
        <a:lstStyle/>
        <a:p>
          <a:pPr rtl="1"/>
          <a:r>
            <a:rPr lang="fa-IR" sz="1600" dirty="0">
              <a:cs typeface="B Titr" panose="00000700000000000000" pitchFamily="2" charset="-78"/>
            </a:rPr>
            <a:t>1</a:t>
          </a:r>
          <a:r>
            <a:rPr lang="fa-IR" sz="2000" dirty="0">
              <a:cs typeface="B Titr" panose="00000700000000000000" pitchFamily="2" charset="-78"/>
            </a:rPr>
            <a:t> – بر حسب زمان : بلند مدت ( بیش از 5 سال ) . میان مدت ( 5 سال ) . کوتاه مدت ( 3 سال )</a:t>
          </a:r>
        </a:p>
      </dgm:t>
    </dgm:pt>
    <dgm:pt modelId="{DE7EB4F7-780B-4175-8739-8E80D97DB35A}" type="parTrans" cxnId="{5A781AD1-37DD-4E87-819C-3E63CBDAD5C3}">
      <dgm:prSet/>
      <dgm:spPr/>
      <dgm:t>
        <a:bodyPr/>
        <a:lstStyle/>
        <a:p>
          <a:pPr rtl="1"/>
          <a:endParaRPr lang="fa-IR"/>
        </a:p>
      </dgm:t>
    </dgm:pt>
    <dgm:pt modelId="{E2C5A32C-DC3E-46AB-95D0-5D00ABABF0DA}" type="sibTrans" cxnId="{5A781AD1-37DD-4E87-819C-3E63CBDAD5C3}">
      <dgm:prSet/>
      <dgm:spPr/>
      <dgm:t>
        <a:bodyPr/>
        <a:lstStyle/>
        <a:p>
          <a:pPr rtl="1"/>
          <a:endParaRPr lang="fa-IR"/>
        </a:p>
      </dgm:t>
    </dgm:pt>
    <dgm:pt modelId="{26572114-8E50-4925-9174-9179A304515E}">
      <dgm:prSet phldrT="[Text]" custT="1"/>
      <dgm:spPr/>
      <dgm:t>
        <a:bodyPr/>
        <a:lstStyle/>
        <a:p>
          <a:pPr rtl="1"/>
          <a:r>
            <a:rPr lang="fa-IR" sz="2400" dirty="0">
              <a:cs typeface="B Titr" panose="00000700000000000000" pitchFamily="2" charset="-78"/>
            </a:rPr>
            <a:t>2 – بر حسب قلمرو : ( جهانی . ملی . واحدی )</a:t>
          </a:r>
        </a:p>
      </dgm:t>
    </dgm:pt>
    <dgm:pt modelId="{E856798B-DD10-4D0F-95EC-CFC2100B9413}" type="parTrans" cxnId="{EF38159E-016C-4AC9-A70D-804FC17C3835}">
      <dgm:prSet/>
      <dgm:spPr/>
      <dgm:t>
        <a:bodyPr/>
        <a:lstStyle/>
        <a:p>
          <a:pPr rtl="1"/>
          <a:endParaRPr lang="fa-IR"/>
        </a:p>
      </dgm:t>
    </dgm:pt>
    <dgm:pt modelId="{2FB30D78-5137-475F-81DB-C9FD9360FA5C}" type="sibTrans" cxnId="{EF38159E-016C-4AC9-A70D-804FC17C3835}">
      <dgm:prSet/>
      <dgm:spPr/>
      <dgm:t>
        <a:bodyPr/>
        <a:lstStyle/>
        <a:p>
          <a:pPr rtl="1"/>
          <a:endParaRPr lang="fa-IR"/>
        </a:p>
      </dgm:t>
    </dgm:pt>
    <dgm:pt modelId="{B61BE869-5D7F-4871-AA8F-E000B4F083AC}">
      <dgm:prSet phldrT="[Text]" custT="1"/>
      <dgm:spPr/>
      <dgm:t>
        <a:bodyPr/>
        <a:lstStyle/>
        <a:p>
          <a:pPr rtl="1"/>
          <a:r>
            <a:rPr lang="fa-IR" sz="2400" dirty="0">
              <a:cs typeface="B Titr" panose="00000700000000000000" pitchFamily="2" charset="-78"/>
            </a:rPr>
            <a:t>3 – بر حسب سطح : فوقانی ( جامع ) . تحتانی ( عملیاتی )</a:t>
          </a:r>
        </a:p>
      </dgm:t>
    </dgm:pt>
    <dgm:pt modelId="{9F6F2735-BC40-45D5-84CB-E959918EE3E2}" type="parTrans" cxnId="{A4B60220-4DAC-473E-BE95-34847A6B3E66}">
      <dgm:prSet/>
      <dgm:spPr/>
      <dgm:t>
        <a:bodyPr/>
        <a:lstStyle/>
        <a:p>
          <a:pPr rtl="1"/>
          <a:endParaRPr lang="fa-IR"/>
        </a:p>
      </dgm:t>
    </dgm:pt>
    <dgm:pt modelId="{BD4F8A52-B097-47DA-BB86-B73706BDD51A}" type="sibTrans" cxnId="{A4B60220-4DAC-473E-BE95-34847A6B3E66}">
      <dgm:prSet/>
      <dgm:spPr/>
      <dgm:t>
        <a:bodyPr/>
        <a:lstStyle/>
        <a:p>
          <a:pPr rtl="1"/>
          <a:endParaRPr lang="fa-IR"/>
        </a:p>
      </dgm:t>
    </dgm:pt>
    <dgm:pt modelId="{C9E162E9-9C59-4EAC-8AF8-D535FCE2C556}">
      <dgm:prSet phldrT="[Text]" custT="1"/>
      <dgm:spPr/>
      <dgm:t>
        <a:bodyPr/>
        <a:lstStyle/>
        <a:p>
          <a:pPr rtl="1"/>
          <a:r>
            <a:rPr lang="fa-IR" sz="2400" dirty="0">
              <a:cs typeface="B Titr" panose="00000700000000000000" pitchFamily="2" charset="-78"/>
            </a:rPr>
            <a:t>4 – استمرار یا عدم استمرار : ثابت . مقطعی</a:t>
          </a:r>
        </a:p>
      </dgm:t>
    </dgm:pt>
    <dgm:pt modelId="{C8D22183-15C8-430B-A339-8E91833ECA6B}" type="parTrans" cxnId="{BB5D7A22-5600-4A9B-913C-57E17EAD7A05}">
      <dgm:prSet/>
      <dgm:spPr/>
      <dgm:t>
        <a:bodyPr/>
        <a:lstStyle/>
        <a:p>
          <a:pPr rtl="1"/>
          <a:endParaRPr lang="fa-IR"/>
        </a:p>
      </dgm:t>
    </dgm:pt>
    <dgm:pt modelId="{81379343-8A31-46FB-B172-B300E2C9240D}" type="sibTrans" cxnId="{BB5D7A22-5600-4A9B-913C-57E17EAD7A05}">
      <dgm:prSet/>
      <dgm:spPr/>
      <dgm:t>
        <a:bodyPr/>
        <a:lstStyle/>
        <a:p>
          <a:pPr rtl="1"/>
          <a:endParaRPr lang="fa-IR"/>
        </a:p>
      </dgm:t>
    </dgm:pt>
    <dgm:pt modelId="{54BE0BD1-4D08-4E9C-BC83-B4F5CBB92EAD}" type="pres">
      <dgm:prSet presAssocID="{7777B908-1FE8-4A37-B888-966F9BE5D330}" presName="Name0" presStyleCnt="0">
        <dgm:presLayoutVars>
          <dgm:chMax val="1"/>
          <dgm:dir/>
          <dgm:animLvl val="ctr"/>
          <dgm:resizeHandles val="exact"/>
        </dgm:presLayoutVars>
      </dgm:prSet>
      <dgm:spPr/>
      <dgm:t>
        <a:bodyPr/>
        <a:lstStyle/>
        <a:p>
          <a:endParaRPr lang="en-US"/>
        </a:p>
      </dgm:t>
    </dgm:pt>
    <dgm:pt modelId="{D433E968-37E6-4120-B244-718BFDDC64CD}" type="pres">
      <dgm:prSet presAssocID="{05331CE7-5E59-477A-AD77-982254F5338E}" presName="centerShape" presStyleLbl="node0" presStyleIdx="0" presStyleCnt="1"/>
      <dgm:spPr/>
      <dgm:t>
        <a:bodyPr/>
        <a:lstStyle/>
        <a:p>
          <a:endParaRPr lang="en-US"/>
        </a:p>
      </dgm:t>
    </dgm:pt>
    <dgm:pt modelId="{CF8EC622-9044-4761-B211-91EBC1F77BF1}" type="pres">
      <dgm:prSet presAssocID="{6046D932-2980-4F90-A793-33A03C684399}" presName="node" presStyleLbl="node1" presStyleIdx="0" presStyleCnt="4" custScaleX="255777" custScaleY="151291">
        <dgm:presLayoutVars>
          <dgm:bulletEnabled val="1"/>
        </dgm:presLayoutVars>
      </dgm:prSet>
      <dgm:spPr/>
      <dgm:t>
        <a:bodyPr/>
        <a:lstStyle/>
        <a:p>
          <a:endParaRPr lang="en-US"/>
        </a:p>
      </dgm:t>
    </dgm:pt>
    <dgm:pt modelId="{9C24C9C7-4B37-48C2-BDF0-7CA2A198D633}" type="pres">
      <dgm:prSet presAssocID="{6046D932-2980-4F90-A793-33A03C684399}" presName="dummy" presStyleCnt="0"/>
      <dgm:spPr/>
    </dgm:pt>
    <dgm:pt modelId="{AF8F33CE-235B-4A8C-918F-2C22EFA1DF2F}" type="pres">
      <dgm:prSet presAssocID="{E2C5A32C-DC3E-46AB-95D0-5D00ABABF0DA}" presName="sibTrans" presStyleLbl="sibTrans2D1" presStyleIdx="0" presStyleCnt="4"/>
      <dgm:spPr/>
      <dgm:t>
        <a:bodyPr/>
        <a:lstStyle/>
        <a:p>
          <a:endParaRPr lang="en-US"/>
        </a:p>
      </dgm:t>
    </dgm:pt>
    <dgm:pt modelId="{82DD86BE-4916-4B39-A7B0-F7BA47A23317}" type="pres">
      <dgm:prSet presAssocID="{26572114-8E50-4925-9174-9179A304515E}" presName="node" presStyleLbl="node1" presStyleIdx="1" presStyleCnt="4" custScaleX="146670" custScaleY="229083">
        <dgm:presLayoutVars>
          <dgm:bulletEnabled val="1"/>
        </dgm:presLayoutVars>
      </dgm:prSet>
      <dgm:spPr/>
      <dgm:t>
        <a:bodyPr/>
        <a:lstStyle/>
        <a:p>
          <a:endParaRPr lang="en-US"/>
        </a:p>
      </dgm:t>
    </dgm:pt>
    <dgm:pt modelId="{F608D7C4-5EB2-4B60-BA71-3EC32FB0881B}" type="pres">
      <dgm:prSet presAssocID="{26572114-8E50-4925-9174-9179A304515E}" presName="dummy" presStyleCnt="0"/>
      <dgm:spPr/>
    </dgm:pt>
    <dgm:pt modelId="{6FD3E180-11BB-4444-8B1B-F3E9168B49D6}" type="pres">
      <dgm:prSet presAssocID="{2FB30D78-5137-475F-81DB-C9FD9360FA5C}" presName="sibTrans" presStyleLbl="sibTrans2D1" presStyleIdx="1" presStyleCnt="4"/>
      <dgm:spPr/>
      <dgm:t>
        <a:bodyPr/>
        <a:lstStyle/>
        <a:p>
          <a:endParaRPr lang="en-US"/>
        </a:p>
      </dgm:t>
    </dgm:pt>
    <dgm:pt modelId="{62735F42-3041-408F-BC01-C36EC4DBC5D7}" type="pres">
      <dgm:prSet presAssocID="{B61BE869-5D7F-4871-AA8F-E000B4F083AC}" presName="node" presStyleLbl="node1" presStyleIdx="2" presStyleCnt="4" custScaleX="258125" custScaleY="139329">
        <dgm:presLayoutVars>
          <dgm:bulletEnabled val="1"/>
        </dgm:presLayoutVars>
      </dgm:prSet>
      <dgm:spPr/>
      <dgm:t>
        <a:bodyPr/>
        <a:lstStyle/>
        <a:p>
          <a:endParaRPr lang="en-US"/>
        </a:p>
      </dgm:t>
    </dgm:pt>
    <dgm:pt modelId="{4E1CC54E-934C-4BBC-8C2C-4C43FD29CF57}" type="pres">
      <dgm:prSet presAssocID="{B61BE869-5D7F-4871-AA8F-E000B4F083AC}" presName="dummy" presStyleCnt="0"/>
      <dgm:spPr/>
    </dgm:pt>
    <dgm:pt modelId="{EC42D28B-D8BF-4E7E-8BBA-62700BD4D50B}" type="pres">
      <dgm:prSet presAssocID="{BD4F8A52-B097-47DA-BB86-B73706BDD51A}" presName="sibTrans" presStyleLbl="sibTrans2D1" presStyleIdx="2" presStyleCnt="4"/>
      <dgm:spPr/>
      <dgm:t>
        <a:bodyPr/>
        <a:lstStyle/>
        <a:p>
          <a:endParaRPr lang="en-US"/>
        </a:p>
      </dgm:t>
    </dgm:pt>
    <dgm:pt modelId="{8B790BFF-DCA3-4AD7-BEF7-A3B13E927F73}" type="pres">
      <dgm:prSet presAssocID="{C9E162E9-9C59-4EAC-8AF8-D535FCE2C556}" presName="node" presStyleLbl="node1" presStyleIdx="3" presStyleCnt="4" custScaleX="149918" custScaleY="214999" custRadScaleRad="100012" custRadScaleInc="-2959">
        <dgm:presLayoutVars>
          <dgm:bulletEnabled val="1"/>
        </dgm:presLayoutVars>
      </dgm:prSet>
      <dgm:spPr/>
      <dgm:t>
        <a:bodyPr/>
        <a:lstStyle/>
        <a:p>
          <a:endParaRPr lang="en-US"/>
        </a:p>
      </dgm:t>
    </dgm:pt>
    <dgm:pt modelId="{25CC00C7-F5B9-42F3-A69A-AC93DBBB893A}" type="pres">
      <dgm:prSet presAssocID="{C9E162E9-9C59-4EAC-8AF8-D535FCE2C556}" presName="dummy" presStyleCnt="0"/>
      <dgm:spPr/>
    </dgm:pt>
    <dgm:pt modelId="{D7DC39EA-754E-48C7-A0CC-8029838E82FA}" type="pres">
      <dgm:prSet presAssocID="{81379343-8A31-46FB-B172-B300E2C9240D}" presName="sibTrans" presStyleLbl="sibTrans2D1" presStyleIdx="3" presStyleCnt="4"/>
      <dgm:spPr/>
      <dgm:t>
        <a:bodyPr/>
        <a:lstStyle/>
        <a:p>
          <a:endParaRPr lang="en-US"/>
        </a:p>
      </dgm:t>
    </dgm:pt>
  </dgm:ptLst>
  <dgm:cxnLst>
    <dgm:cxn modelId="{FF912BAA-320B-4C71-87BB-C84145ABB992}" type="presOf" srcId="{81379343-8A31-46FB-B172-B300E2C9240D}" destId="{D7DC39EA-754E-48C7-A0CC-8029838E82FA}" srcOrd="0" destOrd="0" presId="urn:microsoft.com/office/officeart/2005/8/layout/radial6"/>
    <dgm:cxn modelId="{2067D084-4B31-4D10-BEC7-1AE8534E0F94}" type="presOf" srcId="{05331CE7-5E59-477A-AD77-982254F5338E}" destId="{D433E968-37E6-4120-B244-718BFDDC64CD}" srcOrd="0" destOrd="0" presId="urn:microsoft.com/office/officeart/2005/8/layout/radial6"/>
    <dgm:cxn modelId="{DAAD0B00-8BD8-41BA-9070-3D02309FFCB1}" type="presOf" srcId="{C9E162E9-9C59-4EAC-8AF8-D535FCE2C556}" destId="{8B790BFF-DCA3-4AD7-BEF7-A3B13E927F73}" srcOrd="0" destOrd="0" presId="urn:microsoft.com/office/officeart/2005/8/layout/radial6"/>
    <dgm:cxn modelId="{45370A8C-52AA-457F-90FF-02F85215EDD8}" srcId="{7777B908-1FE8-4A37-B888-966F9BE5D330}" destId="{05331CE7-5E59-477A-AD77-982254F5338E}" srcOrd="0" destOrd="0" parTransId="{6D1C7C59-548B-4E2E-A432-49E81A049E91}" sibTransId="{29F3567A-3DA8-4446-8AFB-051C9E1C18CF}"/>
    <dgm:cxn modelId="{A4B60220-4DAC-473E-BE95-34847A6B3E66}" srcId="{05331CE7-5E59-477A-AD77-982254F5338E}" destId="{B61BE869-5D7F-4871-AA8F-E000B4F083AC}" srcOrd="2" destOrd="0" parTransId="{9F6F2735-BC40-45D5-84CB-E959918EE3E2}" sibTransId="{BD4F8A52-B097-47DA-BB86-B73706BDD51A}"/>
    <dgm:cxn modelId="{5A781AD1-37DD-4E87-819C-3E63CBDAD5C3}" srcId="{05331CE7-5E59-477A-AD77-982254F5338E}" destId="{6046D932-2980-4F90-A793-33A03C684399}" srcOrd="0" destOrd="0" parTransId="{DE7EB4F7-780B-4175-8739-8E80D97DB35A}" sibTransId="{E2C5A32C-DC3E-46AB-95D0-5D00ABABF0DA}"/>
    <dgm:cxn modelId="{1E6B0AEE-B9BA-4A00-9C3D-452A3B25490A}" type="presOf" srcId="{2FB30D78-5137-475F-81DB-C9FD9360FA5C}" destId="{6FD3E180-11BB-4444-8B1B-F3E9168B49D6}" srcOrd="0" destOrd="0" presId="urn:microsoft.com/office/officeart/2005/8/layout/radial6"/>
    <dgm:cxn modelId="{EF38159E-016C-4AC9-A70D-804FC17C3835}" srcId="{05331CE7-5E59-477A-AD77-982254F5338E}" destId="{26572114-8E50-4925-9174-9179A304515E}" srcOrd="1" destOrd="0" parTransId="{E856798B-DD10-4D0F-95EC-CFC2100B9413}" sibTransId="{2FB30D78-5137-475F-81DB-C9FD9360FA5C}"/>
    <dgm:cxn modelId="{7D70C8CA-FD25-4940-883A-159213143A53}" type="presOf" srcId="{6046D932-2980-4F90-A793-33A03C684399}" destId="{CF8EC622-9044-4761-B211-91EBC1F77BF1}" srcOrd="0" destOrd="0" presId="urn:microsoft.com/office/officeart/2005/8/layout/radial6"/>
    <dgm:cxn modelId="{E8ED5DD8-D305-47BA-AFE1-43EE34F0831F}" type="presOf" srcId="{7777B908-1FE8-4A37-B888-966F9BE5D330}" destId="{54BE0BD1-4D08-4E9C-BC83-B4F5CBB92EAD}" srcOrd="0" destOrd="0" presId="urn:microsoft.com/office/officeart/2005/8/layout/radial6"/>
    <dgm:cxn modelId="{474E4C09-70EC-4445-BBD0-5FA139853550}" type="presOf" srcId="{E2C5A32C-DC3E-46AB-95D0-5D00ABABF0DA}" destId="{AF8F33CE-235B-4A8C-918F-2C22EFA1DF2F}" srcOrd="0" destOrd="0" presId="urn:microsoft.com/office/officeart/2005/8/layout/radial6"/>
    <dgm:cxn modelId="{1D1D2258-ADC4-4487-82EA-4F67E0A88EA2}" type="presOf" srcId="{B61BE869-5D7F-4871-AA8F-E000B4F083AC}" destId="{62735F42-3041-408F-BC01-C36EC4DBC5D7}" srcOrd="0" destOrd="0" presId="urn:microsoft.com/office/officeart/2005/8/layout/radial6"/>
    <dgm:cxn modelId="{595A76C1-5A75-462B-AB73-EC2103E6FAB6}" type="presOf" srcId="{26572114-8E50-4925-9174-9179A304515E}" destId="{82DD86BE-4916-4B39-A7B0-F7BA47A23317}" srcOrd="0" destOrd="0" presId="urn:microsoft.com/office/officeart/2005/8/layout/radial6"/>
    <dgm:cxn modelId="{DD6F4F67-191B-4AED-8079-790A17D5C835}" type="presOf" srcId="{BD4F8A52-B097-47DA-BB86-B73706BDD51A}" destId="{EC42D28B-D8BF-4E7E-8BBA-62700BD4D50B}" srcOrd="0" destOrd="0" presId="urn:microsoft.com/office/officeart/2005/8/layout/radial6"/>
    <dgm:cxn modelId="{BB5D7A22-5600-4A9B-913C-57E17EAD7A05}" srcId="{05331CE7-5E59-477A-AD77-982254F5338E}" destId="{C9E162E9-9C59-4EAC-8AF8-D535FCE2C556}" srcOrd="3" destOrd="0" parTransId="{C8D22183-15C8-430B-A339-8E91833ECA6B}" sibTransId="{81379343-8A31-46FB-B172-B300E2C9240D}"/>
    <dgm:cxn modelId="{F6C7A829-5214-4DA3-8747-34EE3C4ADC39}" type="presParOf" srcId="{54BE0BD1-4D08-4E9C-BC83-B4F5CBB92EAD}" destId="{D433E968-37E6-4120-B244-718BFDDC64CD}" srcOrd="0" destOrd="0" presId="urn:microsoft.com/office/officeart/2005/8/layout/radial6"/>
    <dgm:cxn modelId="{064027B9-38A5-4588-B501-79F94347D80C}" type="presParOf" srcId="{54BE0BD1-4D08-4E9C-BC83-B4F5CBB92EAD}" destId="{CF8EC622-9044-4761-B211-91EBC1F77BF1}" srcOrd="1" destOrd="0" presId="urn:microsoft.com/office/officeart/2005/8/layout/radial6"/>
    <dgm:cxn modelId="{74F05A46-C660-4D78-A063-FA5DB55A6D48}" type="presParOf" srcId="{54BE0BD1-4D08-4E9C-BC83-B4F5CBB92EAD}" destId="{9C24C9C7-4B37-48C2-BDF0-7CA2A198D633}" srcOrd="2" destOrd="0" presId="urn:microsoft.com/office/officeart/2005/8/layout/radial6"/>
    <dgm:cxn modelId="{D5F9BC37-84A6-4EB9-A4C6-2BEF0BC45D75}" type="presParOf" srcId="{54BE0BD1-4D08-4E9C-BC83-B4F5CBB92EAD}" destId="{AF8F33CE-235B-4A8C-918F-2C22EFA1DF2F}" srcOrd="3" destOrd="0" presId="urn:microsoft.com/office/officeart/2005/8/layout/radial6"/>
    <dgm:cxn modelId="{563F3BA0-10FB-4D41-AE19-5D5A122A3695}" type="presParOf" srcId="{54BE0BD1-4D08-4E9C-BC83-B4F5CBB92EAD}" destId="{82DD86BE-4916-4B39-A7B0-F7BA47A23317}" srcOrd="4" destOrd="0" presId="urn:microsoft.com/office/officeart/2005/8/layout/radial6"/>
    <dgm:cxn modelId="{9CDABAFD-E495-4E04-A581-549707226C03}" type="presParOf" srcId="{54BE0BD1-4D08-4E9C-BC83-B4F5CBB92EAD}" destId="{F608D7C4-5EB2-4B60-BA71-3EC32FB0881B}" srcOrd="5" destOrd="0" presId="urn:microsoft.com/office/officeart/2005/8/layout/radial6"/>
    <dgm:cxn modelId="{9FE2429F-419B-45AB-AAC2-20CAC30841A9}" type="presParOf" srcId="{54BE0BD1-4D08-4E9C-BC83-B4F5CBB92EAD}" destId="{6FD3E180-11BB-4444-8B1B-F3E9168B49D6}" srcOrd="6" destOrd="0" presId="urn:microsoft.com/office/officeart/2005/8/layout/radial6"/>
    <dgm:cxn modelId="{47AA9D47-208D-4B97-9CA8-68D8CAE9AB1A}" type="presParOf" srcId="{54BE0BD1-4D08-4E9C-BC83-B4F5CBB92EAD}" destId="{62735F42-3041-408F-BC01-C36EC4DBC5D7}" srcOrd="7" destOrd="0" presId="urn:microsoft.com/office/officeart/2005/8/layout/radial6"/>
    <dgm:cxn modelId="{E2AC7F87-C546-4F9E-B9EF-AC31E46DCC64}" type="presParOf" srcId="{54BE0BD1-4D08-4E9C-BC83-B4F5CBB92EAD}" destId="{4E1CC54E-934C-4BBC-8C2C-4C43FD29CF57}" srcOrd="8" destOrd="0" presId="urn:microsoft.com/office/officeart/2005/8/layout/radial6"/>
    <dgm:cxn modelId="{DB136A20-5572-4550-A90D-CB184E64536B}" type="presParOf" srcId="{54BE0BD1-4D08-4E9C-BC83-B4F5CBB92EAD}" destId="{EC42D28B-D8BF-4E7E-8BBA-62700BD4D50B}" srcOrd="9" destOrd="0" presId="urn:microsoft.com/office/officeart/2005/8/layout/radial6"/>
    <dgm:cxn modelId="{A7D93185-16CA-4814-94D6-8760FBC404F2}" type="presParOf" srcId="{54BE0BD1-4D08-4E9C-BC83-B4F5CBB92EAD}" destId="{8B790BFF-DCA3-4AD7-BEF7-A3B13E927F73}" srcOrd="10" destOrd="0" presId="urn:microsoft.com/office/officeart/2005/8/layout/radial6"/>
    <dgm:cxn modelId="{2E4693D4-8014-4CF3-B68B-CA74918ADF69}" type="presParOf" srcId="{54BE0BD1-4D08-4E9C-BC83-B4F5CBB92EAD}" destId="{25CC00C7-F5B9-42F3-A69A-AC93DBBB893A}" srcOrd="11" destOrd="0" presId="urn:microsoft.com/office/officeart/2005/8/layout/radial6"/>
    <dgm:cxn modelId="{DF0C47D7-65EF-479C-8DAA-EB5A8FBC7477}" type="presParOf" srcId="{54BE0BD1-4D08-4E9C-BC83-B4F5CBB92EAD}" destId="{D7DC39EA-754E-48C7-A0CC-8029838E82FA}"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A65CDFA-9BFE-4AF3-A669-250F0B6F563F}" type="doc">
      <dgm:prSet loTypeId="urn:microsoft.com/office/officeart/2011/layout/ConvergingText" loCatId="officeonline" qsTypeId="urn:microsoft.com/office/officeart/2005/8/quickstyle/simple1" qsCatId="simple" csTypeId="urn:microsoft.com/office/officeart/2005/8/colors/accent1_2" csCatId="accent1" phldr="1"/>
      <dgm:spPr/>
    </dgm:pt>
    <dgm:pt modelId="{5D35393C-A171-4098-93B8-3164023D3E1B}">
      <dgm:prSet phldrT="[Text]"/>
      <dgm:spPr/>
      <dgm:t>
        <a:bodyPr/>
        <a:lstStyle/>
        <a:p>
          <a:r>
            <a:rPr lang="fa-IR" dirty="0">
              <a:cs typeface="B Titr" panose="00000700000000000000" pitchFamily="2" charset="-78"/>
            </a:rPr>
            <a:t>الف</a:t>
          </a:r>
          <a:endParaRPr lang="en-US" dirty="0">
            <a:cs typeface="B Titr" panose="00000700000000000000" pitchFamily="2" charset="-78"/>
          </a:endParaRPr>
        </a:p>
      </dgm:t>
    </dgm:pt>
    <dgm:pt modelId="{B23E7155-41D2-40A2-9834-59FCAC02F9F0}" type="parTrans" cxnId="{67F48FF2-B23E-45F6-A49F-2537AC364BB3}">
      <dgm:prSet/>
      <dgm:spPr/>
      <dgm:t>
        <a:bodyPr/>
        <a:lstStyle/>
        <a:p>
          <a:endParaRPr lang="en-US"/>
        </a:p>
      </dgm:t>
    </dgm:pt>
    <dgm:pt modelId="{B2180A1C-8BED-4AED-B6F2-5C5E17A47D26}" type="sibTrans" cxnId="{67F48FF2-B23E-45F6-A49F-2537AC364BB3}">
      <dgm:prSet/>
      <dgm:spPr/>
      <dgm:t>
        <a:bodyPr/>
        <a:lstStyle/>
        <a:p>
          <a:endParaRPr lang="en-US"/>
        </a:p>
      </dgm:t>
    </dgm:pt>
    <dgm:pt modelId="{02FEFB77-4818-4D4E-B62E-C12A7BBFFB98}">
      <dgm:prSet phldrT="[Text]" custT="1"/>
      <dgm:spPr/>
      <dgm:t>
        <a:bodyPr/>
        <a:lstStyle/>
        <a:p>
          <a:r>
            <a:rPr lang="fa-IR" sz="3200" dirty="0">
              <a:cs typeface="B Titr" panose="00000700000000000000" pitchFamily="2" charset="-78"/>
            </a:rPr>
            <a:t>ب</a:t>
          </a:r>
          <a:endParaRPr lang="en-US" sz="3200" dirty="0">
            <a:cs typeface="B Titr" panose="00000700000000000000" pitchFamily="2" charset="-78"/>
          </a:endParaRPr>
        </a:p>
      </dgm:t>
    </dgm:pt>
    <dgm:pt modelId="{484EC612-22DD-44AB-BA1C-1306AA55E94C}" type="parTrans" cxnId="{35E2C51D-DB2F-4AB9-A614-B2CDBF09A78D}">
      <dgm:prSet/>
      <dgm:spPr/>
      <dgm:t>
        <a:bodyPr/>
        <a:lstStyle/>
        <a:p>
          <a:endParaRPr lang="en-US"/>
        </a:p>
      </dgm:t>
    </dgm:pt>
    <dgm:pt modelId="{D606E1DA-5EE0-4C3A-B9B0-674C8D5BDF7F}" type="sibTrans" cxnId="{35E2C51D-DB2F-4AB9-A614-B2CDBF09A78D}">
      <dgm:prSet/>
      <dgm:spPr/>
      <dgm:t>
        <a:bodyPr/>
        <a:lstStyle/>
        <a:p>
          <a:endParaRPr lang="en-US"/>
        </a:p>
      </dgm:t>
    </dgm:pt>
    <dgm:pt modelId="{4E14B2D8-39D0-42DE-9010-45D47A35930E}">
      <dgm:prSet phldrT="[Text]"/>
      <dgm:spPr/>
      <dgm:t>
        <a:bodyPr/>
        <a:lstStyle/>
        <a:p>
          <a:r>
            <a:rPr lang="fa-IR" dirty="0">
              <a:cs typeface="B Titr" panose="00000700000000000000" pitchFamily="2" charset="-78"/>
            </a:rPr>
            <a:t>ج</a:t>
          </a:r>
          <a:endParaRPr lang="en-US" dirty="0">
            <a:cs typeface="B Titr" panose="00000700000000000000" pitchFamily="2" charset="-78"/>
          </a:endParaRPr>
        </a:p>
      </dgm:t>
    </dgm:pt>
    <dgm:pt modelId="{95CDAA6A-EF26-4386-9ACF-035C921454A2}" type="parTrans" cxnId="{B5FC9E87-A799-4831-9F25-BDCCEB9F2ECE}">
      <dgm:prSet/>
      <dgm:spPr/>
      <dgm:t>
        <a:bodyPr/>
        <a:lstStyle/>
        <a:p>
          <a:endParaRPr lang="en-US"/>
        </a:p>
      </dgm:t>
    </dgm:pt>
    <dgm:pt modelId="{B77A1F0F-BDB7-4DBF-BE3C-A884FEF42ECB}" type="sibTrans" cxnId="{B5FC9E87-A799-4831-9F25-BDCCEB9F2ECE}">
      <dgm:prSet/>
      <dgm:spPr/>
      <dgm:t>
        <a:bodyPr/>
        <a:lstStyle/>
        <a:p>
          <a:endParaRPr lang="en-US"/>
        </a:p>
      </dgm:t>
    </dgm:pt>
    <dgm:pt modelId="{8D35CA20-59A7-4E5C-84A9-A24236103862}">
      <dgm:prSet/>
      <dgm:spPr/>
      <dgm:t>
        <a:bodyPr/>
        <a:lstStyle/>
        <a:p>
          <a:r>
            <a:rPr lang="fa-IR" dirty="0">
              <a:cs typeface="B Titr" panose="00000700000000000000" pitchFamily="2" charset="-78"/>
            </a:rPr>
            <a:t>ت</a:t>
          </a:r>
          <a:endParaRPr lang="en-US" dirty="0">
            <a:cs typeface="B Titr" panose="00000700000000000000" pitchFamily="2" charset="-78"/>
          </a:endParaRPr>
        </a:p>
      </dgm:t>
    </dgm:pt>
    <dgm:pt modelId="{857BA98C-410C-4189-A48C-802F3F00304A}" type="parTrans" cxnId="{F021344D-3B1E-4F76-B096-A36D517FB720}">
      <dgm:prSet/>
      <dgm:spPr/>
      <dgm:t>
        <a:bodyPr/>
        <a:lstStyle/>
        <a:p>
          <a:endParaRPr lang="en-US"/>
        </a:p>
      </dgm:t>
    </dgm:pt>
    <dgm:pt modelId="{EFAA1753-BD25-487B-B7D1-5EFBA1AED0A5}" type="sibTrans" cxnId="{F021344D-3B1E-4F76-B096-A36D517FB720}">
      <dgm:prSet/>
      <dgm:spPr/>
      <dgm:t>
        <a:bodyPr/>
        <a:lstStyle/>
        <a:p>
          <a:endParaRPr lang="en-US"/>
        </a:p>
      </dgm:t>
    </dgm:pt>
    <dgm:pt modelId="{658803F1-7FD6-42A5-B152-2EE59D93101B}">
      <dgm:prSet/>
      <dgm:spPr/>
      <dgm:t>
        <a:bodyPr/>
        <a:lstStyle/>
        <a:p>
          <a:r>
            <a:rPr lang="fa-IR" dirty="0">
              <a:cs typeface="B Titr" panose="00000700000000000000" pitchFamily="2" charset="-78"/>
            </a:rPr>
            <a:t>پ</a:t>
          </a:r>
          <a:endParaRPr lang="en-US" dirty="0">
            <a:cs typeface="B Titr" panose="00000700000000000000" pitchFamily="2" charset="-78"/>
          </a:endParaRPr>
        </a:p>
      </dgm:t>
    </dgm:pt>
    <dgm:pt modelId="{3A1DC497-FA63-40BF-B16B-BD1C8D156872}" type="parTrans" cxnId="{C9F66549-0EA5-43FB-AC07-E72BBE0CED71}">
      <dgm:prSet/>
      <dgm:spPr/>
      <dgm:t>
        <a:bodyPr/>
        <a:lstStyle/>
        <a:p>
          <a:endParaRPr lang="en-US"/>
        </a:p>
      </dgm:t>
    </dgm:pt>
    <dgm:pt modelId="{9A9E0A64-37ED-4D5A-A5A4-14066247C545}" type="sibTrans" cxnId="{C9F66549-0EA5-43FB-AC07-E72BBE0CED71}">
      <dgm:prSet/>
      <dgm:spPr/>
      <dgm:t>
        <a:bodyPr/>
        <a:lstStyle/>
        <a:p>
          <a:endParaRPr lang="en-US"/>
        </a:p>
      </dgm:t>
    </dgm:pt>
    <dgm:pt modelId="{7DEFBF4C-E899-421C-A24E-4E4621B7A59D}" type="pres">
      <dgm:prSet presAssocID="{8A65CDFA-9BFE-4AF3-A669-250F0B6F563F}" presName="Name0" presStyleCnt="0">
        <dgm:presLayoutVars>
          <dgm:chMax/>
          <dgm:chPref val="1"/>
          <dgm:dir/>
          <dgm:animOne val="branch"/>
          <dgm:animLvl val="lvl"/>
          <dgm:resizeHandles/>
        </dgm:presLayoutVars>
      </dgm:prSet>
      <dgm:spPr/>
    </dgm:pt>
    <dgm:pt modelId="{F31E12FF-B9C3-484F-BB0D-3AB1B93A65F8}" type="pres">
      <dgm:prSet presAssocID="{5D35393C-A171-4098-93B8-3164023D3E1B}" presName="composite" presStyleCnt="0"/>
      <dgm:spPr/>
    </dgm:pt>
    <dgm:pt modelId="{3059D332-755D-429C-B474-65E0F7D1C2DA}" type="pres">
      <dgm:prSet presAssocID="{5D35393C-A171-4098-93B8-3164023D3E1B}" presName="ParentAccent1" presStyleLbl="alignNode1" presStyleIdx="0" presStyleCnt="55"/>
      <dgm:spPr/>
    </dgm:pt>
    <dgm:pt modelId="{FE309BA4-7DF6-496B-A22D-612DC03D0C0E}" type="pres">
      <dgm:prSet presAssocID="{5D35393C-A171-4098-93B8-3164023D3E1B}" presName="ParentAccent2" presStyleLbl="alignNode1" presStyleIdx="1" presStyleCnt="55"/>
      <dgm:spPr/>
    </dgm:pt>
    <dgm:pt modelId="{B4C178D8-AAB4-40E6-9C43-0C0870440635}" type="pres">
      <dgm:prSet presAssocID="{5D35393C-A171-4098-93B8-3164023D3E1B}" presName="ParentAccent3" presStyleLbl="alignNode1" presStyleIdx="2" presStyleCnt="55"/>
      <dgm:spPr/>
    </dgm:pt>
    <dgm:pt modelId="{0F5D53C2-C799-4A8E-968E-A40A1C3D2CFE}" type="pres">
      <dgm:prSet presAssocID="{5D35393C-A171-4098-93B8-3164023D3E1B}" presName="ParentAccent4" presStyleLbl="alignNode1" presStyleIdx="3" presStyleCnt="55"/>
      <dgm:spPr/>
    </dgm:pt>
    <dgm:pt modelId="{EDA4894A-D38F-4751-8311-ECA5E7AE1D6D}" type="pres">
      <dgm:prSet presAssocID="{5D35393C-A171-4098-93B8-3164023D3E1B}" presName="ParentAccent5" presStyleLbl="alignNode1" presStyleIdx="4" presStyleCnt="55"/>
      <dgm:spPr/>
    </dgm:pt>
    <dgm:pt modelId="{2D39C610-A6F2-47D2-9098-7E8CC2961097}" type="pres">
      <dgm:prSet presAssocID="{5D35393C-A171-4098-93B8-3164023D3E1B}" presName="ParentAccent6" presStyleLbl="alignNode1" presStyleIdx="5" presStyleCnt="55"/>
      <dgm:spPr/>
    </dgm:pt>
    <dgm:pt modelId="{DC995318-92FD-4584-9F4F-FA9ACC85F89B}" type="pres">
      <dgm:prSet presAssocID="{5D35393C-A171-4098-93B8-3164023D3E1B}" presName="ParentAccent7" presStyleLbl="alignNode1" presStyleIdx="6" presStyleCnt="55"/>
      <dgm:spPr/>
    </dgm:pt>
    <dgm:pt modelId="{6C1CA236-28CB-4C0B-84CC-A947760AADFD}" type="pres">
      <dgm:prSet presAssocID="{5D35393C-A171-4098-93B8-3164023D3E1B}" presName="ParentAccent8" presStyleLbl="alignNode1" presStyleIdx="7" presStyleCnt="55"/>
      <dgm:spPr/>
    </dgm:pt>
    <dgm:pt modelId="{75D7CE19-128F-48C0-82F9-D4134CA9C307}" type="pres">
      <dgm:prSet presAssocID="{5D35393C-A171-4098-93B8-3164023D3E1B}" presName="ParentAccent9" presStyleLbl="alignNode1" presStyleIdx="8" presStyleCnt="55"/>
      <dgm:spPr/>
    </dgm:pt>
    <dgm:pt modelId="{8F78A210-DBAC-4BD7-B050-C9805859C04B}" type="pres">
      <dgm:prSet presAssocID="{5D35393C-A171-4098-93B8-3164023D3E1B}" presName="ParentAccent10" presStyleLbl="alignNode1" presStyleIdx="9" presStyleCnt="55"/>
      <dgm:spPr/>
    </dgm:pt>
    <dgm:pt modelId="{EF4DB145-FBEC-4C43-9AA2-07CE8ED8BCB1}" type="pres">
      <dgm:prSet presAssocID="{5D35393C-A171-4098-93B8-3164023D3E1B}" presName="Parent" presStyleLbl="alignNode1" presStyleIdx="10" presStyleCnt="55">
        <dgm:presLayoutVars>
          <dgm:chMax val="5"/>
          <dgm:chPref val="3"/>
          <dgm:bulletEnabled val="1"/>
        </dgm:presLayoutVars>
      </dgm:prSet>
      <dgm:spPr/>
      <dgm:t>
        <a:bodyPr/>
        <a:lstStyle/>
        <a:p>
          <a:endParaRPr lang="en-US"/>
        </a:p>
      </dgm:t>
    </dgm:pt>
    <dgm:pt modelId="{DF9FB716-980C-48AD-90BE-51E00AB34E36}" type="pres">
      <dgm:prSet presAssocID="{B2180A1C-8BED-4AED-B6F2-5C5E17A47D26}" presName="sibTrans" presStyleCnt="0"/>
      <dgm:spPr/>
    </dgm:pt>
    <dgm:pt modelId="{E5314C2D-D0ED-4722-9631-F490C7D12584}" type="pres">
      <dgm:prSet presAssocID="{02FEFB77-4818-4D4E-B62E-C12A7BBFFB98}" presName="composite" presStyleCnt="0"/>
      <dgm:spPr/>
    </dgm:pt>
    <dgm:pt modelId="{06659EC3-185F-4B5F-B435-08E115683271}" type="pres">
      <dgm:prSet presAssocID="{02FEFB77-4818-4D4E-B62E-C12A7BBFFB98}" presName="ParentAccent1" presStyleLbl="alignNode1" presStyleIdx="11" presStyleCnt="55"/>
      <dgm:spPr/>
    </dgm:pt>
    <dgm:pt modelId="{AB15460C-CACE-4B45-868D-6C904E1F5CD6}" type="pres">
      <dgm:prSet presAssocID="{02FEFB77-4818-4D4E-B62E-C12A7BBFFB98}" presName="ParentAccent2" presStyleLbl="alignNode1" presStyleIdx="12" presStyleCnt="55"/>
      <dgm:spPr/>
    </dgm:pt>
    <dgm:pt modelId="{9B1A2F79-0B47-416B-A779-2DD447C14DC2}" type="pres">
      <dgm:prSet presAssocID="{02FEFB77-4818-4D4E-B62E-C12A7BBFFB98}" presName="ParentAccent3" presStyleLbl="alignNode1" presStyleIdx="13" presStyleCnt="55"/>
      <dgm:spPr/>
    </dgm:pt>
    <dgm:pt modelId="{2E61B034-6F11-4CB0-8316-64BA6BABDDFF}" type="pres">
      <dgm:prSet presAssocID="{02FEFB77-4818-4D4E-B62E-C12A7BBFFB98}" presName="ParentAccent4" presStyleLbl="alignNode1" presStyleIdx="14" presStyleCnt="55"/>
      <dgm:spPr/>
    </dgm:pt>
    <dgm:pt modelId="{C5F3A0FA-E04B-4DBC-A4FA-EAF27C7354C1}" type="pres">
      <dgm:prSet presAssocID="{02FEFB77-4818-4D4E-B62E-C12A7BBFFB98}" presName="ParentAccent5" presStyleLbl="alignNode1" presStyleIdx="15" presStyleCnt="55"/>
      <dgm:spPr/>
    </dgm:pt>
    <dgm:pt modelId="{38A2CE47-2912-4DE7-AA8E-9710FE95BDF0}" type="pres">
      <dgm:prSet presAssocID="{02FEFB77-4818-4D4E-B62E-C12A7BBFFB98}" presName="ParentAccent6" presStyleLbl="alignNode1" presStyleIdx="16" presStyleCnt="55"/>
      <dgm:spPr/>
    </dgm:pt>
    <dgm:pt modelId="{E9A5D5B2-30BD-4786-9FFD-4BBA0AB047BE}" type="pres">
      <dgm:prSet presAssocID="{02FEFB77-4818-4D4E-B62E-C12A7BBFFB98}" presName="ParentAccent7" presStyleLbl="alignNode1" presStyleIdx="17" presStyleCnt="55"/>
      <dgm:spPr/>
    </dgm:pt>
    <dgm:pt modelId="{B91ADEA0-C2BE-448B-ACB9-52E28453A383}" type="pres">
      <dgm:prSet presAssocID="{02FEFB77-4818-4D4E-B62E-C12A7BBFFB98}" presName="ParentAccent8" presStyleLbl="alignNode1" presStyleIdx="18" presStyleCnt="55"/>
      <dgm:spPr/>
    </dgm:pt>
    <dgm:pt modelId="{79F31BC3-EA60-4475-A44D-8B51EE0EC6DE}" type="pres">
      <dgm:prSet presAssocID="{02FEFB77-4818-4D4E-B62E-C12A7BBFFB98}" presName="ParentAccent9" presStyleLbl="alignNode1" presStyleIdx="19" presStyleCnt="55"/>
      <dgm:spPr/>
    </dgm:pt>
    <dgm:pt modelId="{7A9FC3B2-C4B4-4253-B2F5-C7BC6206327E}" type="pres">
      <dgm:prSet presAssocID="{02FEFB77-4818-4D4E-B62E-C12A7BBFFB98}" presName="ParentAccent10" presStyleLbl="alignNode1" presStyleIdx="20" presStyleCnt="55"/>
      <dgm:spPr/>
    </dgm:pt>
    <dgm:pt modelId="{BF3901E9-ABA4-4134-ABE1-4E48AEDFA231}" type="pres">
      <dgm:prSet presAssocID="{02FEFB77-4818-4D4E-B62E-C12A7BBFFB98}" presName="Parent" presStyleLbl="alignNode1" presStyleIdx="21" presStyleCnt="55">
        <dgm:presLayoutVars>
          <dgm:chMax val="5"/>
          <dgm:chPref val="3"/>
          <dgm:bulletEnabled val="1"/>
        </dgm:presLayoutVars>
      </dgm:prSet>
      <dgm:spPr/>
      <dgm:t>
        <a:bodyPr/>
        <a:lstStyle/>
        <a:p>
          <a:endParaRPr lang="en-US"/>
        </a:p>
      </dgm:t>
    </dgm:pt>
    <dgm:pt modelId="{DF66798D-8E4B-4E32-81C8-8E7010B4C790}" type="pres">
      <dgm:prSet presAssocID="{D606E1DA-5EE0-4C3A-B9B0-674C8D5BDF7F}" presName="sibTrans" presStyleCnt="0"/>
      <dgm:spPr/>
    </dgm:pt>
    <dgm:pt modelId="{EAC73774-DBB5-4DED-B943-10051D99A84B}" type="pres">
      <dgm:prSet presAssocID="{658803F1-7FD6-42A5-B152-2EE59D93101B}" presName="composite" presStyleCnt="0"/>
      <dgm:spPr/>
    </dgm:pt>
    <dgm:pt modelId="{6FB9BF20-4DB3-4E6C-8482-173571EA0271}" type="pres">
      <dgm:prSet presAssocID="{658803F1-7FD6-42A5-B152-2EE59D93101B}" presName="ParentAccent1" presStyleLbl="alignNode1" presStyleIdx="22" presStyleCnt="55"/>
      <dgm:spPr/>
    </dgm:pt>
    <dgm:pt modelId="{58FA2773-EABE-4373-B1F5-AD0B10A1B61A}" type="pres">
      <dgm:prSet presAssocID="{658803F1-7FD6-42A5-B152-2EE59D93101B}" presName="ParentAccent2" presStyleLbl="alignNode1" presStyleIdx="23" presStyleCnt="55"/>
      <dgm:spPr/>
    </dgm:pt>
    <dgm:pt modelId="{A37ACF68-03FB-4F40-9060-8F12E46D34FA}" type="pres">
      <dgm:prSet presAssocID="{658803F1-7FD6-42A5-B152-2EE59D93101B}" presName="ParentAccent3" presStyleLbl="alignNode1" presStyleIdx="24" presStyleCnt="55"/>
      <dgm:spPr/>
    </dgm:pt>
    <dgm:pt modelId="{1045F773-E9BE-48F6-AA19-E532EC9ABD83}" type="pres">
      <dgm:prSet presAssocID="{658803F1-7FD6-42A5-B152-2EE59D93101B}" presName="ParentAccent4" presStyleLbl="alignNode1" presStyleIdx="25" presStyleCnt="55"/>
      <dgm:spPr/>
    </dgm:pt>
    <dgm:pt modelId="{C1F71F89-261D-4DDF-A004-6C36A5B9F76A}" type="pres">
      <dgm:prSet presAssocID="{658803F1-7FD6-42A5-B152-2EE59D93101B}" presName="ParentAccent5" presStyleLbl="alignNode1" presStyleIdx="26" presStyleCnt="55"/>
      <dgm:spPr/>
    </dgm:pt>
    <dgm:pt modelId="{ECB7D843-A9C1-4E45-A59B-74C4F5304A54}" type="pres">
      <dgm:prSet presAssocID="{658803F1-7FD6-42A5-B152-2EE59D93101B}" presName="ParentAccent6" presStyleLbl="alignNode1" presStyleIdx="27" presStyleCnt="55"/>
      <dgm:spPr/>
    </dgm:pt>
    <dgm:pt modelId="{C7DEDA8E-9218-4DB0-B74C-DBC82BEFCA75}" type="pres">
      <dgm:prSet presAssocID="{658803F1-7FD6-42A5-B152-2EE59D93101B}" presName="ParentAccent7" presStyleLbl="alignNode1" presStyleIdx="28" presStyleCnt="55"/>
      <dgm:spPr/>
    </dgm:pt>
    <dgm:pt modelId="{826B54B8-60CA-43D0-8F4C-57CE7E023AFA}" type="pres">
      <dgm:prSet presAssocID="{658803F1-7FD6-42A5-B152-2EE59D93101B}" presName="ParentAccent8" presStyleLbl="alignNode1" presStyleIdx="29" presStyleCnt="55"/>
      <dgm:spPr/>
    </dgm:pt>
    <dgm:pt modelId="{626DD3CC-2A90-48D4-AF48-088AA2E89101}" type="pres">
      <dgm:prSet presAssocID="{658803F1-7FD6-42A5-B152-2EE59D93101B}" presName="ParentAccent9" presStyleLbl="alignNode1" presStyleIdx="30" presStyleCnt="55"/>
      <dgm:spPr/>
    </dgm:pt>
    <dgm:pt modelId="{A7349378-CA93-4735-8C49-90EEDAB71364}" type="pres">
      <dgm:prSet presAssocID="{658803F1-7FD6-42A5-B152-2EE59D93101B}" presName="ParentAccent10" presStyleLbl="alignNode1" presStyleIdx="31" presStyleCnt="55"/>
      <dgm:spPr/>
    </dgm:pt>
    <dgm:pt modelId="{D67E4CEA-88A7-47CD-9959-A6AF24C81984}" type="pres">
      <dgm:prSet presAssocID="{658803F1-7FD6-42A5-B152-2EE59D93101B}" presName="Parent" presStyleLbl="alignNode1" presStyleIdx="32" presStyleCnt="55">
        <dgm:presLayoutVars>
          <dgm:chMax val="5"/>
          <dgm:chPref val="3"/>
          <dgm:bulletEnabled val="1"/>
        </dgm:presLayoutVars>
      </dgm:prSet>
      <dgm:spPr/>
      <dgm:t>
        <a:bodyPr/>
        <a:lstStyle/>
        <a:p>
          <a:endParaRPr lang="en-US"/>
        </a:p>
      </dgm:t>
    </dgm:pt>
    <dgm:pt modelId="{CDEB61DE-B4B1-4CD5-AB5D-99C553864EE3}" type="pres">
      <dgm:prSet presAssocID="{9A9E0A64-37ED-4D5A-A5A4-14066247C545}" presName="sibTrans" presStyleCnt="0"/>
      <dgm:spPr/>
    </dgm:pt>
    <dgm:pt modelId="{D3CFB651-A4AB-44BF-A1FA-C4305F411A87}" type="pres">
      <dgm:prSet presAssocID="{8D35CA20-59A7-4E5C-84A9-A24236103862}" presName="composite" presStyleCnt="0"/>
      <dgm:spPr/>
    </dgm:pt>
    <dgm:pt modelId="{C225DD86-4A8A-493B-A55D-A69A04FFE714}" type="pres">
      <dgm:prSet presAssocID="{8D35CA20-59A7-4E5C-84A9-A24236103862}" presName="ParentAccent1" presStyleLbl="alignNode1" presStyleIdx="33" presStyleCnt="55"/>
      <dgm:spPr/>
    </dgm:pt>
    <dgm:pt modelId="{CD89E41B-1DF6-4977-9F86-DC310B6E5ECE}" type="pres">
      <dgm:prSet presAssocID="{8D35CA20-59A7-4E5C-84A9-A24236103862}" presName="ParentAccent2" presStyleLbl="alignNode1" presStyleIdx="34" presStyleCnt="55"/>
      <dgm:spPr/>
    </dgm:pt>
    <dgm:pt modelId="{833B10DC-DF6F-4C19-8CC6-4988F53F4303}" type="pres">
      <dgm:prSet presAssocID="{8D35CA20-59A7-4E5C-84A9-A24236103862}" presName="ParentAccent3" presStyleLbl="alignNode1" presStyleIdx="35" presStyleCnt="55"/>
      <dgm:spPr/>
    </dgm:pt>
    <dgm:pt modelId="{9D363954-62B0-4C4D-9408-D7E40862F731}" type="pres">
      <dgm:prSet presAssocID="{8D35CA20-59A7-4E5C-84A9-A24236103862}" presName="ParentAccent4" presStyleLbl="alignNode1" presStyleIdx="36" presStyleCnt="55"/>
      <dgm:spPr/>
    </dgm:pt>
    <dgm:pt modelId="{508E0628-B91E-492C-832E-84EC2D6298AE}" type="pres">
      <dgm:prSet presAssocID="{8D35CA20-59A7-4E5C-84A9-A24236103862}" presName="ParentAccent5" presStyleLbl="alignNode1" presStyleIdx="37" presStyleCnt="55"/>
      <dgm:spPr/>
    </dgm:pt>
    <dgm:pt modelId="{A7A5E185-4353-4DD3-9A25-E68552CF7B7F}" type="pres">
      <dgm:prSet presAssocID="{8D35CA20-59A7-4E5C-84A9-A24236103862}" presName="ParentAccent6" presStyleLbl="alignNode1" presStyleIdx="38" presStyleCnt="55"/>
      <dgm:spPr/>
    </dgm:pt>
    <dgm:pt modelId="{F055A004-DA10-4288-9E6D-D73F28F141F1}" type="pres">
      <dgm:prSet presAssocID="{8D35CA20-59A7-4E5C-84A9-A24236103862}" presName="ParentAccent7" presStyleLbl="alignNode1" presStyleIdx="39" presStyleCnt="55"/>
      <dgm:spPr/>
    </dgm:pt>
    <dgm:pt modelId="{6001D8B3-7EBE-4B1D-9790-650E5169C2AF}" type="pres">
      <dgm:prSet presAssocID="{8D35CA20-59A7-4E5C-84A9-A24236103862}" presName="ParentAccent8" presStyleLbl="alignNode1" presStyleIdx="40" presStyleCnt="55"/>
      <dgm:spPr/>
    </dgm:pt>
    <dgm:pt modelId="{BCF22F78-3595-43FC-8F1C-663C04B64B1B}" type="pres">
      <dgm:prSet presAssocID="{8D35CA20-59A7-4E5C-84A9-A24236103862}" presName="ParentAccent9" presStyleLbl="alignNode1" presStyleIdx="41" presStyleCnt="55"/>
      <dgm:spPr/>
    </dgm:pt>
    <dgm:pt modelId="{BBC39618-5A36-4DD7-9F30-7FF2187FE591}" type="pres">
      <dgm:prSet presAssocID="{8D35CA20-59A7-4E5C-84A9-A24236103862}" presName="ParentAccent10" presStyleLbl="alignNode1" presStyleIdx="42" presStyleCnt="55"/>
      <dgm:spPr/>
    </dgm:pt>
    <dgm:pt modelId="{7BDBEF58-F649-45E8-9FD3-A44B19021A98}" type="pres">
      <dgm:prSet presAssocID="{8D35CA20-59A7-4E5C-84A9-A24236103862}" presName="Parent" presStyleLbl="alignNode1" presStyleIdx="43" presStyleCnt="55">
        <dgm:presLayoutVars>
          <dgm:chMax val="5"/>
          <dgm:chPref val="3"/>
          <dgm:bulletEnabled val="1"/>
        </dgm:presLayoutVars>
      </dgm:prSet>
      <dgm:spPr/>
      <dgm:t>
        <a:bodyPr/>
        <a:lstStyle/>
        <a:p>
          <a:endParaRPr lang="en-US"/>
        </a:p>
      </dgm:t>
    </dgm:pt>
    <dgm:pt modelId="{34129150-87A7-420C-8284-97E690FA3A9C}" type="pres">
      <dgm:prSet presAssocID="{EFAA1753-BD25-487B-B7D1-5EFBA1AED0A5}" presName="sibTrans" presStyleCnt="0"/>
      <dgm:spPr/>
    </dgm:pt>
    <dgm:pt modelId="{3AFED331-9D9D-4A7A-A4FC-218F29B3EB35}" type="pres">
      <dgm:prSet presAssocID="{4E14B2D8-39D0-42DE-9010-45D47A35930E}" presName="composite" presStyleCnt="0"/>
      <dgm:spPr/>
    </dgm:pt>
    <dgm:pt modelId="{87B47F2A-402F-4CBD-BC89-EA7CF3523867}" type="pres">
      <dgm:prSet presAssocID="{4E14B2D8-39D0-42DE-9010-45D47A35930E}" presName="ParentAccent1" presStyleLbl="alignNode1" presStyleIdx="44" presStyleCnt="55"/>
      <dgm:spPr/>
    </dgm:pt>
    <dgm:pt modelId="{F9AAEBBD-C262-4822-A5FA-2C19019F6D36}" type="pres">
      <dgm:prSet presAssocID="{4E14B2D8-39D0-42DE-9010-45D47A35930E}" presName="ParentAccent2" presStyleLbl="alignNode1" presStyleIdx="45" presStyleCnt="55"/>
      <dgm:spPr/>
    </dgm:pt>
    <dgm:pt modelId="{FF7EF3F0-FD41-4463-A3DB-6C8D6DCD2F47}" type="pres">
      <dgm:prSet presAssocID="{4E14B2D8-39D0-42DE-9010-45D47A35930E}" presName="ParentAccent3" presStyleLbl="alignNode1" presStyleIdx="46" presStyleCnt="55"/>
      <dgm:spPr/>
    </dgm:pt>
    <dgm:pt modelId="{7AFC7BFC-4F04-49C8-BA28-58831C587CDC}" type="pres">
      <dgm:prSet presAssocID="{4E14B2D8-39D0-42DE-9010-45D47A35930E}" presName="ParentAccent4" presStyleLbl="alignNode1" presStyleIdx="47" presStyleCnt="55"/>
      <dgm:spPr/>
    </dgm:pt>
    <dgm:pt modelId="{BE1485FC-643D-4E54-A25A-EDB63AE9C348}" type="pres">
      <dgm:prSet presAssocID="{4E14B2D8-39D0-42DE-9010-45D47A35930E}" presName="ParentAccent5" presStyleLbl="alignNode1" presStyleIdx="48" presStyleCnt="55"/>
      <dgm:spPr/>
    </dgm:pt>
    <dgm:pt modelId="{200E87E0-C238-4319-95F9-54DDE4F348DA}" type="pres">
      <dgm:prSet presAssocID="{4E14B2D8-39D0-42DE-9010-45D47A35930E}" presName="ParentAccent6" presStyleLbl="alignNode1" presStyleIdx="49" presStyleCnt="55"/>
      <dgm:spPr/>
    </dgm:pt>
    <dgm:pt modelId="{DA43AF41-2C07-45C3-9C4C-44F57BBE91E1}" type="pres">
      <dgm:prSet presAssocID="{4E14B2D8-39D0-42DE-9010-45D47A35930E}" presName="ParentAccent7" presStyleLbl="alignNode1" presStyleIdx="50" presStyleCnt="55"/>
      <dgm:spPr/>
    </dgm:pt>
    <dgm:pt modelId="{CADB2BBD-4B66-455F-BD49-3777AD480DEF}" type="pres">
      <dgm:prSet presAssocID="{4E14B2D8-39D0-42DE-9010-45D47A35930E}" presName="ParentAccent8" presStyleLbl="alignNode1" presStyleIdx="51" presStyleCnt="55"/>
      <dgm:spPr/>
    </dgm:pt>
    <dgm:pt modelId="{6E29F209-9DCD-4D9A-880C-1DD3FECFCA35}" type="pres">
      <dgm:prSet presAssocID="{4E14B2D8-39D0-42DE-9010-45D47A35930E}" presName="ParentAccent9" presStyleLbl="alignNode1" presStyleIdx="52" presStyleCnt="55"/>
      <dgm:spPr/>
    </dgm:pt>
    <dgm:pt modelId="{5862087A-1B51-4A4E-8D36-A2AB79E085CE}" type="pres">
      <dgm:prSet presAssocID="{4E14B2D8-39D0-42DE-9010-45D47A35930E}" presName="ParentAccent10" presStyleLbl="alignNode1" presStyleIdx="53" presStyleCnt="55"/>
      <dgm:spPr/>
    </dgm:pt>
    <dgm:pt modelId="{35FE14E6-4C17-4DA1-A7B6-6985576E90A8}" type="pres">
      <dgm:prSet presAssocID="{4E14B2D8-39D0-42DE-9010-45D47A35930E}" presName="Parent" presStyleLbl="alignNode1" presStyleIdx="54" presStyleCnt="55">
        <dgm:presLayoutVars>
          <dgm:chMax val="5"/>
          <dgm:chPref val="3"/>
          <dgm:bulletEnabled val="1"/>
        </dgm:presLayoutVars>
      </dgm:prSet>
      <dgm:spPr/>
      <dgm:t>
        <a:bodyPr/>
        <a:lstStyle/>
        <a:p>
          <a:endParaRPr lang="en-US"/>
        </a:p>
      </dgm:t>
    </dgm:pt>
  </dgm:ptLst>
  <dgm:cxnLst>
    <dgm:cxn modelId="{11297803-4E0C-477B-8E15-BBE66B23C240}" type="presOf" srcId="{02FEFB77-4818-4D4E-B62E-C12A7BBFFB98}" destId="{BF3901E9-ABA4-4134-ABE1-4E48AEDFA231}" srcOrd="0" destOrd="0" presId="urn:microsoft.com/office/officeart/2011/layout/ConvergingText"/>
    <dgm:cxn modelId="{8AB22A24-893C-41AA-A529-B0BEBBCD9789}" type="presOf" srcId="{8D35CA20-59A7-4E5C-84A9-A24236103862}" destId="{7BDBEF58-F649-45E8-9FD3-A44B19021A98}" srcOrd="0" destOrd="0" presId="urn:microsoft.com/office/officeart/2011/layout/ConvergingText"/>
    <dgm:cxn modelId="{9FEC3A1E-70B1-44DA-9236-CDD25C146A8D}" type="presOf" srcId="{8A65CDFA-9BFE-4AF3-A669-250F0B6F563F}" destId="{7DEFBF4C-E899-421C-A24E-4E4621B7A59D}" srcOrd="0" destOrd="0" presId="urn:microsoft.com/office/officeart/2011/layout/ConvergingText"/>
    <dgm:cxn modelId="{B5FC9E87-A799-4831-9F25-BDCCEB9F2ECE}" srcId="{8A65CDFA-9BFE-4AF3-A669-250F0B6F563F}" destId="{4E14B2D8-39D0-42DE-9010-45D47A35930E}" srcOrd="4" destOrd="0" parTransId="{95CDAA6A-EF26-4386-9ACF-035C921454A2}" sibTransId="{B77A1F0F-BDB7-4DBF-BE3C-A884FEF42ECB}"/>
    <dgm:cxn modelId="{35E2C51D-DB2F-4AB9-A614-B2CDBF09A78D}" srcId="{8A65CDFA-9BFE-4AF3-A669-250F0B6F563F}" destId="{02FEFB77-4818-4D4E-B62E-C12A7BBFFB98}" srcOrd="1" destOrd="0" parTransId="{484EC612-22DD-44AB-BA1C-1306AA55E94C}" sibTransId="{D606E1DA-5EE0-4C3A-B9B0-674C8D5BDF7F}"/>
    <dgm:cxn modelId="{67F48FF2-B23E-45F6-A49F-2537AC364BB3}" srcId="{8A65CDFA-9BFE-4AF3-A669-250F0B6F563F}" destId="{5D35393C-A171-4098-93B8-3164023D3E1B}" srcOrd="0" destOrd="0" parTransId="{B23E7155-41D2-40A2-9834-59FCAC02F9F0}" sibTransId="{B2180A1C-8BED-4AED-B6F2-5C5E17A47D26}"/>
    <dgm:cxn modelId="{BEAE1AA7-3C6C-45A0-8CB2-A59EA8CCDB67}" type="presOf" srcId="{5D35393C-A171-4098-93B8-3164023D3E1B}" destId="{EF4DB145-FBEC-4C43-9AA2-07CE8ED8BCB1}" srcOrd="0" destOrd="0" presId="urn:microsoft.com/office/officeart/2011/layout/ConvergingText"/>
    <dgm:cxn modelId="{C9F66549-0EA5-43FB-AC07-E72BBE0CED71}" srcId="{8A65CDFA-9BFE-4AF3-A669-250F0B6F563F}" destId="{658803F1-7FD6-42A5-B152-2EE59D93101B}" srcOrd="2" destOrd="0" parTransId="{3A1DC497-FA63-40BF-B16B-BD1C8D156872}" sibTransId="{9A9E0A64-37ED-4D5A-A5A4-14066247C545}"/>
    <dgm:cxn modelId="{F021344D-3B1E-4F76-B096-A36D517FB720}" srcId="{8A65CDFA-9BFE-4AF3-A669-250F0B6F563F}" destId="{8D35CA20-59A7-4E5C-84A9-A24236103862}" srcOrd="3" destOrd="0" parTransId="{857BA98C-410C-4189-A48C-802F3F00304A}" sibTransId="{EFAA1753-BD25-487B-B7D1-5EFBA1AED0A5}"/>
    <dgm:cxn modelId="{56B86E66-DBC2-45B7-969D-858045272B30}" type="presOf" srcId="{4E14B2D8-39D0-42DE-9010-45D47A35930E}" destId="{35FE14E6-4C17-4DA1-A7B6-6985576E90A8}" srcOrd="0" destOrd="0" presId="urn:microsoft.com/office/officeart/2011/layout/ConvergingText"/>
    <dgm:cxn modelId="{EBFA0C0A-FFE5-4F71-823B-4ECEADB32C70}" type="presOf" srcId="{658803F1-7FD6-42A5-B152-2EE59D93101B}" destId="{D67E4CEA-88A7-47CD-9959-A6AF24C81984}" srcOrd="0" destOrd="0" presId="urn:microsoft.com/office/officeart/2011/layout/ConvergingText"/>
    <dgm:cxn modelId="{FD1E8CDE-C83B-4BC6-9D75-196A7889F106}" type="presParOf" srcId="{7DEFBF4C-E899-421C-A24E-4E4621B7A59D}" destId="{F31E12FF-B9C3-484F-BB0D-3AB1B93A65F8}" srcOrd="0" destOrd="0" presId="urn:microsoft.com/office/officeart/2011/layout/ConvergingText"/>
    <dgm:cxn modelId="{073789F5-B149-42EC-9F61-56B87951638A}" type="presParOf" srcId="{F31E12FF-B9C3-484F-BB0D-3AB1B93A65F8}" destId="{3059D332-755D-429C-B474-65E0F7D1C2DA}" srcOrd="0" destOrd="0" presId="urn:microsoft.com/office/officeart/2011/layout/ConvergingText"/>
    <dgm:cxn modelId="{8ADBDB6F-28CC-4576-A064-05737FFC1362}" type="presParOf" srcId="{F31E12FF-B9C3-484F-BB0D-3AB1B93A65F8}" destId="{FE309BA4-7DF6-496B-A22D-612DC03D0C0E}" srcOrd="1" destOrd="0" presId="urn:microsoft.com/office/officeart/2011/layout/ConvergingText"/>
    <dgm:cxn modelId="{C55A029F-646D-4F60-ACB2-70ACEB17AABF}" type="presParOf" srcId="{F31E12FF-B9C3-484F-BB0D-3AB1B93A65F8}" destId="{B4C178D8-AAB4-40E6-9C43-0C0870440635}" srcOrd="2" destOrd="0" presId="urn:microsoft.com/office/officeart/2011/layout/ConvergingText"/>
    <dgm:cxn modelId="{EC06CDB3-0EF3-4916-A70A-887EAF84742C}" type="presParOf" srcId="{F31E12FF-B9C3-484F-BB0D-3AB1B93A65F8}" destId="{0F5D53C2-C799-4A8E-968E-A40A1C3D2CFE}" srcOrd="3" destOrd="0" presId="urn:microsoft.com/office/officeart/2011/layout/ConvergingText"/>
    <dgm:cxn modelId="{38F0D1DB-97A3-4FA9-A3CA-A2BAC453FD89}" type="presParOf" srcId="{F31E12FF-B9C3-484F-BB0D-3AB1B93A65F8}" destId="{EDA4894A-D38F-4751-8311-ECA5E7AE1D6D}" srcOrd="4" destOrd="0" presId="urn:microsoft.com/office/officeart/2011/layout/ConvergingText"/>
    <dgm:cxn modelId="{D21FA45D-729E-414D-B24E-FCA94BC74E85}" type="presParOf" srcId="{F31E12FF-B9C3-484F-BB0D-3AB1B93A65F8}" destId="{2D39C610-A6F2-47D2-9098-7E8CC2961097}" srcOrd="5" destOrd="0" presId="urn:microsoft.com/office/officeart/2011/layout/ConvergingText"/>
    <dgm:cxn modelId="{85F46BCF-7E96-45F1-88FD-C84D802B3274}" type="presParOf" srcId="{F31E12FF-B9C3-484F-BB0D-3AB1B93A65F8}" destId="{DC995318-92FD-4584-9F4F-FA9ACC85F89B}" srcOrd="6" destOrd="0" presId="urn:microsoft.com/office/officeart/2011/layout/ConvergingText"/>
    <dgm:cxn modelId="{AC477ADE-2115-4A19-80B1-F3EDD1C4AC3A}" type="presParOf" srcId="{F31E12FF-B9C3-484F-BB0D-3AB1B93A65F8}" destId="{6C1CA236-28CB-4C0B-84CC-A947760AADFD}" srcOrd="7" destOrd="0" presId="urn:microsoft.com/office/officeart/2011/layout/ConvergingText"/>
    <dgm:cxn modelId="{17FDD0DF-C6AC-4A2E-83E3-CE35CF076AF0}" type="presParOf" srcId="{F31E12FF-B9C3-484F-BB0D-3AB1B93A65F8}" destId="{75D7CE19-128F-48C0-82F9-D4134CA9C307}" srcOrd="8" destOrd="0" presId="urn:microsoft.com/office/officeart/2011/layout/ConvergingText"/>
    <dgm:cxn modelId="{44A66EE4-8ADB-4B5A-95EB-3C5E900D6B8D}" type="presParOf" srcId="{F31E12FF-B9C3-484F-BB0D-3AB1B93A65F8}" destId="{8F78A210-DBAC-4BD7-B050-C9805859C04B}" srcOrd="9" destOrd="0" presId="urn:microsoft.com/office/officeart/2011/layout/ConvergingText"/>
    <dgm:cxn modelId="{CD6BF152-667A-48AC-A2F4-2B83970A4E9A}" type="presParOf" srcId="{F31E12FF-B9C3-484F-BB0D-3AB1B93A65F8}" destId="{EF4DB145-FBEC-4C43-9AA2-07CE8ED8BCB1}" srcOrd="10" destOrd="0" presId="urn:microsoft.com/office/officeart/2011/layout/ConvergingText"/>
    <dgm:cxn modelId="{8EDB6F78-26F9-4959-9C33-1C185191AF55}" type="presParOf" srcId="{7DEFBF4C-E899-421C-A24E-4E4621B7A59D}" destId="{DF9FB716-980C-48AD-90BE-51E00AB34E36}" srcOrd="1" destOrd="0" presId="urn:microsoft.com/office/officeart/2011/layout/ConvergingText"/>
    <dgm:cxn modelId="{797D4C79-F0B2-4D16-97B5-1DBF2305AFCC}" type="presParOf" srcId="{7DEFBF4C-E899-421C-A24E-4E4621B7A59D}" destId="{E5314C2D-D0ED-4722-9631-F490C7D12584}" srcOrd="2" destOrd="0" presId="urn:microsoft.com/office/officeart/2011/layout/ConvergingText"/>
    <dgm:cxn modelId="{5385DD58-7629-4AE1-83DD-0BDA93D2E017}" type="presParOf" srcId="{E5314C2D-D0ED-4722-9631-F490C7D12584}" destId="{06659EC3-185F-4B5F-B435-08E115683271}" srcOrd="0" destOrd="0" presId="urn:microsoft.com/office/officeart/2011/layout/ConvergingText"/>
    <dgm:cxn modelId="{71B44FFF-651D-4021-9F30-546911DAEA29}" type="presParOf" srcId="{E5314C2D-D0ED-4722-9631-F490C7D12584}" destId="{AB15460C-CACE-4B45-868D-6C904E1F5CD6}" srcOrd="1" destOrd="0" presId="urn:microsoft.com/office/officeart/2011/layout/ConvergingText"/>
    <dgm:cxn modelId="{ABD338FC-0966-46CE-9950-A04063E23CA1}" type="presParOf" srcId="{E5314C2D-D0ED-4722-9631-F490C7D12584}" destId="{9B1A2F79-0B47-416B-A779-2DD447C14DC2}" srcOrd="2" destOrd="0" presId="urn:microsoft.com/office/officeart/2011/layout/ConvergingText"/>
    <dgm:cxn modelId="{A1CA3681-2EAC-45F0-A970-F1188F1AD13E}" type="presParOf" srcId="{E5314C2D-D0ED-4722-9631-F490C7D12584}" destId="{2E61B034-6F11-4CB0-8316-64BA6BABDDFF}" srcOrd="3" destOrd="0" presId="urn:microsoft.com/office/officeart/2011/layout/ConvergingText"/>
    <dgm:cxn modelId="{F72786B1-F2CE-4920-BDA3-94B498DEB268}" type="presParOf" srcId="{E5314C2D-D0ED-4722-9631-F490C7D12584}" destId="{C5F3A0FA-E04B-4DBC-A4FA-EAF27C7354C1}" srcOrd="4" destOrd="0" presId="urn:microsoft.com/office/officeart/2011/layout/ConvergingText"/>
    <dgm:cxn modelId="{7E3AEA04-C69F-4FBF-957C-B52DB29C73AF}" type="presParOf" srcId="{E5314C2D-D0ED-4722-9631-F490C7D12584}" destId="{38A2CE47-2912-4DE7-AA8E-9710FE95BDF0}" srcOrd="5" destOrd="0" presId="urn:microsoft.com/office/officeart/2011/layout/ConvergingText"/>
    <dgm:cxn modelId="{9738BBFF-0FFD-4445-8597-C54DDEC4AF31}" type="presParOf" srcId="{E5314C2D-D0ED-4722-9631-F490C7D12584}" destId="{E9A5D5B2-30BD-4786-9FFD-4BBA0AB047BE}" srcOrd="6" destOrd="0" presId="urn:microsoft.com/office/officeart/2011/layout/ConvergingText"/>
    <dgm:cxn modelId="{A14BF61B-9C63-4837-80C0-7F38A79B9ED4}" type="presParOf" srcId="{E5314C2D-D0ED-4722-9631-F490C7D12584}" destId="{B91ADEA0-C2BE-448B-ACB9-52E28453A383}" srcOrd="7" destOrd="0" presId="urn:microsoft.com/office/officeart/2011/layout/ConvergingText"/>
    <dgm:cxn modelId="{0294478E-3EAF-4DE5-9237-E15B1FC5E149}" type="presParOf" srcId="{E5314C2D-D0ED-4722-9631-F490C7D12584}" destId="{79F31BC3-EA60-4475-A44D-8B51EE0EC6DE}" srcOrd="8" destOrd="0" presId="urn:microsoft.com/office/officeart/2011/layout/ConvergingText"/>
    <dgm:cxn modelId="{808C82D1-4428-4DD0-9F55-C2C7C8364116}" type="presParOf" srcId="{E5314C2D-D0ED-4722-9631-F490C7D12584}" destId="{7A9FC3B2-C4B4-4253-B2F5-C7BC6206327E}" srcOrd="9" destOrd="0" presId="urn:microsoft.com/office/officeart/2011/layout/ConvergingText"/>
    <dgm:cxn modelId="{1B8CE145-BC04-4964-A2E0-A9696BCFFCF8}" type="presParOf" srcId="{E5314C2D-D0ED-4722-9631-F490C7D12584}" destId="{BF3901E9-ABA4-4134-ABE1-4E48AEDFA231}" srcOrd="10" destOrd="0" presId="urn:microsoft.com/office/officeart/2011/layout/ConvergingText"/>
    <dgm:cxn modelId="{171ECDC0-C157-4C77-BA91-AE8E3E28C95E}" type="presParOf" srcId="{7DEFBF4C-E899-421C-A24E-4E4621B7A59D}" destId="{DF66798D-8E4B-4E32-81C8-8E7010B4C790}" srcOrd="3" destOrd="0" presId="urn:microsoft.com/office/officeart/2011/layout/ConvergingText"/>
    <dgm:cxn modelId="{8CEA6407-E39E-4EB5-BB46-F9DFF5E27A8A}" type="presParOf" srcId="{7DEFBF4C-E899-421C-A24E-4E4621B7A59D}" destId="{EAC73774-DBB5-4DED-B943-10051D99A84B}" srcOrd="4" destOrd="0" presId="urn:microsoft.com/office/officeart/2011/layout/ConvergingText"/>
    <dgm:cxn modelId="{2538F923-9820-4615-BDB2-67B3529237DF}" type="presParOf" srcId="{EAC73774-DBB5-4DED-B943-10051D99A84B}" destId="{6FB9BF20-4DB3-4E6C-8482-173571EA0271}" srcOrd="0" destOrd="0" presId="urn:microsoft.com/office/officeart/2011/layout/ConvergingText"/>
    <dgm:cxn modelId="{41302730-7CB8-4506-A1BF-ACB2B472FCAC}" type="presParOf" srcId="{EAC73774-DBB5-4DED-B943-10051D99A84B}" destId="{58FA2773-EABE-4373-B1F5-AD0B10A1B61A}" srcOrd="1" destOrd="0" presId="urn:microsoft.com/office/officeart/2011/layout/ConvergingText"/>
    <dgm:cxn modelId="{F2C1AA31-1EF1-4E19-A9D4-01A340F14249}" type="presParOf" srcId="{EAC73774-DBB5-4DED-B943-10051D99A84B}" destId="{A37ACF68-03FB-4F40-9060-8F12E46D34FA}" srcOrd="2" destOrd="0" presId="urn:microsoft.com/office/officeart/2011/layout/ConvergingText"/>
    <dgm:cxn modelId="{478C10D7-95EC-4D2E-812A-BA0F7530B3F5}" type="presParOf" srcId="{EAC73774-DBB5-4DED-B943-10051D99A84B}" destId="{1045F773-E9BE-48F6-AA19-E532EC9ABD83}" srcOrd="3" destOrd="0" presId="urn:microsoft.com/office/officeart/2011/layout/ConvergingText"/>
    <dgm:cxn modelId="{7A0C972B-7588-4236-96DB-7FE931738A50}" type="presParOf" srcId="{EAC73774-DBB5-4DED-B943-10051D99A84B}" destId="{C1F71F89-261D-4DDF-A004-6C36A5B9F76A}" srcOrd="4" destOrd="0" presId="urn:microsoft.com/office/officeart/2011/layout/ConvergingText"/>
    <dgm:cxn modelId="{53A0A0DE-2C26-4397-985F-21620D3628E8}" type="presParOf" srcId="{EAC73774-DBB5-4DED-B943-10051D99A84B}" destId="{ECB7D843-A9C1-4E45-A59B-74C4F5304A54}" srcOrd="5" destOrd="0" presId="urn:microsoft.com/office/officeart/2011/layout/ConvergingText"/>
    <dgm:cxn modelId="{426F0C4F-42F3-48AF-B0FF-0F1A195001BF}" type="presParOf" srcId="{EAC73774-DBB5-4DED-B943-10051D99A84B}" destId="{C7DEDA8E-9218-4DB0-B74C-DBC82BEFCA75}" srcOrd="6" destOrd="0" presId="urn:microsoft.com/office/officeart/2011/layout/ConvergingText"/>
    <dgm:cxn modelId="{AA1FE517-4527-4E88-BBF6-32A1C48E4882}" type="presParOf" srcId="{EAC73774-DBB5-4DED-B943-10051D99A84B}" destId="{826B54B8-60CA-43D0-8F4C-57CE7E023AFA}" srcOrd="7" destOrd="0" presId="urn:microsoft.com/office/officeart/2011/layout/ConvergingText"/>
    <dgm:cxn modelId="{6EC431D1-9185-4214-8C7B-0EBD99E24D4B}" type="presParOf" srcId="{EAC73774-DBB5-4DED-B943-10051D99A84B}" destId="{626DD3CC-2A90-48D4-AF48-088AA2E89101}" srcOrd="8" destOrd="0" presId="urn:microsoft.com/office/officeart/2011/layout/ConvergingText"/>
    <dgm:cxn modelId="{AD4A0116-E5C2-437C-9984-B591C45798D4}" type="presParOf" srcId="{EAC73774-DBB5-4DED-B943-10051D99A84B}" destId="{A7349378-CA93-4735-8C49-90EEDAB71364}" srcOrd="9" destOrd="0" presId="urn:microsoft.com/office/officeart/2011/layout/ConvergingText"/>
    <dgm:cxn modelId="{AFB4F51C-AC94-460C-B660-D8F144FA6497}" type="presParOf" srcId="{EAC73774-DBB5-4DED-B943-10051D99A84B}" destId="{D67E4CEA-88A7-47CD-9959-A6AF24C81984}" srcOrd="10" destOrd="0" presId="urn:microsoft.com/office/officeart/2011/layout/ConvergingText"/>
    <dgm:cxn modelId="{E984BF40-A515-4905-BB78-8D3689C66A47}" type="presParOf" srcId="{7DEFBF4C-E899-421C-A24E-4E4621B7A59D}" destId="{CDEB61DE-B4B1-4CD5-AB5D-99C553864EE3}" srcOrd="5" destOrd="0" presId="urn:microsoft.com/office/officeart/2011/layout/ConvergingText"/>
    <dgm:cxn modelId="{49C0656A-064D-4AEE-83B0-EE46DC81A486}" type="presParOf" srcId="{7DEFBF4C-E899-421C-A24E-4E4621B7A59D}" destId="{D3CFB651-A4AB-44BF-A1FA-C4305F411A87}" srcOrd="6" destOrd="0" presId="urn:microsoft.com/office/officeart/2011/layout/ConvergingText"/>
    <dgm:cxn modelId="{225C9BAC-5347-4B41-B66A-749244508A24}" type="presParOf" srcId="{D3CFB651-A4AB-44BF-A1FA-C4305F411A87}" destId="{C225DD86-4A8A-493B-A55D-A69A04FFE714}" srcOrd="0" destOrd="0" presId="urn:microsoft.com/office/officeart/2011/layout/ConvergingText"/>
    <dgm:cxn modelId="{E8D94D44-8FC6-4E5C-B883-8C5E9725BCFD}" type="presParOf" srcId="{D3CFB651-A4AB-44BF-A1FA-C4305F411A87}" destId="{CD89E41B-1DF6-4977-9F86-DC310B6E5ECE}" srcOrd="1" destOrd="0" presId="urn:microsoft.com/office/officeart/2011/layout/ConvergingText"/>
    <dgm:cxn modelId="{E85F9368-0085-4A29-B4F6-BFA519E0D250}" type="presParOf" srcId="{D3CFB651-A4AB-44BF-A1FA-C4305F411A87}" destId="{833B10DC-DF6F-4C19-8CC6-4988F53F4303}" srcOrd="2" destOrd="0" presId="urn:microsoft.com/office/officeart/2011/layout/ConvergingText"/>
    <dgm:cxn modelId="{761239F0-6766-4DA8-B9CD-8670E621D540}" type="presParOf" srcId="{D3CFB651-A4AB-44BF-A1FA-C4305F411A87}" destId="{9D363954-62B0-4C4D-9408-D7E40862F731}" srcOrd="3" destOrd="0" presId="urn:microsoft.com/office/officeart/2011/layout/ConvergingText"/>
    <dgm:cxn modelId="{52791FFB-2E12-4B5D-B212-3A8520762A3A}" type="presParOf" srcId="{D3CFB651-A4AB-44BF-A1FA-C4305F411A87}" destId="{508E0628-B91E-492C-832E-84EC2D6298AE}" srcOrd="4" destOrd="0" presId="urn:microsoft.com/office/officeart/2011/layout/ConvergingText"/>
    <dgm:cxn modelId="{FB6F812A-824E-4F6B-BF72-882D2CAB727E}" type="presParOf" srcId="{D3CFB651-A4AB-44BF-A1FA-C4305F411A87}" destId="{A7A5E185-4353-4DD3-9A25-E68552CF7B7F}" srcOrd="5" destOrd="0" presId="urn:microsoft.com/office/officeart/2011/layout/ConvergingText"/>
    <dgm:cxn modelId="{0A21D604-87CA-4172-8E2A-1D961E5993F5}" type="presParOf" srcId="{D3CFB651-A4AB-44BF-A1FA-C4305F411A87}" destId="{F055A004-DA10-4288-9E6D-D73F28F141F1}" srcOrd="6" destOrd="0" presId="urn:microsoft.com/office/officeart/2011/layout/ConvergingText"/>
    <dgm:cxn modelId="{8195F43C-937E-458C-9E98-30708D79308B}" type="presParOf" srcId="{D3CFB651-A4AB-44BF-A1FA-C4305F411A87}" destId="{6001D8B3-7EBE-4B1D-9790-650E5169C2AF}" srcOrd="7" destOrd="0" presId="urn:microsoft.com/office/officeart/2011/layout/ConvergingText"/>
    <dgm:cxn modelId="{7A7065B2-3CCF-4932-AF3F-5638AE5E1E64}" type="presParOf" srcId="{D3CFB651-A4AB-44BF-A1FA-C4305F411A87}" destId="{BCF22F78-3595-43FC-8F1C-663C04B64B1B}" srcOrd="8" destOrd="0" presId="urn:microsoft.com/office/officeart/2011/layout/ConvergingText"/>
    <dgm:cxn modelId="{5AA2CBB7-1870-4684-9E05-4C75D49E14A8}" type="presParOf" srcId="{D3CFB651-A4AB-44BF-A1FA-C4305F411A87}" destId="{BBC39618-5A36-4DD7-9F30-7FF2187FE591}" srcOrd="9" destOrd="0" presId="urn:microsoft.com/office/officeart/2011/layout/ConvergingText"/>
    <dgm:cxn modelId="{5AC36028-B004-4ADB-BC49-2464BCD62DE5}" type="presParOf" srcId="{D3CFB651-A4AB-44BF-A1FA-C4305F411A87}" destId="{7BDBEF58-F649-45E8-9FD3-A44B19021A98}" srcOrd="10" destOrd="0" presId="urn:microsoft.com/office/officeart/2011/layout/ConvergingText"/>
    <dgm:cxn modelId="{B0E97BA5-3807-4241-B346-012D9D5FB42A}" type="presParOf" srcId="{7DEFBF4C-E899-421C-A24E-4E4621B7A59D}" destId="{34129150-87A7-420C-8284-97E690FA3A9C}" srcOrd="7" destOrd="0" presId="urn:microsoft.com/office/officeart/2011/layout/ConvergingText"/>
    <dgm:cxn modelId="{B568BCD2-9014-43EF-976B-1340CD9FF8A3}" type="presParOf" srcId="{7DEFBF4C-E899-421C-A24E-4E4621B7A59D}" destId="{3AFED331-9D9D-4A7A-A4FC-218F29B3EB35}" srcOrd="8" destOrd="0" presId="urn:microsoft.com/office/officeart/2011/layout/ConvergingText"/>
    <dgm:cxn modelId="{40946950-A74D-4ACF-A252-731A891E7C26}" type="presParOf" srcId="{3AFED331-9D9D-4A7A-A4FC-218F29B3EB35}" destId="{87B47F2A-402F-4CBD-BC89-EA7CF3523867}" srcOrd="0" destOrd="0" presId="urn:microsoft.com/office/officeart/2011/layout/ConvergingText"/>
    <dgm:cxn modelId="{BA4A165A-560C-450A-BC80-1B67AC22A749}" type="presParOf" srcId="{3AFED331-9D9D-4A7A-A4FC-218F29B3EB35}" destId="{F9AAEBBD-C262-4822-A5FA-2C19019F6D36}" srcOrd="1" destOrd="0" presId="urn:microsoft.com/office/officeart/2011/layout/ConvergingText"/>
    <dgm:cxn modelId="{8A7E283A-18F7-4F03-812C-EC97795D8ADB}" type="presParOf" srcId="{3AFED331-9D9D-4A7A-A4FC-218F29B3EB35}" destId="{FF7EF3F0-FD41-4463-A3DB-6C8D6DCD2F47}" srcOrd="2" destOrd="0" presId="urn:microsoft.com/office/officeart/2011/layout/ConvergingText"/>
    <dgm:cxn modelId="{10FA61D9-8241-4E3A-9B5D-E89D7B9A992C}" type="presParOf" srcId="{3AFED331-9D9D-4A7A-A4FC-218F29B3EB35}" destId="{7AFC7BFC-4F04-49C8-BA28-58831C587CDC}" srcOrd="3" destOrd="0" presId="urn:microsoft.com/office/officeart/2011/layout/ConvergingText"/>
    <dgm:cxn modelId="{96C07E14-8291-4A41-BE9B-E76215B5DF4F}" type="presParOf" srcId="{3AFED331-9D9D-4A7A-A4FC-218F29B3EB35}" destId="{BE1485FC-643D-4E54-A25A-EDB63AE9C348}" srcOrd="4" destOrd="0" presId="urn:microsoft.com/office/officeart/2011/layout/ConvergingText"/>
    <dgm:cxn modelId="{CD6C1368-9729-4093-BB2F-51E90E9F4F67}" type="presParOf" srcId="{3AFED331-9D9D-4A7A-A4FC-218F29B3EB35}" destId="{200E87E0-C238-4319-95F9-54DDE4F348DA}" srcOrd="5" destOrd="0" presId="urn:microsoft.com/office/officeart/2011/layout/ConvergingText"/>
    <dgm:cxn modelId="{1E92C999-08C8-4322-8BDD-1D9B55000E0D}" type="presParOf" srcId="{3AFED331-9D9D-4A7A-A4FC-218F29B3EB35}" destId="{DA43AF41-2C07-45C3-9C4C-44F57BBE91E1}" srcOrd="6" destOrd="0" presId="urn:microsoft.com/office/officeart/2011/layout/ConvergingText"/>
    <dgm:cxn modelId="{49B7B8C2-6ACE-43B1-9D36-F79594DF70EE}" type="presParOf" srcId="{3AFED331-9D9D-4A7A-A4FC-218F29B3EB35}" destId="{CADB2BBD-4B66-455F-BD49-3777AD480DEF}" srcOrd="7" destOrd="0" presId="urn:microsoft.com/office/officeart/2011/layout/ConvergingText"/>
    <dgm:cxn modelId="{3DF8D8ED-A4A2-44B8-80F0-F8392B8B7D53}" type="presParOf" srcId="{3AFED331-9D9D-4A7A-A4FC-218F29B3EB35}" destId="{6E29F209-9DCD-4D9A-880C-1DD3FECFCA35}" srcOrd="8" destOrd="0" presId="urn:microsoft.com/office/officeart/2011/layout/ConvergingText"/>
    <dgm:cxn modelId="{8C6D3F29-B5BA-4588-9761-9FF8966E27B9}" type="presParOf" srcId="{3AFED331-9D9D-4A7A-A4FC-218F29B3EB35}" destId="{5862087A-1B51-4A4E-8D36-A2AB79E085CE}" srcOrd="9" destOrd="0" presId="urn:microsoft.com/office/officeart/2011/layout/ConvergingText"/>
    <dgm:cxn modelId="{71EA34BC-906C-4B53-A3DD-061A6A5C9FEB}" type="presParOf" srcId="{3AFED331-9D9D-4A7A-A4FC-218F29B3EB35}" destId="{35FE14E6-4C17-4DA1-A7B6-6985576E90A8}" srcOrd="10"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44D102BF-A968-42ED-90A7-74361FE08602}" type="doc">
      <dgm:prSet loTypeId="urn:microsoft.com/office/officeart/2008/layout/HalfCircleOrganizationChart" loCatId="hierarchy" qsTypeId="urn:microsoft.com/office/officeart/2005/8/quickstyle/simple1" qsCatId="simple" csTypeId="urn:microsoft.com/office/officeart/2005/8/colors/colorful3" csCatId="colorful" phldr="1"/>
      <dgm:spPr/>
      <dgm:t>
        <a:bodyPr/>
        <a:lstStyle/>
        <a:p>
          <a:endParaRPr lang="en-US"/>
        </a:p>
      </dgm:t>
    </dgm:pt>
    <dgm:pt modelId="{315358F1-8653-4912-B7D5-C9FA9446E124}">
      <dgm:prSet phldrT="[Text]"/>
      <dgm:spPr/>
      <dgm:t>
        <a:bodyPr/>
        <a:lstStyle/>
        <a:p>
          <a:r>
            <a:rPr lang="fa-IR" dirty="0">
              <a:cs typeface="B Titr" panose="00000700000000000000" pitchFamily="2" charset="-78"/>
            </a:rPr>
            <a:t>الف</a:t>
          </a:r>
          <a:endParaRPr lang="en-US" dirty="0">
            <a:cs typeface="B Titr" panose="00000700000000000000" pitchFamily="2" charset="-78"/>
          </a:endParaRPr>
        </a:p>
      </dgm:t>
    </dgm:pt>
    <dgm:pt modelId="{58DF1998-0528-43F1-A021-E3CA65A37BF8}" type="parTrans" cxnId="{9ED27133-1AA9-4431-BC73-4E01BF06355C}">
      <dgm:prSet/>
      <dgm:spPr/>
      <dgm:t>
        <a:bodyPr/>
        <a:lstStyle/>
        <a:p>
          <a:endParaRPr lang="en-US"/>
        </a:p>
      </dgm:t>
    </dgm:pt>
    <dgm:pt modelId="{3C4C5AD7-38B3-43D9-B59E-FD7E8DAAE414}" type="sibTrans" cxnId="{9ED27133-1AA9-4431-BC73-4E01BF06355C}">
      <dgm:prSet/>
      <dgm:spPr/>
      <dgm:t>
        <a:bodyPr/>
        <a:lstStyle/>
        <a:p>
          <a:endParaRPr lang="en-US"/>
        </a:p>
      </dgm:t>
    </dgm:pt>
    <dgm:pt modelId="{FEC68DE0-61C3-40A1-B092-46C5DB11504E}">
      <dgm:prSet phldrT="[Text]"/>
      <dgm:spPr/>
      <dgm:t>
        <a:bodyPr/>
        <a:lstStyle/>
        <a:p>
          <a:r>
            <a:rPr lang="fa-IR" dirty="0">
              <a:cs typeface="B Titr" panose="00000700000000000000" pitchFamily="2" charset="-78"/>
            </a:rPr>
            <a:t>ر</a:t>
          </a:r>
          <a:endParaRPr lang="en-US" dirty="0">
            <a:cs typeface="B Titr" panose="00000700000000000000" pitchFamily="2" charset="-78"/>
          </a:endParaRPr>
        </a:p>
      </dgm:t>
    </dgm:pt>
    <dgm:pt modelId="{678AF6E0-46D4-483F-9E8E-23891F4AD279}" type="parTrans" cxnId="{681AFEFD-63A4-466E-9572-05DA72E5643F}">
      <dgm:prSet/>
      <dgm:spPr/>
      <dgm:t>
        <a:bodyPr/>
        <a:lstStyle/>
        <a:p>
          <a:endParaRPr lang="en-US"/>
        </a:p>
      </dgm:t>
    </dgm:pt>
    <dgm:pt modelId="{252400AA-2064-4461-948A-BF406B24A931}" type="sibTrans" cxnId="{681AFEFD-63A4-466E-9572-05DA72E5643F}">
      <dgm:prSet/>
      <dgm:spPr/>
      <dgm:t>
        <a:bodyPr/>
        <a:lstStyle/>
        <a:p>
          <a:endParaRPr lang="en-US"/>
        </a:p>
      </dgm:t>
    </dgm:pt>
    <dgm:pt modelId="{0C6D4D46-D726-43B0-A315-FC8B7D8AF05B}">
      <dgm:prSet phldrT="[Text]"/>
      <dgm:spPr/>
      <dgm:t>
        <a:bodyPr/>
        <a:lstStyle/>
        <a:p>
          <a:r>
            <a:rPr lang="fa-IR" dirty="0">
              <a:cs typeface="B Titr" panose="00000700000000000000" pitchFamily="2" charset="-78"/>
            </a:rPr>
            <a:t>د</a:t>
          </a:r>
          <a:endParaRPr lang="en-US" dirty="0">
            <a:cs typeface="B Titr" panose="00000700000000000000" pitchFamily="2" charset="-78"/>
          </a:endParaRPr>
        </a:p>
      </dgm:t>
    </dgm:pt>
    <dgm:pt modelId="{E35EDFB1-2540-42A2-87D0-53DC55601DCF}" type="parTrans" cxnId="{CB99A69A-CAC8-40A5-AFCF-0149F3809FC0}">
      <dgm:prSet/>
      <dgm:spPr/>
      <dgm:t>
        <a:bodyPr/>
        <a:lstStyle/>
        <a:p>
          <a:endParaRPr lang="en-US"/>
        </a:p>
      </dgm:t>
    </dgm:pt>
    <dgm:pt modelId="{31D541DB-F8F5-4343-9413-7ED8A0F96850}" type="sibTrans" cxnId="{CB99A69A-CAC8-40A5-AFCF-0149F3809FC0}">
      <dgm:prSet/>
      <dgm:spPr/>
      <dgm:t>
        <a:bodyPr/>
        <a:lstStyle/>
        <a:p>
          <a:endParaRPr lang="en-US"/>
        </a:p>
      </dgm:t>
    </dgm:pt>
    <dgm:pt modelId="{1EF17A18-260F-4FD8-9054-889831019833}">
      <dgm:prSet phldrT="[Text]"/>
      <dgm:spPr/>
      <dgm:t>
        <a:bodyPr/>
        <a:lstStyle/>
        <a:p>
          <a:r>
            <a:rPr lang="fa-IR" dirty="0">
              <a:cs typeface="B Titr" panose="00000700000000000000" pitchFamily="2" charset="-78"/>
            </a:rPr>
            <a:t>ج</a:t>
          </a:r>
          <a:endParaRPr lang="en-US" dirty="0">
            <a:cs typeface="B Titr" panose="00000700000000000000" pitchFamily="2" charset="-78"/>
          </a:endParaRPr>
        </a:p>
      </dgm:t>
    </dgm:pt>
    <dgm:pt modelId="{F432A2EC-FCCB-45BB-8C93-EDDD54506080}" type="parTrans" cxnId="{D2D2186F-7FCD-4352-AF05-00E62A9B2BAC}">
      <dgm:prSet/>
      <dgm:spPr/>
      <dgm:t>
        <a:bodyPr/>
        <a:lstStyle/>
        <a:p>
          <a:endParaRPr lang="en-US"/>
        </a:p>
      </dgm:t>
    </dgm:pt>
    <dgm:pt modelId="{AC3C0AC9-C807-4793-9330-5920BA58BA6F}" type="sibTrans" cxnId="{D2D2186F-7FCD-4352-AF05-00E62A9B2BAC}">
      <dgm:prSet/>
      <dgm:spPr/>
      <dgm:t>
        <a:bodyPr/>
        <a:lstStyle/>
        <a:p>
          <a:endParaRPr lang="en-US"/>
        </a:p>
      </dgm:t>
    </dgm:pt>
    <dgm:pt modelId="{3E9681F3-47E8-4E03-9D64-48855170EF16}">
      <dgm:prSet phldrT="[Text]"/>
      <dgm:spPr/>
      <dgm:t>
        <a:bodyPr/>
        <a:lstStyle/>
        <a:p>
          <a:r>
            <a:rPr lang="fa-IR" dirty="0">
              <a:cs typeface="B Titr" panose="00000700000000000000" pitchFamily="2" charset="-78"/>
            </a:rPr>
            <a:t>ز</a:t>
          </a:r>
          <a:endParaRPr lang="en-US" dirty="0">
            <a:cs typeface="B Titr" panose="00000700000000000000" pitchFamily="2" charset="-78"/>
          </a:endParaRPr>
        </a:p>
      </dgm:t>
    </dgm:pt>
    <dgm:pt modelId="{B8C9E599-CF30-4372-8C14-A99B98386B3B}" type="parTrans" cxnId="{8A0C7ED7-2EC4-4E78-8A2C-434AEEFF8971}">
      <dgm:prSet/>
      <dgm:spPr/>
      <dgm:t>
        <a:bodyPr/>
        <a:lstStyle/>
        <a:p>
          <a:endParaRPr lang="en-US"/>
        </a:p>
      </dgm:t>
    </dgm:pt>
    <dgm:pt modelId="{BE7DE4CA-9DA3-496E-BDAE-3AB7EB498C98}" type="sibTrans" cxnId="{8A0C7ED7-2EC4-4E78-8A2C-434AEEFF8971}">
      <dgm:prSet/>
      <dgm:spPr/>
      <dgm:t>
        <a:bodyPr/>
        <a:lstStyle/>
        <a:p>
          <a:endParaRPr lang="en-US"/>
        </a:p>
      </dgm:t>
    </dgm:pt>
    <dgm:pt modelId="{792D1B10-8EAB-4AB7-B041-06B8658DE7A8}">
      <dgm:prSet phldrT="[Text]"/>
      <dgm:spPr/>
      <dgm:t>
        <a:bodyPr/>
        <a:lstStyle/>
        <a:p>
          <a:r>
            <a:rPr lang="fa-IR" dirty="0">
              <a:cs typeface="B Titr" panose="00000700000000000000" pitchFamily="2" charset="-78"/>
            </a:rPr>
            <a:t>ذ</a:t>
          </a:r>
          <a:endParaRPr lang="en-US" dirty="0">
            <a:cs typeface="B Titr" panose="00000700000000000000" pitchFamily="2" charset="-78"/>
          </a:endParaRPr>
        </a:p>
      </dgm:t>
    </dgm:pt>
    <dgm:pt modelId="{58371EB2-638A-4E8F-A8C9-0922ECABA115}" type="parTrans" cxnId="{EF6F42BC-60AD-4894-BA29-696A76FEECBC}">
      <dgm:prSet/>
      <dgm:spPr/>
      <dgm:t>
        <a:bodyPr/>
        <a:lstStyle/>
        <a:p>
          <a:endParaRPr lang="en-US"/>
        </a:p>
      </dgm:t>
    </dgm:pt>
    <dgm:pt modelId="{782AD767-1C14-4691-AEC2-187C767EE935}" type="sibTrans" cxnId="{EF6F42BC-60AD-4894-BA29-696A76FEECBC}">
      <dgm:prSet/>
      <dgm:spPr/>
      <dgm:t>
        <a:bodyPr/>
        <a:lstStyle/>
        <a:p>
          <a:endParaRPr lang="en-US"/>
        </a:p>
      </dgm:t>
    </dgm:pt>
    <dgm:pt modelId="{559AB66F-064A-4402-A96A-CA74042E719F}">
      <dgm:prSet/>
      <dgm:spPr/>
      <dgm:t>
        <a:bodyPr/>
        <a:lstStyle/>
        <a:p>
          <a:r>
            <a:rPr lang="fa-IR" dirty="0"/>
            <a:t>ل </a:t>
          </a:r>
          <a:endParaRPr lang="en-US" dirty="0"/>
        </a:p>
      </dgm:t>
    </dgm:pt>
    <dgm:pt modelId="{8F5D6C72-17C5-43A6-9034-6A59BDC02647}" type="parTrans" cxnId="{0A3F0AC4-C430-41F6-855B-FE80A7F5166A}">
      <dgm:prSet/>
      <dgm:spPr/>
      <dgm:t>
        <a:bodyPr/>
        <a:lstStyle/>
        <a:p>
          <a:endParaRPr lang="en-US"/>
        </a:p>
      </dgm:t>
    </dgm:pt>
    <dgm:pt modelId="{5329237C-B899-415E-AD29-25697EA2AFF6}" type="sibTrans" cxnId="{0A3F0AC4-C430-41F6-855B-FE80A7F5166A}">
      <dgm:prSet/>
      <dgm:spPr/>
      <dgm:t>
        <a:bodyPr/>
        <a:lstStyle/>
        <a:p>
          <a:endParaRPr lang="en-US"/>
        </a:p>
      </dgm:t>
    </dgm:pt>
    <dgm:pt modelId="{B9B39A8F-12FE-4A46-A41D-591A18AEA85D}">
      <dgm:prSet/>
      <dgm:spPr/>
      <dgm:t>
        <a:bodyPr/>
        <a:lstStyle/>
        <a:p>
          <a:r>
            <a:rPr lang="fa-IR" dirty="0"/>
            <a:t>ه </a:t>
          </a:r>
          <a:endParaRPr lang="en-US" dirty="0"/>
        </a:p>
      </dgm:t>
    </dgm:pt>
    <dgm:pt modelId="{090531D5-C80D-4C2C-A726-F48FA5E3E002}" type="parTrans" cxnId="{04B6973F-E7FF-4C4C-AD29-C4CE8B504431}">
      <dgm:prSet/>
      <dgm:spPr/>
      <dgm:t>
        <a:bodyPr/>
        <a:lstStyle/>
        <a:p>
          <a:endParaRPr lang="en-US"/>
        </a:p>
      </dgm:t>
    </dgm:pt>
    <dgm:pt modelId="{3C3C2F0C-1BAE-441E-A2B9-05AE9C5EDC8A}" type="sibTrans" cxnId="{04B6973F-E7FF-4C4C-AD29-C4CE8B504431}">
      <dgm:prSet/>
      <dgm:spPr/>
      <dgm:t>
        <a:bodyPr/>
        <a:lstStyle/>
        <a:p>
          <a:endParaRPr lang="en-US"/>
        </a:p>
      </dgm:t>
    </dgm:pt>
    <dgm:pt modelId="{CCF66A5B-E47B-4A23-A67A-4B945462111B}" type="pres">
      <dgm:prSet presAssocID="{44D102BF-A968-42ED-90A7-74361FE08602}" presName="Name0" presStyleCnt="0">
        <dgm:presLayoutVars>
          <dgm:orgChart val="1"/>
          <dgm:chPref val="1"/>
          <dgm:dir/>
          <dgm:animOne val="branch"/>
          <dgm:animLvl val="lvl"/>
          <dgm:resizeHandles/>
        </dgm:presLayoutVars>
      </dgm:prSet>
      <dgm:spPr/>
      <dgm:t>
        <a:bodyPr/>
        <a:lstStyle/>
        <a:p>
          <a:endParaRPr lang="en-US"/>
        </a:p>
      </dgm:t>
    </dgm:pt>
    <dgm:pt modelId="{EE5F3D26-A7DD-41E1-81AA-95372665827C}" type="pres">
      <dgm:prSet presAssocID="{315358F1-8653-4912-B7D5-C9FA9446E124}" presName="hierRoot1" presStyleCnt="0">
        <dgm:presLayoutVars>
          <dgm:hierBranch val="init"/>
        </dgm:presLayoutVars>
      </dgm:prSet>
      <dgm:spPr/>
    </dgm:pt>
    <dgm:pt modelId="{922016DC-B147-4851-90B3-7F31529012AB}" type="pres">
      <dgm:prSet presAssocID="{315358F1-8653-4912-B7D5-C9FA9446E124}" presName="rootComposite1" presStyleCnt="0"/>
      <dgm:spPr/>
    </dgm:pt>
    <dgm:pt modelId="{2E243D21-C8A5-4CB1-9FEC-E412BEB5AC5F}" type="pres">
      <dgm:prSet presAssocID="{315358F1-8653-4912-B7D5-C9FA9446E124}" presName="rootText1" presStyleLbl="alignAcc1" presStyleIdx="0" presStyleCnt="0">
        <dgm:presLayoutVars>
          <dgm:chPref val="3"/>
        </dgm:presLayoutVars>
      </dgm:prSet>
      <dgm:spPr/>
      <dgm:t>
        <a:bodyPr/>
        <a:lstStyle/>
        <a:p>
          <a:endParaRPr lang="en-US"/>
        </a:p>
      </dgm:t>
    </dgm:pt>
    <dgm:pt modelId="{326B5F21-05DD-4260-AB7B-CE223C13DCDE}" type="pres">
      <dgm:prSet presAssocID="{315358F1-8653-4912-B7D5-C9FA9446E124}" presName="topArc1" presStyleLbl="parChTrans1D1" presStyleIdx="0" presStyleCnt="16"/>
      <dgm:spPr/>
    </dgm:pt>
    <dgm:pt modelId="{F5CF651B-5323-4C27-ACC6-A8474B1DC88A}" type="pres">
      <dgm:prSet presAssocID="{315358F1-8653-4912-B7D5-C9FA9446E124}" presName="bottomArc1" presStyleLbl="parChTrans1D1" presStyleIdx="1" presStyleCnt="16"/>
      <dgm:spPr/>
    </dgm:pt>
    <dgm:pt modelId="{28EA3185-D244-4206-B5D7-F02505D3DBC4}" type="pres">
      <dgm:prSet presAssocID="{315358F1-8653-4912-B7D5-C9FA9446E124}" presName="topConnNode1" presStyleLbl="node1" presStyleIdx="0" presStyleCnt="0"/>
      <dgm:spPr/>
      <dgm:t>
        <a:bodyPr/>
        <a:lstStyle/>
        <a:p>
          <a:endParaRPr lang="en-US"/>
        </a:p>
      </dgm:t>
    </dgm:pt>
    <dgm:pt modelId="{08A89B03-3577-468C-AF1D-ED3D185DC580}" type="pres">
      <dgm:prSet presAssocID="{315358F1-8653-4912-B7D5-C9FA9446E124}" presName="hierChild2" presStyleCnt="0"/>
      <dgm:spPr/>
    </dgm:pt>
    <dgm:pt modelId="{C79A7537-073B-4ED5-B22B-0B513F72B858}" type="pres">
      <dgm:prSet presAssocID="{678AF6E0-46D4-483F-9E8E-23891F4AD279}" presName="Name28" presStyleLbl="parChTrans1D2" presStyleIdx="0" presStyleCnt="2"/>
      <dgm:spPr/>
      <dgm:t>
        <a:bodyPr/>
        <a:lstStyle/>
        <a:p>
          <a:endParaRPr lang="en-US"/>
        </a:p>
      </dgm:t>
    </dgm:pt>
    <dgm:pt modelId="{88448E29-F969-4026-A8F9-040EC763D761}" type="pres">
      <dgm:prSet presAssocID="{FEC68DE0-61C3-40A1-B092-46C5DB11504E}" presName="hierRoot2" presStyleCnt="0">
        <dgm:presLayoutVars>
          <dgm:hierBranch val="init"/>
        </dgm:presLayoutVars>
      </dgm:prSet>
      <dgm:spPr/>
    </dgm:pt>
    <dgm:pt modelId="{B27EA542-FB80-496E-9B07-8F9038437D63}" type="pres">
      <dgm:prSet presAssocID="{FEC68DE0-61C3-40A1-B092-46C5DB11504E}" presName="rootComposite2" presStyleCnt="0"/>
      <dgm:spPr/>
    </dgm:pt>
    <dgm:pt modelId="{687933F0-4447-41B4-A63F-28151B4FB808}" type="pres">
      <dgm:prSet presAssocID="{FEC68DE0-61C3-40A1-B092-46C5DB11504E}" presName="rootText2" presStyleLbl="alignAcc1" presStyleIdx="0" presStyleCnt="0">
        <dgm:presLayoutVars>
          <dgm:chPref val="3"/>
        </dgm:presLayoutVars>
      </dgm:prSet>
      <dgm:spPr/>
      <dgm:t>
        <a:bodyPr/>
        <a:lstStyle/>
        <a:p>
          <a:endParaRPr lang="en-US"/>
        </a:p>
      </dgm:t>
    </dgm:pt>
    <dgm:pt modelId="{0EF61372-9CB9-457F-86B9-E6559DC1FD50}" type="pres">
      <dgm:prSet presAssocID="{FEC68DE0-61C3-40A1-B092-46C5DB11504E}" presName="topArc2" presStyleLbl="parChTrans1D1" presStyleIdx="2" presStyleCnt="16"/>
      <dgm:spPr/>
    </dgm:pt>
    <dgm:pt modelId="{1A0865EB-ECFD-45A1-82AB-D673D02D7609}" type="pres">
      <dgm:prSet presAssocID="{FEC68DE0-61C3-40A1-B092-46C5DB11504E}" presName="bottomArc2" presStyleLbl="parChTrans1D1" presStyleIdx="3" presStyleCnt="16"/>
      <dgm:spPr/>
    </dgm:pt>
    <dgm:pt modelId="{EAFF4E2B-96C1-4B53-B0B3-DE670918796A}" type="pres">
      <dgm:prSet presAssocID="{FEC68DE0-61C3-40A1-B092-46C5DB11504E}" presName="topConnNode2" presStyleLbl="node2" presStyleIdx="0" presStyleCnt="0"/>
      <dgm:spPr/>
      <dgm:t>
        <a:bodyPr/>
        <a:lstStyle/>
        <a:p>
          <a:endParaRPr lang="en-US"/>
        </a:p>
      </dgm:t>
    </dgm:pt>
    <dgm:pt modelId="{3A5B4DEB-CB72-4F2B-9718-DEE73F15DD99}" type="pres">
      <dgm:prSet presAssocID="{FEC68DE0-61C3-40A1-B092-46C5DB11504E}" presName="hierChild4" presStyleCnt="0"/>
      <dgm:spPr/>
    </dgm:pt>
    <dgm:pt modelId="{A60FA650-39C0-4EEE-B9AB-3C22352A2685}" type="pres">
      <dgm:prSet presAssocID="{E35EDFB1-2540-42A2-87D0-53DC55601DCF}" presName="Name28" presStyleLbl="parChTrans1D3" presStyleIdx="0" presStyleCnt="3"/>
      <dgm:spPr/>
      <dgm:t>
        <a:bodyPr/>
        <a:lstStyle/>
        <a:p>
          <a:endParaRPr lang="en-US"/>
        </a:p>
      </dgm:t>
    </dgm:pt>
    <dgm:pt modelId="{3AE17B21-09B6-4983-BCE5-4B368E30759D}" type="pres">
      <dgm:prSet presAssocID="{0C6D4D46-D726-43B0-A315-FC8B7D8AF05B}" presName="hierRoot2" presStyleCnt="0">
        <dgm:presLayoutVars>
          <dgm:hierBranch val="init"/>
        </dgm:presLayoutVars>
      </dgm:prSet>
      <dgm:spPr/>
    </dgm:pt>
    <dgm:pt modelId="{89E1A5DE-F529-44CF-BE7E-9A40763545EC}" type="pres">
      <dgm:prSet presAssocID="{0C6D4D46-D726-43B0-A315-FC8B7D8AF05B}" presName="rootComposite2" presStyleCnt="0"/>
      <dgm:spPr/>
    </dgm:pt>
    <dgm:pt modelId="{F818C59E-48A7-4950-84C9-7151FB5893D7}" type="pres">
      <dgm:prSet presAssocID="{0C6D4D46-D726-43B0-A315-FC8B7D8AF05B}" presName="rootText2" presStyleLbl="alignAcc1" presStyleIdx="0" presStyleCnt="0">
        <dgm:presLayoutVars>
          <dgm:chPref val="3"/>
        </dgm:presLayoutVars>
      </dgm:prSet>
      <dgm:spPr/>
      <dgm:t>
        <a:bodyPr/>
        <a:lstStyle/>
        <a:p>
          <a:endParaRPr lang="en-US"/>
        </a:p>
      </dgm:t>
    </dgm:pt>
    <dgm:pt modelId="{60CC1DBF-2C16-422A-9DF1-59BCDF8D7363}" type="pres">
      <dgm:prSet presAssocID="{0C6D4D46-D726-43B0-A315-FC8B7D8AF05B}" presName="topArc2" presStyleLbl="parChTrans1D1" presStyleIdx="4" presStyleCnt="16"/>
      <dgm:spPr/>
    </dgm:pt>
    <dgm:pt modelId="{CA32072B-51C9-446A-8CC7-0DCC1A0C821B}" type="pres">
      <dgm:prSet presAssocID="{0C6D4D46-D726-43B0-A315-FC8B7D8AF05B}" presName="bottomArc2" presStyleLbl="parChTrans1D1" presStyleIdx="5" presStyleCnt="16"/>
      <dgm:spPr/>
    </dgm:pt>
    <dgm:pt modelId="{C6F92BD9-C21C-43B2-B03E-CB8F9235114C}" type="pres">
      <dgm:prSet presAssocID="{0C6D4D46-D726-43B0-A315-FC8B7D8AF05B}" presName="topConnNode2" presStyleLbl="node3" presStyleIdx="0" presStyleCnt="0"/>
      <dgm:spPr/>
      <dgm:t>
        <a:bodyPr/>
        <a:lstStyle/>
        <a:p>
          <a:endParaRPr lang="en-US"/>
        </a:p>
      </dgm:t>
    </dgm:pt>
    <dgm:pt modelId="{5641041E-8C01-481E-944E-A9C95BF05B62}" type="pres">
      <dgm:prSet presAssocID="{0C6D4D46-D726-43B0-A315-FC8B7D8AF05B}" presName="hierChild4" presStyleCnt="0"/>
      <dgm:spPr/>
    </dgm:pt>
    <dgm:pt modelId="{7F87803A-1C4E-446F-8697-93AE2E38270D}" type="pres">
      <dgm:prSet presAssocID="{0C6D4D46-D726-43B0-A315-FC8B7D8AF05B}" presName="hierChild5" presStyleCnt="0"/>
      <dgm:spPr/>
    </dgm:pt>
    <dgm:pt modelId="{CB8900F0-01D0-41DC-BB3C-CE1BEA4B723E}" type="pres">
      <dgm:prSet presAssocID="{F432A2EC-FCCB-45BB-8C93-EDDD54506080}" presName="Name28" presStyleLbl="parChTrans1D3" presStyleIdx="1" presStyleCnt="3"/>
      <dgm:spPr/>
      <dgm:t>
        <a:bodyPr/>
        <a:lstStyle/>
        <a:p>
          <a:endParaRPr lang="en-US"/>
        </a:p>
      </dgm:t>
    </dgm:pt>
    <dgm:pt modelId="{37393AFE-91EC-4FD2-A925-C4F3A5DEEEC9}" type="pres">
      <dgm:prSet presAssocID="{1EF17A18-260F-4FD8-9054-889831019833}" presName="hierRoot2" presStyleCnt="0">
        <dgm:presLayoutVars>
          <dgm:hierBranch val="init"/>
        </dgm:presLayoutVars>
      </dgm:prSet>
      <dgm:spPr/>
    </dgm:pt>
    <dgm:pt modelId="{0719CD62-93ED-456E-9DF7-474EFC09CB63}" type="pres">
      <dgm:prSet presAssocID="{1EF17A18-260F-4FD8-9054-889831019833}" presName="rootComposite2" presStyleCnt="0"/>
      <dgm:spPr/>
    </dgm:pt>
    <dgm:pt modelId="{03B287F8-D8A0-4C1F-BF7A-189888D7F20E}" type="pres">
      <dgm:prSet presAssocID="{1EF17A18-260F-4FD8-9054-889831019833}" presName="rootText2" presStyleLbl="alignAcc1" presStyleIdx="0" presStyleCnt="0">
        <dgm:presLayoutVars>
          <dgm:chPref val="3"/>
        </dgm:presLayoutVars>
      </dgm:prSet>
      <dgm:spPr/>
      <dgm:t>
        <a:bodyPr/>
        <a:lstStyle/>
        <a:p>
          <a:endParaRPr lang="en-US"/>
        </a:p>
      </dgm:t>
    </dgm:pt>
    <dgm:pt modelId="{DFE44D64-929E-4D55-9D91-49F4475AFCB4}" type="pres">
      <dgm:prSet presAssocID="{1EF17A18-260F-4FD8-9054-889831019833}" presName="topArc2" presStyleLbl="parChTrans1D1" presStyleIdx="6" presStyleCnt="16"/>
      <dgm:spPr/>
    </dgm:pt>
    <dgm:pt modelId="{165E00A7-2333-463A-B3C7-007E40C87B6C}" type="pres">
      <dgm:prSet presAssocID="{1EF17A18-260F-4FD8-9054-889831019833}" presName="bottomArc2" presStyleLbl="parChTrans1D1" presStyleIdx="7" presStyleCnt="16"/>
      <dgm:spPr/>
    </dgm:pt>
    <dgm:pt modelId="{0A7CC1F4-1A99-4EE2-AB0E-93F3EDBAEA7F}" type="pres">
      <dgm:prSet presAssocID="{1EF17A18-260F-4FD8-9054-889831019833}" presName="topConnNode2" presStyleLbl="node3" presStyleIdx="0" presStyleCnt="0"/>
      <dgm:spPr/>
      <dgm:t>
        <a:bodyPr/>
        <a:lstStyle/>
        <a:p>
          <a:endParaRPr lang="en-US"/>
        </a:p>
      </dgm:t>
    </dgm:pt>
    <dgm:pt modelId="{4A001AD9-8CA1-40A2-B485-7C12B0EEDF5E}" type="pres">
      <dgm:prSet presAssocID="{1EF17A18-260F-4FD8-9054-889831019833}" presName="hierChild4" presStyleCnt="0"/>
      <dgm:spPr/>
    </dgm:pt>
    <dgm:pt modelId="{130BD1A6-ACDB-4F8C-9491-D5A94B72632A}" type="pres">
      <dgm:prSet presAssocID="{1EF17A18-260F-4FD8-9054-889831019833}" presName="hierChild5" presStyleCnt="0"/>
      <dgm:spPr/>
    </dgm:pt>
    <dgm:pt modelId="{F0C6030C-C2CC-4AC5-A1E6-378C3B1F8C07}" type="pres">
      <dgm:prSet presAssocID="{FEC68DE0-61C3-40A1-B092-46C5DB11504E}" presName="hierChild5" presStyleCnt="0"/>
      <dgm:spPr/>
    </dgm:pt>
    <dgm:pt modelId="{982B72F0-4340-49F7-9262-FD7EF02247ED}" type="pres">
      <dgm:prSet presAssocID="{B8C9E599-CF30-4372-8C14-A99B98386B3B}" presName="Name28" presStyleLbl="parChTrans1D2" presStyleIdx="1" presStyleCnt="2"/>
      <dgm:spPr/>
      <dgm:t>
        <a:bodyPr/>
        <a:lstStyle/>
        <a:p>
          <a:endParaRPr lang="en-US"/>
        </a:p>
      </dgm:t>
    </dgm:pt>
    <dgm:pt modelId="{9ED16C1E-A7F5-41D3-9A51-98FE818AFA83}" type="pres">
      <dgm:prSet presAssocID="{3E9681F3-47E8-4E03-9D64-48855170EF16}" presName="hierRoot2" presStyleCnt="0">
        <dgm:presLayoutVars>
          <dgm:hierBranch val="init"/>
        </dgm:presLayoutVars>
      </dgm:prSet>
      <dgm:spPr/>
    </dgm:pt>
    <dgm:pt modelId="{B143F131-55F9-4B76-9485-C17B1F89E137}" type="pres">
      <dgm:prSet presAssocID="{3E9681F3-47E8-4E03-9D64-48855170EF16}" presName="rootComposite2" presStyleCnt="0"/>
      <dgm:spPr/>
    </dgm:pt>
    <dgm:pt modelId="{EA0818F7-E882-4990-B848-31DB3370A3A1}" type="pres">
      <dgm:prSet presAssocID="{3E9681F3-47E8-4E03-9D64-48855170EF16}" presName="rootText2" presStyleLbl="alignAcc1" presStyleIdx="0" presStyleCnt="0">
        <dgm:presLayoutVars>
          <dgm:chPref val="3"/>
        </dgm:presLayoutVars>
      </dgm:prSet>
      <dgm:spPr/>
      <dgm:t>
        <a:bodyPr/>
        <a:lstStyle/>
        <a:p>
          <a:endParaRPr lang="en-US"/>
        </a:p>
      </dgm:t>
    </dgm:pt>
    <dgm:pt modelId="{8A76F73C-8DC0-4B55-AA03-06B6C6454481}" type="pres">
      <dgm:prSet presAssocID="{3E9681F3-47E8-4E03-9D64-48855170EF16}" presName="topArc2" presStyleLbl="parChTrans1D1" presStyleIdx="8" presStyleCnt="16"/>
      <dgm:spPr/>
    </dgm:pt>
    <dgm:pt modelId="{2CB8DBF6-638D-435E-ABD9-08D5E0EEC6ED}" type="pres">
      <dgm:prSet presAssocID="{3E9681F3-47E8-4E03-9D64-48855170EF16}" presName="bottomArc2" presStyleLbl="parChTrans1D1" presStyleIdx="9" presStyleCnt="16"/>
      <dgm:spPr/>
    </dgm:pt>
    <dgm:pt modelId="{18D011EA-1B01-427B-A492-D68FCE166C44}" type="pres">
      <dgm:prSet presAssocID="{3E9681F3-47E8-4E03-9D64-48855170EF16}" presName="topConnNode2" presStyleLbl="node2" presStyleIdx="0" presStyleCnt="0"/>
      <dgm:spPr/>
      <dgm:t>
        <a:bodyPr/>
        <a:lstStyle/>
        <a:p>
          <a:endParaRPr lang="en-US"/>
        </a:p>
      </dgm:t>
    </dgm:pt>
    <dgm:pt modelId="{5E75A084-ED74-4535-9B83-1B29B8262354}" type="pres">
      <dgm:prSet presAssocID="{3E9681F3-47E8-4E03-9D64-48855170EF16}" presName="hierChild4" presStyleCnt="0"/>
      <dgm:spPr/>
    </dgm:pt>
    <dgm:pt modelId="{F3C38970-63D8-4CF3-9DDA-3E1D153113F7}" type="pres">
      <dgm:prSet presAssocID="{58371EB2-638A-4E8F-A8C9-0922ECABA115}" presName="Name28" presStyleLbl="parChTrans1D3" presStyleIdx="2" presStyleCnt="3"/>
      <dgm:spPr/>
      <dgm:t>
        <a:bodyPr/>
        <a:lstStyle/>
        <a:p>
          <a:endParaRPr lang="en-US"/>
        </a:p>
      </dgm:t>
    </dgm:pt>
    <dgm:pt modelId="{B70B6688-111E-492C-97C1-8D84A06A4792}" type="pres">
      <dgm:prSet presAssocID="{792D1B10-8EAB-4AB7-B041-06B8658DE7A8}" presName="hierRoot2" presStyleCnt="0">
        <dgm:presLayoutVars>
          <dgm:hierBranch val="init"/>
        </dgm:presLayoutVars>
      </dgm:prSet>
      <dgm:spPr/>
    </dgm:pt>
    <dgm:pt modelId="{835A053D-51B2-474F-AB07-187702C3BC1E}" type="pres">
      <dgm:prSet presAssocID="{792D1B10-8EAB-4AB7-B041-06B8658DE7A8}" presName="rootComposite2" presStyleCnt="0"/>
      <dgm:spPr/>
    </dgm:pt>
    <dgm:pt modelId="{C0223CD4-5932-43F5-A104-9A7FCA626697}" type="pres">
      <dgm:prSet presAssocID="{792D1B10-8EAB-4AB7-B041-06B8658DE7A8}" presName="rootText2" presStyleLbl="alignAcc1" presStyleIdx="0" presStyleCnt="0">
        <dgm:presLayoutVars>
          <dgm:chPref val="3"/>
        </dgm:presLayoutVars>
      </dgm:prSet>
      <dgm:spPr/>
      <dgm:t>
        <a:bodyPr/>
        <a:lstStyle/>
        <a:p>
          <a:endParaRPr lang="en-US"/>
        </a:p>
      </dgm:t>
    </dgm:pt>
    <dgm:pt modelId="{07C14513-0176-4631-8D75-FB4D1A552392}" type="pres">
      <dgm:prSet presAssocID="{792D1B10-8EAB-4AB7-B041-06B8658DE7A8}" presName="topArc2" presStyleLbl="parChTrans1D1" presStyleIdx="10" presStyleCnt="16"/>
      <dgm:spPr/>
    </dgm:pt>
    <dgm:pt modelId="{D68A6E19-C286-4C06-B525-77A1DD0122A0}" type="pres">
      <dgm:prSet presAssocID="{792D1B10-8EAB-4AB7-B041-06B8658DE7A8}" presName="bottomArc2" presStyleLbl="parChTrans1D1" presStyleIdx="11" presStyleCnt="16"/>
      <dgm:spPr/>
    </dgm:pt>
    <dgm:pt modelId="{B1CA2E4E-9F13-462C-B607-9888C9A6AC1D}" type="pres">
      <dgm:prSet presAssocID="{792D1B10-8EAB-4AB7-B041-06B8658DE7A8}" presName="topConnNode2" presStyleLbl="node3" presStyleIdx="0" presStyleCnt="0"/>
      <dgm:spPr/>
      <dgm:t>
        <a:bodyPr/>
        <a:lstStyle/>
        <a:p>
          <a:endParaRPr lang="en-US"/>
        </a:p>
      </dgm:t>
    </dgm:pt>
    <dgm:pt modelId="{0F9FD8C9-0047-4CEB-AEAE-1A77F509FF24}" type="pres">
      <dgm:prSet presAssocID="{792D1B10-8EAB-4AB7-B041-06B8658DE7A8}" presName="hierChild4" presStyleCnt="0"/>
      <dgm:spPr/>
    </dgm:pt>
    <dgm:pt modelId="{171D9281-172B-4E9D-AF99-2E05B7C2BE81}" type="pres">
      <dgm:prSet presAssocID="{792D1B10-8EAB-4AB7-B041-06B8658DE7A8}" presName="hierChild5" presStyleCnt="0"/>
      <dgm:spPr/>
    </dgm:pt>
    <dgm:pt modelId="{D5137DA3-B9D7-44F4-ABDC-B8E9DC1D8B18}" type="pres">
      <dgm:prSet presAssocID="{3E9681F3-47E8-4E03-9D64-48855170EF16}" presName="hierChild5" presStyleCnt="0"/>
      <dgm:spPr/>
    </dgm:pt>
    <dgm:pt modelId="{51180253-1E0C-4BB4-A264-0E9AA562380E}" type="pres">
      <dgm:prSet presAssocID="{315358F1-8653-4912-B7D5-C9FA9446E124}" presName="hierChild3" presStyleCnt="0"/>
      <dgm:spPr/>
    </dgm:pt>
    <dgm:pt modelId="{CB4766F1-4611-4456-A310-6BF6CE10F5C4}" type="pres">
      <dgm:prSet presAssocID="{559AB66F-064A-4402-A96A-CA74042E719F}" presName="hierRoot1" presStyleCnt="0">
        <dgm:presLayoutVars>
          <dgm:hierBranch val="init"/>
        </dgm:presLayoutVars>
      </dgm:prSet>
      <dgm:spPr/>
    </dgm:pt>
    <dgm:pt modelId="{D14740D8-F505-4DF9-ACAD-FEC3A2BC74A4}" type="pres">
      <dgm:prSet presAssocID="{559AB66F-064A-4402-A96A-CA74042E719F}" presName="rootComposite1" presStyleCnt="0"/>
      <dgm:spPr/>
    </dgm:pt>
    <dgm:pt modelId="{B4F250CA-D27F-4505-97C9-36FD0B350BB4}" type="pres">
      <dgm:prSet presAssocID="{559AB66F-064A-4402-A96A-CA74042E719F}" presName="rootText1" presStyleLbl="alignAcc1" presStyleIdx="0" presStyleCnt="0" custScaleX="84066" custLinFactX="-100000" custLinFactY="300000" custLinFactNeighborX="-135285" custLinFactNeighborY="310825">
        <dgm:presLayoutVars>
          <dgm:chPref val="3"/>
        </dgm:presLayoutVars>
      </dgm:prSet>
      <dgm:spPr/>
      <dgm:t>
        <a:bodyPr/>
        <a:lstStyle/>
        <a:p>
          <a:endParaRPr lang="en-US"/>
        </a:p>
      </dgm:t>
    </dgm:pt>
    <dgm:pt modelId="{CAD3CF30-062B-4BB7-8318-FFE1C9B4811B}" type="pres">
      <dgm:prSet presAssocID="{559AB66F-064A-4402-A96A-CA74042E719F}" presName="topArc1" presStyleLbl="parChTrans1D1" presStyleIdx="12" presStyleCnt="16"/>
      <dgm:spPr/>
    </dgm:pt>
    <dgm:pt modelId="{AC76BBA7-45AC-4C0E-A8EC-796A47E57348}" type="pres">
      <dgm:prSet presAssocID="{559AB66F-064A-4402-A96A-CA74042E719F}" presName="bottomArc1" presStyleLbl="parChTrans1D1" presStyleIdx="13" presStyleCnt="16"/>
      <dgm:spPr/>
    </dgm:pt>
    <dgm:pt modelId="{96FEB8E2-308B-4699-924A-DB21BBCE89CD}" type="pres">
      <dgm:prSet presAssocID="{559AB66F-064A-4402-A96A-CA74042E719F}" presName="topConnNode1" presStyleLbl="node1" presStyleIdx="0" presStyleCnt="0"/>
      <dgm:spPr/>
      <dgm:t>
        <a:bodyPr/>
        <a:lstStyle/>
        <a:p>
          <a:endParaRPr lang="en-US"/>
        </a:p>
      </dgm:t>
    </dgm:pt>
    <dgm:pt modelId="{D69346F1-7F6E-4CEE-9F4E-1E2C34FC44A8}" type="pres">
      <dgm:prSet presAssocID="{559AB66F-064A-4402-A96A-CA74042E719F}" presName="hierChild2" presStyleCnt="0"/>
      <dgm:spPr/>
    </dgm:pt>
    <dgm:pt modelId="{A7FA7DB3-27DD-493E-B7DA-E0910FD8AC2F}" type="pres">
      <dgm:prSet presAssocID="{559AB66F-064A-4402-A96A-CA74042E719F}" presName="hierChild3" presStyleCnt="0"/>
      <dgm:spPr/>
    </dgm:pt>
    <dgm:pt modelId="{85826D70-3483-49DC-BFC1-10DCEA96DAA6}" type="pres">
      <dgm:prSet presAssocID="{B9B39A8F-12FE-4A46-A41D-591A18AEA85D}" presName="hierRoot1" presStyleCnt="0">
        <dgm:presLayoutVars>
          <dgm:hierBranch val="init"/>
        </dgm:presLayoutVars>
      </dgm:prSet>
      <dgm:spPr/>
    </dgm:pt>
    <dgm:pt modelId="{428BFC7B-6796-49E1-B25D-B6B4D39044D4}" type="pres">
      <dgm:prSet presAssocID="{B9B39A8F-12FE-4A46-A41D-591A18AEA85D}" presName="rootComposite1" presStyleCnt="0"/>
      <dgm:spPr/>
    </dgm:pt>
    <dgm:pt modelId="{716728D8-2109-445A-9CCE-3F948CA8D326}" type="pres">
      <dgm:prSet presAssocID="{B9B39A8F-12FE-4A46-A41D-591A18AEA85D}" presName="rootText1" presStyleLbl="alignAcc1" presStyleIdx="0" presStyleCnt="0" custLinFactX="-539" custLinFactY="100000" custLinFactNeighborX="-100000" custLinFactNeighborY="140738">
        <dgm:presLayoutVars>
          <dgm:chPref val="3"/>
        </dgm:presLayoutVars>
      </dgm:prSet>
      <dgm:spPr/>
      <dgm:t>
        <a:bodyPr/>
        <a:lstStyle/>
        <a:p>
          <a:endParaRPr lang="en-US"/>
        </a:p>
      </dgm:t>
    </dgm:pt>
    <dgm:pt modelId="{C3B5D776-5843-4D35-B51E-2AFB8F3C7429}" type="pres">
      <dgm:prSet presAssocID="{B9B39A8F-12FE-4A46-A41D-591A18AEA85D}" presName="topArc1" presStyleLbl="parChTrans1D1" presStyleIdx="14" presStyleCnt="16"/>
      <dgm:spPr/>
    </dgm:pt>
    <dgm:pt modelId="{B9B6661A-AF55-4174-A723-5F9177F0729C}" type="pres">
      <dgm:prSet presAssocID="{B9B39A8F-12FE-4A46-A41D-591A18AEA85D}" presName="bottomArc1" presStyleLbl="parChTrans1D1" presStyleIdx="15" presStyleCnt="16"/>
      <dgm:spPr/>
    </dgm:pt>
    <dgm:pt modelId="{43CD8317-E715-4E53-9D0B-1BE988BA1F4B}" type="pres">
      <dgm:prSet presAssocID="{B9B39A8F-12FE-4A46-A41D-591A18AEA85D}" presName="topConnNode1" presStyleLbl="node1" presStyleIdx="0" presStyleCnt="0"/>
      <dgm:spPr/>
      <dgm:t>
        <a:bodyPr/>
        <a:lstStyle/>
        <a:p>
          <a:endParaRPr lang="en-US"/>
        </a:p>
      </dgm:t>
    </dgm:pt>
    <dgm:pt modelId="{4C09003B-E32E-4F37-8DB6-14244B418C87}" type="pres">
      <dgm:prSet presAssocID="{B9B39A8F-12FE-4A46-A41D-591A18AEA85D}" presName="hierChild2" presStyleCnt="0"/>
      <dgm:spPr/>
    </dgm:pt>
    <dgm:pt modelId="{A2ABEF7E-D9AE-455F-8987-1A327CC9C755}" type="pres">
      <dgm:prSet presAssocID="{B9B39A8F-12FE-4A46-A41D-591A18AEA85D}" presName="hierChild3" presStyleCnt="0"/>
      <dgm:spPr/>
    </dgm:pt>
  </dgm:ptLst>
  <dgm:cxnLst>
    <dgm:cxn modelId="{8A0C7ED7-2EC4-4E78-8A2C-434AEEFF8971}" srcId="{315358F1-8653-4912-B7D5-C9FA9446E124}" destId="{3E9681F3-47E8-4E03-9D64-48855170EF16}" srcOrd="1" destOrd="0" parTransId="{B8C9E599-CF30-4372-8C14-A99B98386B3B}" sibTransId="{BE7DE4CA-9DA3-496E-BDAE-3AB7EB498C98}"/>
    <dgm:cxn modelId="{04AB77AE-3244-4253-A16B-4D009CB67144}" type="presOf" srcId="{58371EB2-638A-4E8F-A8C9-0922ECABA115}" destId="{F3C38970-63D8-4CF3-9DDA-3E1D153113F7}" srcOrd="0" destOrd="0" presId="urn:microsoft.com/office/officeart/2008/layout/HalfCircleOrganizationChart"/>
    <dgm:cxn modelId="{56B9DDE0-30EC-45A6-8D97-973C008D58C0}" type="presOf" srcId="{559AB66F-064A-4402-A96A-CA74042E719F}" destId="{B4F250CA-D27F-4505-97C9-36FD0B350BB4}" srcOrd="0" destOrd="0" presId="urn:microsoft.com/office/officeart/2008/layout/HalfCircleOrganizationChart"/>
    <dgm:cxn modelId="{ECCF8A8C-A909-40C2-BE37-CDFB1A545DC8}" type="presOf" srcId="{E35EDFB1-2540-42A2-87D0-53DC55601DCF}" destId="{A60FA650-39C0-4EEE-B9AB-3C22352A2685}" srcOrd="0" destOrd="0" presId="urn:microsoft.com/office/officeart/2008/layout/HalfCircleOrganizationChart"/>
    <dgm:cxn modelId="{ABABEAC9-6C77-43A7-A911-B260C9C83A16}" type="presOf" srcId="{315358F1-8653-4912-B7D5-C9FA9446E124}" destId="{28EA3185-D244-4206-B5D7-F02505D3DBC4}" srcOrd="1" destOrd="0" presId="urn:microsoft.com/office/officeart/2008/layout/HalfCircleOrganizationChart"/>
    <dgm:cxn modelId="{438CA5C2-16A9-4C8B-9AD5-B00E519E8904}" type="presOf" srcId="{B8C9E599-CF30-4372-8C14-A99B98386B3B}" destId="{982B72F0-4340-49F7-9262-FD7EF02247ED}" srcOrd="0" destOrd="0" presId="urn:microsoft.com/office/officeart/2008/layout/HalfCircleOrganizationChart"/>
    <dgm:cxn modelId="{356E517C-CA35-40D9-B97F-C1D09BD1EA16}" type="presOf" srcId="{792D1B10-8EAB-4AB7-B041-06B8658DE7A8}" destId="{B1CA2E4E-9F13-462C-B607-9888C9A6AC1D}" srcOrd="1" destOrd="0" presId="urn:microsoft.com/office/officeart/2008/layout/HalfCircleOrganizationChart"/>
    <dgm:cxn modelId="{3197EC11-0597-4CE0-A181-97FA0B0D2CD4}" type="presOf" srcId="{792D1B10-8EAB-4AB7-B041-06B8658DE7A8}" destId="{C0223CD4-5932-43F5-A104-9A7FCA626697}" srcOrd="0" destOrd="0" presId="urn:microsoft.com/office/officeart/2008/layout/HalfCircleOrganizationChart"/>
    <dgm:cxn modelId="{FF1FF36F-69EB-4FF1-BF2B-400B8E5A1BDD}" type="presOf" srcId="{0C6D4D46-D726-43B0-A315-FC8B7D8AF05B}" destId="{C6F92BD9-C21C-43B2-B03E-CB8F9235114C}" srcOrd="1" destOrd="0" presId="urn:microsoft.com/office/officeart/2008/layout/HalfCircleOrganizationChart"/>
    <dgm:cxn modelId="{709DC766-B14D-4159-ADBC-D5C246990DA0}" type="presOf" srcId="{559AB66F-064A-4402-A96A-CA74042E719F}" destId="{96FEB8E2-308B-4699-924A-DB21BBCE89CD}" srcOrd="1" destOrd="0" presId="urn:microsoft.com/office/officeart/2008/layout/HalfCircleOrganizationChart"/>
    <dgm:cxn modelId="{CB99A69A-CAC8-40A5-AFCF-0149F3809FC0}" srcId="{FEC68DE0-61C3-40A1-B092-46C5DB11504E}" destId="{0C6D4D46-D726-43B0-A315-FC8B7D8AF05B}" srcOrd="0" destOrd="0" parTransId="{E35EDFB1-2540-42A2-87D0-53DC55601DCF}" sibTransId="{31D541DB-F8F5-4343-9413-7ED8A0F96850}"/>
    <dgm:cxn modelId="{B130FE43-2F52-433A-B037-B48A660F4ADD}" type="presOf" srcId="{B9B39A8F-12FE-4A46-A41D-591A18AEA85D}" destId="{716728D8-2109-445A-9CCE-3F948CA8D326}" srcOrd="0" destOrd="0" presId="urn:microsoft.com/office/officeart/2008/layout/HalfCircleOrganizationChart"/>
    <dgm:cxn modelId="{681AFEFD-63A4-466E-9572-05DA72E5643F}" srcId="{315358F1-8653-4912-B7D5-C9FA9446E124}" destId="{FEC68DE0-61C3-40A1-B092-46C5DB11504E}" srcOrd="0" destOrd="0" parTransId="{678AF6E0-46D4-483F-9E8E-23891F4AD279}" sibTransId="{252400AA-2064-4461-948A-BF406B24A931}"/>
    <dgm:cxn modelId="{06074D2A-4F25-41EF-AEA0-E764668A66A9}" type="presOf" srcId="{1EF17A18-260F-4FD8-9054-889831019833}" destId="{03B287F8-D8A0-4C1F-BF7A-189888D7F20E}" srcOrd="0" destOrd="0" presId="urn:microsoft.com/office/officeart/2008/layout/HalfCircleOrganizationChart"/>
    <dgm:cxn modelId="{0A3F0AC4-C430-41F6-855B-FE80A7F5166A}" srcId="{44D102BF-A968-42ED-90A7-74361FE08602}" destId="{559AB66F-064A-4402-A96A-CA74042E719F}" srcOrd="1" destOrd="0" parTransId="{8F5D6C72-17C5-43A6-9034-6A59BDC02647}" sibTransId="{5329237C-B899-415E-AD29-25697EA2AFF6}"/>
    <dgm:cxn modelId="{96B6CF77-FCF0-41C2-AD20-0638D79F659C}" type="presOf" srcId="{F432A2EC-FCCB-45BB-8C93-EDDD54506080}" destId="{CB8900F0-01D0-41DC-BB3C-CE1BEA4B723E}" srcOrd="0" destOrd="0" presId="urn:microsoft.com/office/officeart/2008/layout/HalfCircleOrganizationChart"/>
    <dgm:cxn modelId="{9524FB82-7AF2-4CC5-839D-B7BB445765E8}" type="presOf" srcId="{FEC68DE0-61C3-40A1-B092-46C5DB11504E}" destId="{EAFF4E2B-96C1-4B53-B0B3-DE670918796A}" srcOrd="1" destOrd="0" presId="urn:microsoft.com/office/officeart/2008/layout/HalfCircleOrganizationChart"/>
    <dgm:cxn modelId="{A0A81931-E6EB-4BD0-8A76-C20A0DB7C474}" type="presOf" srcId="{3E9681F3-47E8-4E03-9D64-48855170EF16}" destId="{18D011EA-1B01-427B-A492-D68FCE166C44}" srcOrd="1" destOrd="0" presId="urn:microsoft.com/office/officeart/2008/layout/HalfCircleOrganizationChart"/>
    <dgm:cxn modelId="{D12EF01A-166D-4237-BEB4-B645B81C325C}" type="presOf" srcId="{678AF6E0-46D4-483F-9E8E-23891F4AD279}" destId="{C79A7537-073B-4ED5-B22B-0B513F72B858}" srcOrd="0" destOrd="0" presId="urn:microsoft.com/office/officeart/2008/layout/HalfCircleOrganizationChart"/>
    <dgm:cxn modelId="{2B746510-6360-4745-B3CE-9AFFFCC7095F}" type="presOf" srcId="{1EF17A18-260F-4FD8-9054-889831019833}" destId="{0A7CC1F4-1A99-4EE2-AB0E-93F3EDBAEA7F}" srcOrd="1" destOrd="0" presId="urn:microsoft.com/office/officeart/2008/layout/HalfCircleOrganizationChart"/>
    <dgm:cxn modelId="{9ED27133-1AA9-4431-BC73-4E01BF06355C}" srcId="{44D102BF-A968-42ED-90A7-74361FE08602}" destId="{315358F1-8653-4912-B7D5-C9FA9446E124}" srcOrd="0" destOrd="0" parTransId="{58DF1998-0528-43F1-A021-E3CA65A37BF8}" sibTransId="{3C4C5AD7-38B3-43D9-B59E-FD7E8DAAE414}"/>
    <dgm:cxn modelId="{D2D2186F-7FCD-4352-AF05-00E62A9B2BAC}" srcId="{FEC68DE0-61C3-40A1-B092-46C5DB11504E}" destId="{1EF17A18-260F-4FD8-9054-889831019833}" srcOrd="1" destOrd="0" parTransId="{F432A2EC-FCCB-45BB-8C93-EDDD54506080}" sibTransId="{AC3C0AC9-C807-4793-9330-5920BA58BA6F}"/>
    <dgm:cxn modelId="{9E3F0739-60F4-4375-927B-76D5D88848B0}" type="presOf" srcId="{44D102BF-A968-42ED-90A7-74361FE08602}" destId="{CCF66A5B-E47B-4A23-A67A-4B945462111B}" srcOrd="0" destOrd="0" presId="urn:microsoft.com/office/officeart/2008/layout/HalfCircleOrganizationChart"/>
    <dgm:cxn modelId="{28359A18-83FE-42A0-8F19-4F131EAE4CDF}" type="presOf" srcId="{FEC68DE0-61C3-40A1-B092-46C5DB11504E}" destId="{687933F0-4447-41B4-A63F-28151B4FB808}" srcOrd="0" destOrd="0" presId="urn:microsoft.com/office/officeart/2008/layout/HalfCircleOrganizationChart"/>
    <dgm:cxn modelId="{EF6F42BC-60AD-4894-BA29-696A76FEECBC}" srcId="{3E9681F3-47E8-4E03-9D64-48855170EF16}" destId="{792D1B10-8EAB-4AB7-B041-06B8658DE7A8}" srcOrd="0" destOrd="0" parTransId="{58371EB2-638A-4E8F-A8C9-0922ECABA115}" sibTransId="{782AD767-1C14-4691-AEC2-187C767EE935}"/>
    <dgm:cxn modelId="{61D1C14A-0160-42D1-8CA5-152B79CE4AE3}" type="presOf" srcId="{0C6D4D46-D726-43B0-A315-FC8B7D8AF05B}" destId="{F818C59E-48A7-4950-84C9-7151FB5893D7}" srcOrd="0" destOrd="0" presId="urn:microsoft.com/office/officeart/2008/layout/HalfCircleOrganizationChart"/>
    <dgm:cxn modelId="{70EF5813-4DE3-4981-B879-BFC0034F0955}" type="presOf" srcId="{315358F1-8653-4912-B7D5-C9FA9446E124}" destId="{2E243D21-C8A5-4CB1-9FEC-E412BEB5AC5F}" srcOrd="0" destOrd="0" presId="urn:microsoft.com/office/officeart/2008/layout/HalfCircleOrganizationChart"/>
    <dgm:cxn modelId="{13DEA59D-9D46-4923-A1EC-5FE1540E910B}" type="presOf" srcId="{B9B39A8F-12FE-4A46-A41D-591A18AEA85D}" destId="{43CD8317-E715-4E53-9D0B-1BE988BA1F4B}" srcOrd="1" destOrd="0" presId="urn:microsoft.com/office/officeart/2008/layout/HalfCircleOrganizationChart"/>
    <dgm:cxn modelId="{04B6973F-E7FF-4C4C-AD29-C4CE8B504431}" srcId="{44D102BF-A968-42ED-90A7-74361FE08602}" destId="{B9B39A8F-12FE-4A46-A41D-591A18AEA85D}" srcOrd="2" destOrd="0" parTransId="{090531D5-C80D-4C2C-A726-F48FA5E3E002}" sibTransId="{3C3C2F0C-1BAE-441E-A2B9-05AE9C5EDC8A}"/>
    <dgm:cxn modelId="{D0A76974-B067-4954-ADD1-9EC5D647869F}" type="presOf" srcId="{3E9681F3-47E8-4E03-9D64-48855170EF16}" destId="{EA0818F7-E882-4990-B848-31DB3370A3A1}" srcOrd="0" destOrd="0" presId="urn:microsoft.com/office/officeart/2008/layout/HalfCircleOrganizationChart"/>
    <dgm:cxn modelId="{902CBC2C-843A-4FD7-B79D-1479DCAE431B}" type="presParOf" srcId="{CCF66A5B-E47B-4A23-A67A-4B945462111B}" destId="{EE5F3D26-A7DD-41E1-81AA-95372665827C}" srcOrd="0" destOrd="0" presId="urn:microsoft.com/office/officeart/2008/layout/HalfCircleOrganizationChart"/>
    <dgm:cxn modelId="{431588E5-4AF3-4467-82CE-BC5C9376F157}" type="presParOf" srcId="{EE5F3D26-A7DD-41E1-81AA-95372665827C}" destId="{922016DC-B147-4851-90B3-7F31529012AB}" srcOrd="0" destOrd="0" presId="urn:microsoft.com/office/officeart/2008/layout/HalfCircleOrganizationChart"/>
    <dgm:cxn modelId="{3F5EAC0B-FE9B-455E-A2C5-F6B14168A64F}" type="presParOf" srcId="{922016DC-B147-4851-90B3-7F31529012AB}" destId="{2E243D21-C8A5-4CB1-9FEC-E412BEB5AC5F}" srcOrd="0" destOrd="0" presId="urn:microsoft.com/office/officeart/2008/layout/HalfCircleOrganizationChart"/>
    <dgm:cxn modelId="{837080BB-3A53-4EFC-A3F7-3ABF8ED03F81}" type="presParOf" srcId="{922016DC-B147-4851-90B3-7F31529012AB}" destId="{326B5F21-05DD-4260-AB7B-CE223C13DCDE}" srcOrd="1" destOrd="0" presId="urn:microsoft.com/office/officeart/2008/layout/HalfCircleOrganizationChart"/>
    <dgm:cxn modelId="{21EAB74A-AD7C-492A-B8D6-A0229B8EB287}" type="presParOf" srcId="{922016DC-B147-4851-90B3-7F31529012AB}" destId="{F5CF651B-5323-4C27-ACC6-A8474B1DC88A}" srcOrd="2" destOrd="0" presId="urn:microsoft.com/office/officeart/2008/layout/HalfCircleOrganizationChart"/>
    <dgm:cxn modelId="{AEC7540F-890D-446F-A6C5-3AE4AD40E717}" type="presParOf" srcId="{922016DC-B147-4851-90B3-7F31529012AB}" destId="{28EA3185-D244-4206-B5D7-F02505D3DBC4}" srcOrd="3" destOrd="0" presId="urn:microsoft.com/office/officeart/2008/layout/HalfCircleOrganizationChart"/>
    <dgm:cxn modelId="{1D23CAD7-F625-4B6A-8FAE-5644C7241228}" type="presParOf" srcId="{EE5F3D26-A7DD-41E1-81AA-95372665827C}" destId="{08A89B03-3577-468C-AF1D-ED3D185DC580}" srcOrd="1" destOrd="0" presId="urn:microsoft.com/office/officeart/2008/layout/HalfCircleOrganizationChart"/>
    <dgm:cxn modelId="{CADAE960-AD3F-4ACC-A900-B464B4BFE236}" type="presParOf" srcId="{08A89B03-3577-468C-AF1D-ED3D185DC580}" destId="{C79A7537-073B-4ED5-B22B-0B513F72B858}" srcOrd="0" destOrd="0" presId="urn:microsoft.com/office/officeart/2008/layout/HalfCircleOrganizationChart"/>
    <dgm:cxn modelId="{4D929A25-8D1D-4461-9E1A-2A8C4AFC2CA3}" type="presParOf" srcId="{08A89B03-3577-468C-AF1D-ED3D185DC580}" destId="{88448E29-F969-4026-A8F9-040EC763D761}" srcOrd="1" destOrd="0" presId="urn:microsoft.com/office/officeart/2008/layout/HalfCircleOrganizationChart"/>
    <dgm:cxn modelId="{03658CD0-2915-4EA9-A7A6-81874D61E5D1}" type="presParOf" srcId="{88448E29-F969-4026-A8F9-040EC763D761}" destId="{B27EA542-FB80-496E-9B07-8F9038437D63}" srcOrd="0" destOrd="0" presId="urn:microsoft.com/office/officeart/2008/layout/HalfCircleOrganizationChart"/>
    <dgm:cxn modelId="{95DFFF88-18DC-4075-8799-B5ED23A537B3}" type="presParOf" srcId="{B27EA542-FB80-496E-9B07-8F9038437D63}" destId="{687933F0-4447-41B4-A63F-28151B4FB808}" srcOrd="0" destOrd="0" presId="urn:microsoft.com/office/officeart/2008/layout/HalfCircleOrganizationChart"/>
    <dgm:cxn modelId="{376012D1-F643-4EDF-92FB-45C8A6D1A6EF}" type="presParOf" srcId="{B27EA542-FB80-496E-9B07-8F9038437D63}" destId="{0EF61372-9CB9-457F-86B9-E6559DC1FD50}" srcOrd="1" destOrd="0" presId="urn:microsoft.com/office/officeart/2008/layout/HalfCircleOrganizationChart"/>
    <dgm:cxn modelId="{E671AFD1-EFE9-4143-8CE0-A7B21CCE00FC}" type="presParOf" srcId="{B27EA542-FB80-496E-9B07-8F9038437D63}" destId="{1A0865EB-ECFD-45A1-82AB-D673D02D7609}" srcOrd="2" destOrd="0" presId="urn:microsoft.com/office/officeart/2008/layout/HalfCircleOrganizationChart"/>
    <dgm:cxn modelId="{41FC16D8-2321-4010-A1F0-0086E4CF38A1}" type="presParOf" srcId="{B27EA542-FB80-496E-9B07-8F9038437D63}" destId="{EAFF4E2B-96C1-4B53-B0B3-DE670918796A}" srcOrd="3" destOrd="0" presId="urn:microsoft.com/office/officeart/2008/layout/HalfCircleOrganizationChart"/>
    <dgm:cxn modelId="{BBE550CF-DF25-4B12-B492-4495A64D5588}" type="presParOf" srcId="{88448E29-F969-4026-A8F9-040EC763D761}" destId="{3A5B4DEB-CB72-4F2B-9718-DEE73F15DD99}" srcOrd="1" destOrd="0" presId="urn:microsoft.com/office/officeart/2008/layout/HalfCircleOrganizationChart"/>
    <dgm:cxn modelId="{69C271B1-807C-4139-92D0-FA059038DB77}" type="presParOf" srcId="{3A5B4DEB-CB72-4F2B-9718-DEE73F15DD99}" destId="{A60FA650-39C0-4EEE-B9AB-3C22352A2685}" srcOrd="0" destOrd="0" presId="urn:microsoft.com/office/officeart/2008/layout/HalfCircleOrganizationChart"/>
    <dgm:cxn modelId="{3682218A-15BF-4CBC-AE40-225348AE839A}" type="presParOf" srcId="{3A5B4DEB-CB72-4F2B-9718-DEE73F15DD99}" destId="{3AE17B21-09B6-4983-BCE5-4B368E30759D}" srcOrd="1" destOrd="0" presId="urn:microsoft.com/office/officeart/2008/layout/HalfCircleOrganizationChart"/>
    <dgm:cxn modelId="{E32C7B08-396D-4584-A428-E3EEA69D1863}" type="presParOf" srcId="{3AE17B21-09B6-4983-BCE5-4B368E30759D}" destId="{89E1A5DE-F529-44CF-BE7E-9A40763545EC}" srcOrd="0" destOrd="0" presId="urn:microsoft.com/office/officeart/2008/layout/HalfCircleOrganizationChart"/>
    <dgm:cxn modelId="{DDD9D13C-3934-4962-8B74-6834176CFAF2}" type="presParOf" srcId="{89E1A5DE-F529-44CF-BE7E-9A40763545EC}" destId="{F818C59E-48A7-4950-84C9-7151FB5893D7}" srcOrd="0" destOrd="0" presId="urn:microsoft.com/office/officeart/2008/layout/HalfCircleOrganizationChart"/>
    <dgm:cxn modelId="{090B2568-1E0E-4F79-855C-957393C6CD92}" type="presParOf" srcId="{89E1A5DE-F529-44CF-BE7E-9A40763545EC}" destId="{60CC1DBF-2C16-422A-9DF1-59BCDF8D7363}" srcOrd="1" destOrd="0" presId="urn:microsoft.com/office/officeart/2008/layout/HalfCircleOrganizationChart"/>
    <dgm:cxn modelId="{DB0C2A02-FA1A-4DDE-B955-C21174A01A00}" type="presParOf" srcId="{89E1A5DE-F529-44CF-BE7E-9A40763545EC}" destId="{CA32072B-51C9-446A-8CC7-0DCC1A0C821B}" srcOrd="2" destOrd="0" presId="urn:microsoft.com/office/officeart/2008/layout/HalfCircleOrganizationChart"/>
    <dgm:cxn modelId="{7684D543-2B16-4A7B-97E5-2A167F99C05C}" type="presParOf" srcId="{89E1A5DE-F529-44CF-BE7E-9A40763545EC}" destId="{C6F92BD9-C21C-43B2-B03E-CB8F9235114C}" srcOrd="3" destOrd="0" presId="urn:microsoft.com/office/officeart/2008/layout/HalfCircleOrganizationChart"/>
    <dgm:cxn modelId="{284AFF39-C44E-49E4-80A8-5556FB382280}" type="presParOf" srcId="{3AE17B21-09B6-4983-BCE5-4B368E30759D}" destId="{5641041E-8C01-481E-944E-A9C95BF05B62}" srcOrd="1" destOrd="0" presId="urn:microsoft.com/office/officeart/2008/layout/HalfCircleOrganizationChart"/>
    <dgm:cxn modelId="{0311BD33-D69C-4E55-B1EA-C78ACC4D46E3}" type="presParOf" srcId="{3AE17B21-09B6-4983-BCE5-4B368E30759D}" destId="{7F87803A-1C4E-446F-8697-93AE2E38270D}" srcOrd="2" destOrd="0" presId="urn:microsoft.com/office/officeart/2008/layout/HalfCircleOrganizationChart"/>
    <dgm:cxn modelId="{2ADC0656-DD57-42E2-8AF9-4CBC07F66A39}" type="presParOf" srcId="{3A5B4DEB-CB72-4F2B-9718-DEE73F15DD99}" destId="{CB8900F0-01D0-41DC-BB3C-CE1BEA4B723E}" srcOrd="2" destOrd="0" presId="urn:microsoft.com/office/officeart/2008/layout/HalfCircleOrganizationChart"/>
    <dgm:cxn modelId="{796BDF28-C102-43BC-A1D9-549401700EBA}" type="presParOf" srcId="{3A5B4DEB-CB72-4F2B-9718-DEE73F15DD99}" destId="{37393AFE-91EC-4FD2-A925-C4F3A5DEEEC9}" srcOrd="3" destOrd="0" presId="urn:microsoft.com/office/officeart/2008/layout/HalfCircleOrganizationChart"/>
    <dgm:cxn modelId="{5FBB7080-39FC-4FE5-9811-2BD91B455378}" type="presParOf" srcId="{37393AFE-91EC-4FD2-A925-C4F3A5DEEEC9}" destId="{0719CD62-93ED-456E-9DF7-474EFC09CB63}" srcOrd="0" destOrd="0" presId="urn:microsoft.com/office/officeart/2008/layout/HalfCircleOrganizationChart"/>
    <dgm:cxn modelId="{477B8BD5-80BB-47CD-B5D8-C97C026D7FF9}" type="presParOf" srcId="{0719CD62-93ED-456E-9DF7-474EFC09CB63}" destId="{03B287F8-D8A0-4C1F-BF7A-189888D7F20E}" srcOrd="0" destOrd="0" presId="urn:microsoft.com/office/officeart/2008/layout/HalfCircleOrganizationChart"/>
    <dgm:cxn modelId="{54C0CCE4-21A4-4052-8FB3-B1F377A56CE0}" type="presParOf" srcId="{0719CD62-93ED-456E-9DF7-474EFC09CB63}" destId="{DFE44D64-929E-4D55-9D91-49F4475AFCB4}" srcOrd="1" destOrd="0" presId="urn:microsoft.com/office/officeart/2008/layout/HalfCircleOrganizationChart"/>
    <dgm:cxn modelId="{3C5B70C1-FCF4-47B4-A96F-6640681CC9D5}" type="presParOf" srcId="{0719CD62-93ED-456E-9DF7-474EFC09CB63}" destId="{165E00A7-2333-463A-B3C7-007E40C87B6C}" srcOrd="2" destOrd="0" presId="urn:microsoft.com/office/officeart/2008/layout/HalfCircleOrganizationChart"/>
    <dgm:cxn modelId="{EF96B240-16E2-4E4D-B312-1CA8CC337C74}" type="presParOf" srcId="{0719CD62-93ED-456E-9DF7-474EFC09CB63}" destId="{0A7CC1F4-1A99-4EE2-AB0E-93F3EDBAEA7F}" srcOrd="3" destOrd="0" presId="urn:microsoft.com/office/officeart/2008/layout/HalfCircleOrganizationChart"/>
    <dgm:cxn modelId="{EA36888F-6693-4355-9E2B-ED28930BF215}" type="presParOf" srcId="{37393AFE-91EC-4FD2-A925-C4F3A5DEEEC9}" destId="{4A001AD9-8CA1-40A2-B485-7C12B0EEDF5E}" srcOrd="1" destOrd="0" presId="urn:microsoft.com/office/officeart/2008/layout/HalfCircleOrganizationChart"/>
    <dgm:cxn modelId="{5CA97614-127E-4CE0-BF14-34F075A44F66}" type="presParOf" srcId="{37393AFE-91EC-4FD2-A925-C4F3A5DEEEC9}" destId="{130BD1A6-ACDB-4F8C-9491-D5A94B72632A}" srcOrd="2" destOrd="0" presId="urn:microsoft.com/office/officeart/2008/layout/HalfCircleOrganizationChart"/>
    <dgm:cxn modelId="{AE5C85AA-08DC-4F15-9CC8-068572E96A5F}" type="presParOf" srcId="{88448E29-F969-4026-A8F9-040EC763D761}" destId="{F0C6030C-C2CC-4AC5-A1E6-378C3B1F8C07}" srcOrd="2" destOrd="0" presId="urn:microsoft.com/office/officeart/2008/layout/HalfCircleOrganizationChart"/>
    <dgm:cxn modelId="{431CFD6A-BC1C-4C66-8983-814DEBDE5833}" type="presParOf" srcId="{08A89B03-3577-468C-AF1D-ED3D185DC580}" destId="{982B72F0-4340-49F7-9262-FD7EF02247ED}" srcOrd="2" destOrd="0" presId="urn:microsoft.com/office/officeart/2008/layout/HalfCircleOrganizationChart"/>
    <dgm:cxn modelId="{2E7B3B68-6CC0-42E3-8FA8-11F831FD8466}" type="presParOf" srcId="{08A89B03-3577-468C-AF1D-ED3D185DC580}" destId="{9ED16C1E-A7F5-41D3-9A51-98FE818AFA83}" srcOrd="3" destOrd="0" presId="urn:microsoft.com/office/officeart/2008/layout/HalfCircleOrganizationChart"/>
    <dgm:cxn modelId="{95F52EAC-A6BC-4C39-BDBD-5693ED2B2194}" type="presParOf" srcId="{9ED16C1E-A7F5-41D3-9A51-98FE818AFA83}" destId="{B143F131-55F9-4B76-9485-C17B1F89E137}" srcOrd="0" destOrd="0" presId="urn:microsoft.com/office/officeart/2008/layout/HalfCircleOrganizationChart"/>
    <dgm:cxn modelId="{569D9EE4-E84B-49FE-90AF-B2EC0E9DF2F2}" type="presParOf" srcId="{B143F131-55F9-4B76-9485-C17B1F89E137}" destId="{EA0818F7-E882-4990-B848-31DB3370A3A1}" srcOrd="0" destOrd="0" presId="urn:microsoft.com/office/officeart/2008/layout/HalfCircleOrganizationChart"/>
    <dgm:cxn modelId="{2BD7467B-B79E-4489-BF00-7C645A2DEA5E}" type="presParOf" srcId="{B143F131-55F9-4B76-9485-C17B1F89E137}" destId="{8A76F73C-8DC0-4B55-AA03-06B6C6454481}" srcOrd="1" destOrd="0" presId="urn:microsoft.com/office/officeart/2008/layout/HalfCircleOrganizationChart"/>
    <dgm:cxn modelId="{383122B5-9383-4C3A-B1AD-C230CF1F72E0}" type="presParOf" srcId="{B143F131-55F9-4B76-9485-C17B1F89E137}" destId="{2CB8DBF6-638D-435E-ABD9-08D5E0EEC6ED}" srcOrd="2" destOrd="0" presId="urn:microsoft.com/office/officeart/2008/layout/HalfCircleOrganizationChart"/>
    <dgm:cxn modelId="{CA430572-410E-4ECD-A713-F40F3768E014}" type="presParOf" srcId="{B143F131-55F9-4B76-9485-C17B1F89E137}" destId="{18D011EA-1B01-427B-A492-D68FCE166C44}" srcOrd="3" destOrd="0" presId="urn:microsoft.com/office/officeart/2008/layout/HalfCircleOrganizationChart"/>
    <dgm:cxn modelId="{AF493758-49D4-47EC-ADD5-3773491D6FAF}" type="presParOf" srcId="{9ED16C1E-A7F5-41D3-9A51-98FE818AFA83}" destId="{5E75A084-ED74-4535-9B83-1B29B8262354}" srcOrd="1" destOrd="0" presId="urn:microsoft.com/office/officeart/2008/layout/HalfCircleOrganizationChart"/>
    <dgm:cxn modelId="{6A1E47B5-1FA4-4455-8CDF-C55F29514F9F}" type="presParOf" srcId="{5E75A084-ED74-4535-9B83-1B29B8262354}" destId="{F3C38970-63D8-4CF3-9DDA-3E1D153113F7}" srcOrd="0" destOrd="0" presId="urn:microsoft.com/office/officeart/2008/layout/HalfCircleOrganizationChart"/>
    <dgm:cxn modelId="{A06AB75C-4765-4EBD-9E70-6C9525393860}" type="presParOf" srcId="{5E75A084-ED74-4535-9B83-1B29B8262354}" destId="{B70B6688-111E-492C-97C1-8D84A06A4792}" srcOrd="1" destOrd="0" presId="urn:microsoft.com/office/officeart/2008/layout/HalfCircleOrganizationChart"/>
    <dgm:cxn modelId="{03D77746-E90A-458C-A4F9-023D3377A58F}" type="presParOf" srcId="{B70B6688-111E-492C-97C1-8D84A06A4792}" destId="{835A053D-51B2-474F-AB07-187702C3BC1E}" srcOrd="0" destOrd="0" presId="urn:microsoft.com/office/officeart/2008/layout/HalfCircleOrganizationChart"/>
    <dgm:cxn modelId="{0ED87BBB-11C9-441D-B285-F633E3B6DD62}" type="presParOf" srcId="{835A053D-51B2-474F-AB07-187702C3BC1E}" destId="{C0223CD4-5932-43F5-A104-9A7FCA626697}" srcOrd="0" destOrd="0" presId="urn:microsoft.com/office/officeart/2008/layout/HalfCircleOrganizationChart"/>
    <dgm:cxn modelId="{7ADFD13C-47C9-4068-A210-E67FC365CA14}" type="presParOf" srcId="{835A053D-51B2-474F-AB07-187702C3BC1E}" destId="{07C14513-0176-4631-8D75-FB4D1A552392}" srcOrd="1" destOrd="0" presId="urn:microsoft.com/office/officeart/2008/layout/HalfCircleOrganizationChart"/>
    <dgm:cxn modelId="{210B9A90-746B-45B0-97E4-88950591E1BA}" type="presParOf" srcId="{835A053D-51B2-474F-AB07-187702C3BC1E}" destId="{D68A6E19-C286-4C06-B525-77A1DD0122A0}" srcOrd="2" destOrd="0" presId="urn:microsoft.com/office/officeart/2008/layout/HalfCircleOrganizationChart"/>
    <dgm:cxn modelId="{D1339057-28A2-4590-83C0-CBFB16A121E0}" type="presParOf" srcId="{835A053D-51B2-474F-AB07-187702C3BC1E}" destId="{B1CA2E4E-9F13-462C-B607-9888C9A6AC1D}" srcOrd="3" destOrd="0" presId="urn:microsoft.com/office/officeart/2008/layout/HalfCircleOrganizationChart"/>
    <dgm:cxn modelId="{C48B582D-AA1F-47B2-9390-B16F67978F12}" type="presParOf" srcId="{B70B6688-111E-492C-97C1-8D84A06A4792}" destId="{0F9FD8C9-0047-4CEB-AEAE-1A77F509FF24}" srcOrd="1" destOrd="0" presId="urn:microsoft.com/office/officeart/2008/layout/HalfCircleOrganizationChart"/>
    <dgm:cxn modelId="{F817EE81-B3A7-4B05-A236-AC0E6D1DE5BE}" type="presParOf" srcId="{B70B6688-111E-492C-97C1-8D84A06A4792}" destId="{171D9281-172B-4E9D-AF99-2E05B7C2BE81}" srcOrd="2" destOrd="0" presId="urn:microsoft.com/office/officeart/2008/layout/HalfCircleOrganizationChart"/>
    <dgm:cxn modelId="{1BFDC73A-6C4C-4397-82EE-066B39EA65AF}" type="presParOf" srcId="{9ED16C1E-A7F5-41D3-9A51-98FE818AFA83}" destId="{D5137DA3-B9D7-44F4-ABDC-B8E9DC1D8B18}" srcOrd="2" destOrd="0" presId="urn:microsoft.com/office/officeart/2008/layout/HalfCircleOrganizationChart"/>
    <dgm:cxn modelId="{4D2A6B93-AF05-4AC0-A589-A1B984579168}" type="presParOf" srcId="{EE5F3D26-A7DD-41E1-81AA-95372665827C}" destId="{51180253-1E0C-4BB4-A264-0E9AA562380E}" srcOrd="2" destOrd="0" presId="urn:microsoft.com/office/officeart/2008/layout/HalfCircleOrganizationChart"/>
    <dgm:cxn modelId="{2138D6CA-D74E-401D-901A-76985B3D28A6}" type="presParOf" srcId="{CCF66A5B-E47B-4A23-A67A-4B945462111B}" destId="{CB4766F1-4611-4456-A310-6BF6CE10F5C4}" srcOrd="1" destOrd="0" presId="urn:microsoft.com/office/officeart/2008/layout/HalfCircleOrganizationChart"/>
    <dgm:cxn modelId="{7FE45A63-14F5-478A-94F4-AC8E2F92C5AD}" type="presParOf" srcId="{CB4766F1-4611-4456-A310-6BF6CE10F5C4}" destId="{D14740D8-F505-4DF9-ACAD-FEC3A2BC74A4}" srcOrd="0" destOrd="0" presId="urn:microsoft.com/office/officeart/2008/layout/HalfCircleOrganizationChart"/>
    <dgm:cxn modelId="{DC7A144D-A5EB-403B-A1D9-88CCFFDBB8B7}" type="presParOf" srcId="{D14740D8-F505-4DF9-ACAD-FEC3A2BC74A4}" destId="{B4F250CA-D27F-4505-97C9-36FD0B350BB4}" srcOrd="0" destOrd="0" presId="urn:microsoft.com/office/officeart/2008/layout/HalfCircleOrganizationChart"/>
    <dgm:cxn modelId="{FD24B39D-4174-4301-8E07-C502BE9689C4}" type="presParOf" srcId="{D14740D8-F505-4DF9-ACAD-FEC3A2BC74A4}" destId="{CAD3CF30-062B-4BB7-8318-FFE1C9B4811B}" srcOrd="1" destOrd="0" presId="urn:microsoft.com/office/officeart/2008/layout/HalfCircleOrganizationChart"/>
    <dgm:cxn modelId="{3CE9ED05-08DF-44E7-BE46-A24CB19149DC}" type="presParOf" srcId="{D14740D8-F505-4DF9-ACAD-FEC3A2BC74A4}" destId="{AC76BBA7-45AC-4C0E-A8EC-796A47E57348}" srcOrd="2" destOrd="0" presId="urn:microsoft.com/office/officeart/2008/layout/HalfCircleOrganizationChart"/>
    <dgm:cxn modelId="{7336762F-2BA8-4F42-B60B-B8911CE88A6A}" type="presParOf" srcId="{D14740D8-F505-4DF9-ACAD-FEC3A2BC74A4}" destId="{96FEB8E2-308B-4699-924A-DB21BBCE89CD}" srcOrd="3" destOrd="0" presId="urn:microsoft.com/office/officeart/2008/layout/HalfCircleOrganizationChart"/>
    <dgm:cxn modelId="{AEE0FBC1-04CA-4FDA-924D-7493D0C64C5E}" type="presParOf" srcId="{CB4766F1-4611-4456-A310-6BF6CE10F5C4}" destId="{D69346F1-7F6E-4CEE-9F4E-1E2C34FC44A8}" srcOrd="1" destOrd="0" presId="urn:microsoft.com/office/officeart/2008/layout/HalfCircleOrganizationChart"/>
    <dgm:cxn modelId="{91FD92BF-8F97-4FAE-814D-18ABBE875D3A}" type="presParOf" srcId="{CB4766F1-4611-4456-A310-6BF6CE10F5C4}" destId="{A7FA7DB3-27DD-493E-B7DA-E0910FD8AC2F}" srcOrd="2" destOrd="0" presId="urn:microsoft.com/office/officeart/2008/layout/HalfCircleOrganizationChart"/>
    <dgm:cxn modelId="{6D375045-2ACF-47E4-A4C5-5194765C212D}" type="presParOf" srcId="{CCF66A5B-E47B-4A23-A67A-4B945462111B}" destId="{85826D70-3483-49DC-BFC1-10DCEA96DAA6}" srcOrd="2" destOrd="0" presId="urn:microsoft.com/office/officeart/2008/layout/HalfCircleOrganizationChart"/>
    <dgm:cxn modelId="{1FAD4714-D381-4154-BCF1-2431E56B9EE5}" type="presParOf" srcId="{85826D70-3483-49DC-BFC1-10DCEA96DAA6}" destId="{428BFC7B-6796-49E1-B25D-B6B4D39044D4}" srcOrd="0" destOrd="0" presId="urn:microsoft.com/office/officeart/2008/layout/HalfCircleOrganizationChart"/>
    <dgm:cxn modelId="{811458EF-DCC8-48BE-84E2-0780D48CB8A9}" type="presParOf" srcId="{428BFC7B-6796-49E1-B25D-B6B4D39044D4}" destId="{716728D8-2109-445A-9CCE-3F948CA8D326}" srcOrd="0" destOrd="0" presId="urn:microsoft.com/office/officeart/2008/layout/HalfCircleOrganizationChart"/>
    <dgm:cxn modelId="{AD1DE103-E3F1-4D30-9627-0FED5BA10A79}" type="presParOf" srcId="{428BFC7B-6796-49E1-B25D-B6B4D39044D4}" destId="{C3B5D776-5843-4D35-B51E-2AFB8F3C7429}" srcOrd="1" destOrd="0" presId="urn:microsoft.com/office/officeart/2008/layout/HalfCircleOrganizationChart"/>
    <dgm:cxn modelId="{96F8E4AF-7886-408B-9D96-DE1ED01EB6B0}" type="presParOf" srcId="{428BFC7B-6796-49E1-B25D-B6B4D39044D4}" destId="{B9B6661A-AF55-4174-A723-5F9177F0729C}" srcOrd="2" destOrd="0" presId="urn:microsoft.com/office/officeart/2008/layout/HalfCircleOrganizationChart"/>
    <dgm:cxn modelId="{F6C630EB-2040-49D4-9CC6-E26A2D960771}" type="presParOf" srcId="{428BFC7B-6796-49E1-B25D-B6B4D39044D4}" destId="{43CD8317-E715-4E53-9D0B-1BE988BA1F4B}" srcOrd="3" destOrd="0" presId="urn:microsoft.com/office/officeart/2008/layout/HalfCircleOrganizationChart"/>
    <dgm:cxn modelId="{C538028D-4333-4683-B61E-063F995EEF1F}" type="presParOf" srcId="{85826D70-3483-49DC-BFC1-10DCEA96DAA6}" destId="{4C09003B-E32E-4F37-8DB6-14244B418C87}" srcOrd="1" destOrd="0" presId="urn:microsoft.com/office/officeart/2008/layout/HalfCircleOrganizationChart"/>
    <dgm:cxn modelId="{E9006E81-69B1-4BB6-A784-5B9E558F6EC2}" type="presParOf" srcId="{85826D70-3483-49DC-BFC1-10DCEA96DAA6}" destId="{A2ABEF7E-D9AE-455F-8987-1A327CC9C755}"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7B9042C6-F430-4B4F-B8BB-5C40D4D9A1E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DADA9AA7-E418-4B0E-BB28-8F096CAD9BEC}">
      <dgm:prSet phldrT="[Text]"/>
      <dgm:spPr/>
      <dgm:t>
        <a:bodyPr/>
        <a:lstStyle/>
        <a:p>
          <a:r>
            <a:rPr lang="fa-IR" dirty="0">
              <a:cs typeface="B Titr" panose="00000700000000000000" pitchFamily="2" charset="-78"/>
            </a:rPr>
            <a:t>الف</a:t>
          </a:r>
          <a:endParaRPr lang="en-US" dirty="0">
            <a:cs typeface="B Titr" panose="00000700000000000000" pitchFamily="2" charset="-78"/>
          </a:endParaRPr>
        </a:p>
      </dgm:t>
    </dgm:pt>
    <dgm:pt modelId="{B95701FA-1D46-40FD-9112-B803D4100A7E}" type="parTrans" cxnId="{D28D27F2-A16E-484F-8F82-7B13D2D3CAC2}">
      <dgm:prSet/>
      <dgm:spPr/>
      <dgm:t>
        <a:bodyPr/>
        <a:lstStyle/>
        <a:p>
          <a:endParaRPr lang="en-US"/>
        </a:p>
      </dgm:t>
    </dgm:pt>
    <dgm:pt modelId="{1A6D5702-5039-4120-B10E-BD9235196C4A}" type="sibTrans" cxnId="{D28D27F2-A16E-484F-8F82-7B13D2D3CAC2}">
      <dgm:prSet/>
      <dgm:spPr/>
      <dgm:t>
        <a:bodyPr/>
        <a:lstStyle/>
        <a:p>
          <a:endParaRPr lang="en-US"/>
        </a:p>
      </dgm:t>
    </dgm:pt>
    <dgm:pt modelId="{7F450823-E3DC-4906-8E1E-6477767F6CC6}">
      <dgm:prSet phldrT="[Text]"/>
      <dgm:spPr/>
      <dgm:t>
        <a:bodyPr/>
        <a:lstStyle/>
        <a:p>
          <a:r>
            <a:rPr lang="fa-IR" dirty="0">
              <a:cs typeface="B Titr" panose="00000700000000000000" pitchFamily="2" charset="-78"/>
            </a:rPr>
            <a:t>ب</a:t>
          </a:r>
          <a:endParaRPr lang="en-US" dirty="0">
            <a:cs typeface="B Titr" panose="00000700000000000000" pitchFamily="2" charset="-78"/>
          </a:endParaRPr>
        </a:p>
      </dgm:t>
    </dgm:pt>
    <dgm:pt modelId="{7372EFB7-01BA-49FF-A859-C26097EBFC61}" type="parTrans" cxnId="{3EDF455F-450B-467E-BC32-8B8C30981BA2}">
      <dgm:prSet/>
      <dgm:spPr/>
      <dgm:t>
        <a:bodyPr/>
        <a:lstStyle/>
        <a:p>
          <a:endParaRPr lang="en-US"/>
        </a:p>
      </dgm:t>
    </dgm:pt>
    <dgm:pt modelId="{67C45975-66EE-4C79-932F-8B840BF7E681}" type="sibTrans" cxnId="{3EDF455F-450B-467E-BC32-8B8C30981BA2}">
      <dgm:prSet/>
      <dgm:spPr/>
      <dgm:t>
        <a:bodyPr/>
        <a:lstStyle/>
        <a:p>
          <a:endParaRPr lang="en-US"/>
        </a:p>
      </dgm:t>
    </dgm:pt>
    <dgm:pt modelId="{6C61EDA7-2F03-4894-8AD7-6D012939C817}">
      <dgm:prSet phldrT="[Text]"/>
      <dgm:spPr/>
      <dgm:t>
        <a:bodyPr/>
        <a:lstStyle/>
        <a:p>
          <a:r>
            <a:rPr lang="fa-IR" dirty="0">
              <a:cs typeface="B Titr" panose="00000700000000000000" pitchFamily="2" charset="-78"/>
            </a:rPr>
            <a:t>ک</a:t>
          </a:r>
          <a:endParaRPr lang="en-US" dirty="0">
            <a:cs typeface="B Titr" panose="00000700000000000000" pitchFamily="2" charset="-78"/>
          </a:endParaRPr>
        </a:p>
      </dgm:t>
    </dgm:pt>
    <dgm:pt modelId="{17C1BEE7-0263-468C-904A-ACA63CA5BD30}" type="parTrans" cxnId="{5C9F27A0-FE60-4137-8E9E-E28AFC05E39E}">
      <dgm:prSet/>
      <dgm:spPr/>
      <dgm:t>
        <a:bodyPr/>
        <a:lstStyle/>
        <a:p>
          <a:endParaRPr lang="en-US"/>
        </a:p>
      </dgm:t>
    </dgm:pt>
    <dgm:pt modelId="{0118F9EC-5024-4079-8CE7-8F776E71EF91}" type="sibTrans" cxnId="{5C9F27A0-FE60-4137-8E9E-E28AFC05E39E}">
      <dgm:prSet/>
      <dgm:spPr/>
      <dgm:t>
        <a:bodyPr/>
        <a:lstStyle/>
        <a:p>
          <a:endParaRPr lang="en-US"/>
        </a:p>
      </dgm:t>
    </dgm:pt>
    <dgm:pt modelId="{B8CC4897-FB19-4822-A719-102986870AAA}">
      <dgm:prSet phldrT="[Text]"/>
      <dgm:spPr/>
      <dgm:t>
        <a:bodyPr/>
        <a:lstStyle/>
        <a:p>
          <a:r>
            <a:rPr lang="fa-IR" dirty="0">
              <a:cs typeface="B Titr" panose="00000700000000000000" pitchFamily="2" charset="-78"/>
            </a:rPr>
            <a:t>ذ</a:t>
          </a:r>
          <a:endParaRPr lang="en-US" dirty="0">
            <a:cs typeface="B Titr" panose="00000700000000000000" pitchFamily="2" charset="-78"/>
          </a:endParaRPr>
        </a:p>
      </dgm:t>
    </dgm:pt>
    <dgm:pt modelId="{2468566E-498D-41EE-A47C-48716E312A65}" type="parTrans" cxnId="{1C031751-E9F4-47BD-AD52-6B33E7CF4E38}">
      <dgm:prSet/>
      <dgm:spPr/>
      <dgm:t>
        <a:bodyPr/>
        <a:lstStyle/>
        <a:p>
          <a:endParaRPr lang="en-US"/>
        </a:p>
      </dgm:t>
    </dgm:pt>
    <dgm:pt modelId="{51FEB66B-33E6-49F8-8832-B8D1D70F6844}" type="sibTrans" cxnId="{1C031751-E9F4-47BD-AD52-6B33E7CF4E38}">
      <dgm:prSet/>
      <dgm:spPr/>
      <dgm:t>
        <a:bodyPr/>
        <a:lstStyle/>
        <a:p>
          <a:endParaRPr lang="en-US"/>
        </a:p>
      </dgm:t>
    </dgm:pt>
    <dgm:pt modelId="{69220AF5-4F7B-4627-8BBE-9B2596C3F16A}">
      <dgm:prSet phldrT="[Text]"/>
      <dgm:spPr/>
      <dgm:t>
        <a:bodyPr/>
        <a:lstStyle/>
        <a:p>
          <a:r>
            <a:rPr lang="fa-IR" dirty="0">
              <a:cs typeface="B Titr" panose="00000700000000000000" pitchFamily="2" charset="-78"/>
            </a:rPr>
            <a:t>ت</a:t>
          </a:r>
          <a:endParaRPr lang="en-US" dirty="0">
            <a:cs typeface="B Titr" panose="00000700000000000000" pitchFamily="2" charset="-78"/>
          </a:endParaRPr>
        </a:p>
      </dgm:t>
    </dgm:pt>
    <dgm:pt modelId="{A1813366-1050-430A-8D49-BF4BEBC584FE}" type="parTrans" cxnId="{562CA355-A511-48C4-9453-F35DAD97BB26}">
      <dgm:prSet/>
      <dgm:spPr/>
      <dgm:t>
        <a:bodyPr/>
        <a:lstStyle/>
        <a:p>
          <a:endParaRPr lang="en-US"/>
        </a:p>
      </dgm:t>
    </dgm:pt>
    <dgm:pt modelId="{3F8EF725-207A-40A4-BA78-66A4B3AA7AEA}" type="sibTrans" cxnId="{562CA355-A511-48C4-9453-F35DAD97BB26}">
      <dgm:prSet/>
      <dgm:spPr/>
      <dgm:t>
        <a:bodyPr/>
        <a:lstStyle/>
        <a:p>
          <a:endParaRPr lang="en-US"/>
        </a:p>
      </dgm:t>
    </dgm:pt>
    <dgm:pt modelId="{9891CEBC-83C7-459A-ADF3-0A996F5CDBC5}">
      <dgm:prSet phldrT="[Text]"/>
      <dgm:spPr/>
      <dgm:t>
        <a:bodyPr/>
        <a:lstStyle/>
        <a:p>
          <a:r>
            <a:rPr lang="fa-IR" dirty="0">
              <a:cs typeface="B Titr" panose="00000700000000000000" pitchFamily="2" charset="-78"/>
            </a:rPr>
            <a:t>و</a:t>
          </a:r>
          <a:endParaRPr lang="en-US" dirty="0">
            <a:cs typeface="B Titr" panose="00000700000000000000" pitchFamily="2" charset="-78"/>
          </a:endParaRPr>
        </a:p>
      </dgm:t>
    </dgm:pt>
    <dgm:pt modelId="{C4E8807E-D4C5-454F-876D-45F80CD904C5}" type="parTrans" cxnId="{8B638D59-7828-420B-8F15-97D3724DB061}">
      <dgm:prSet/>
      <dgm:spPr/>
      <dgm:t>
        <a:bodyPr/>
        <a:lstStyle/>
        <a:p>
          <a:endParaRPr lang="en-US"/>
        </a:p>
      </dgm:t>
    </dgm:pt>
    <dgm:pt modelId="{D1D65863-DBEA-4259-8758-4E4449DD5D0E}" type="sibTrans" cxnId="{8B638D59-7828-420B-8F15-97D3724DB061}">
      <dgm:prSet/>
      <dgm:spPr/>
      <dgm:t>
        <a:bodyPr/>
        <a:lstStyle/>
        <a:p>
          <a:endParaRPr lang="en-US"/>
        </a:p>
      </dgm:t>
    </dgm:pt>
    <dgm:pt modelId="{5F66068B-EFDE-4342-AC3D-0CE9DAC8DF37}" type="pres">
      <dgm:prSet presAssocID="{7B9042C6-F430-4B4F-B8BB-5C40D4D9A1E1}" presName="diagram" presStyleCnt="0">
        <dgm:presLayoutVars>
          <dgm:chPref val="1"/>
          <dgm:dir/>
          <dgm:animOne val="branch"/>
          <dgm:animLvl val="lvl"/>
          <dgm:resizeHandles val="exact"/>
        </dgm:presLayoutVars>
      </dgm:prSet>
      <dgm:spPr/>
      <dgm:t>
        <a:bodyPr/>
        <a:lstStyle/>
        <a:p>
          <a:endParaRPr lang="en-US"/>
        </a:p>
      </dgm:t>
    </dgm:pt>
    <dgm:pt modelId="{56615B44-FD26-4705-B834-D8B7C7844DED}" type="pres">
      <dgm:prSet presAssocID="{DADA9AA7-E418-4B0E-BB28-8F096CAD9BEC}" presName="root1" presStyleCnt="0"/>
      <dgm:spPr/>
    </dgm:pt>
    <dgm:pt modelId="{241F8F97-BF53-4098-B186-E90EA85301FB}" type="pres">
      <dgm:prSet presAssocID="{DADA9AA7-E418-4B0E-BB28-8F096CAD9BEC}" presName="LevelOneTextNode" presStyleLbl="node0" presStyleIdx="0" presStyleCnt="1">
        <dgm:presLayoutVars>
          <dgm:chPref val="3"/>
        </dgm:presLayoutVars>
      </dgm:prSet>
      <dgm:spPr/>
      <dgm:t>
        <a:bodyPr/>
        <a:lstStyle/>
        <a:p>
          <a:endParaRPr lang="en-US"/>
        </a:p>
      </dgm:t>
    </dgm:pt>
    <dgm:pt modelId="{ADDBE02B-233A-451C-AC02-1A3544AB98AD}" type="pres">
      <dgm:prSet presAssocID="{DADA9AA7-E418-4B0E-BB28-8F096CAD9BEC}" presName="level2hierChild" presStyleCnt="0"/>
      <dgm:spPr/>
    </dgm:pt>
    <dgm:pt modelId="{74C53DB9-6EA5-472B-983F-BF8793354F5A}" type="pres">
      <dgm:prSet presAssocID="{7372EFB7-01BA-49FF-A859-C26097EBFC61}" presName="conn2-1" presStyleLbl="parChTrans1D2" presStyleIdx="0" presStyleCnt="2"/>
      <dgm:spPr/>
      <dgm:t>
        <a:bodyPr/>
        <a:lstStyle/>
        <a:p>
          <a:endParaRPr lang="en-US"/>
        </a:p>
      </dgm:t>
    </dgm:pt>
    <dgm:pt modelId="{EAAC1154-4DC2-459A-A822-344ED58CCD28}" type="pres">
      <dgm:prSet presAssocID="{7372EFB7-01BA-49FF-A859-C26097EBFC61}" presName="connTx" presStyleLbl="parChTrans1D2" presStyleIdx="0" presStyleCnt="2"/>
      <dgm:spPr/>
      <dgm:t>
        <a:bodyPr/>
        <a:lstStyle/>
        <a:p>
          <a:endParaRPr lang="en-US"/>
        </a:p>
      </dgm:t>
    </dgm:pt>
    <dgm:pt modelId="{66523B85-B7D4-41B4-8594-08571B72513B}" type="pres">
      <dgm:prSet presAssocID="{7F450823-E3DC-4906-8E1E-6477767F6CC6}" presName="root2" presStyleCnt="0"/>
      <dgm:spPr/>
    </dgm:pt>
    <dgm:pt modelId="{73799A25-E0FF-4091-A88A-6F4B57D84EB7}" type="pres">
      <dgm:prSet presAssocID="{7F450823-E3DC-4906-8E1E-6477767F6CC6}" presName="LevelTwoTextNode" presStyleLbl="node2" presStyleIdx="0" presStyleCnt="2">
        <dgm:presLayoutVars>
          <dgm:chPref val="3"/>
        </dgm:presLayoutVars>
      </dgm:prSet>
      <dgm:spPr/>
      <dgm:t>
        <a:bodyPr/>
        <a:lstStyle/>
        <a:p>
          <a:endParaRPr lang="en-US"/>
        </a:p>
      </dgm:t>
    </dgm:pt>
    <dgm:pt modelId="{8F675A0F-D455-44FC-AE4D-DDC3E39E37AD}" type="pres">
      <dgm:prSet presAssocID="{7F450823-E3DC-4906-8E1E-6477767F6CC6}" presName="level3hierChild" presStyleCnt="0"/>
      <dgm:spPr/>
    </dgm:pt>
    <dgm:pt modelId="{5603665C-88DD-4CC5-9A6A-AA91645B1C4C}" type="pres">
      <dgm:prSet presAssocID="{17C1BEE7-0263-468C-904A-ACA63CA5BD30}" presName="conn2-1" presStyleLbl="parChTrans1D3" presStyleIdx="0" presStyleCnt="3"/>
      <dgm:spPr/>
      <dgm:t>
        <a:bodyPr/>
        <a:lstStyle/>
        <a:p>
          <a:endParaRPr lang="en-US"/>
        </a:p>
      </dgm:t>
    </dgm:pt>
    <dgm:pt modelId="{2BA570BF-A58F-4B20-B8AC-758EB887FADD}" type="pres">
      <dgm:prSet presAssocID="{17C1BEE7-0263-468C-904A-ACA63CA5BD30}" presName="connTx" presStyleLbl="parChTrans1D3" presStyleIdx="0" presStyleCnt="3"/>
      <dgm:spPr/>
      <dgm:t>
        <a:bodyPr/>
        <a:lstStyle/>
        <a:p>
          <a:endParaRPr lang="en-US"/>
        </a:p>
      </dgm:t>
    </dgm:pt>
    <dgm:pt modelId="{65D01206-11C1-4232-8A6B-D6D8931C8F3B}" type="pres">
      <dgm:prSet presAssocID="{6C61EDA7-2F03-4894-8AD7-6D012939C817}" presName="root2" presStyleCnt="0"/>
      <dgm:spPr/>
    </dgm:pt>
    <dgm:pt modelId="{A1FAD95C-6E2F-43C8-87B7-91092FF90A85}" type="pres">
      <dgm:prSet presAssocID="{6C61EDA7-2F03-4894-8AD7-6D012939C817}" presName="LevelTwoTextNode" presStyleLbl="node3" presStyleIdx="0" presStyleCnt="3">
        <dgm:presLayoutVars>
          <dgm:chPref val="3"/>
        </dgm:presLayoutVars>
      </dgm:prSet>
      <dgm:spPr/>
      <dgm:t>
        <a:bodyPr/>
        <a:lstStyle/>
        <a:p>
          <a:endParaRPr lang="en-US"/>
        </a:p>
      </dgm:t>
    </dgm:pt>
    <dgm:pt modelId="{03090F58-58CE-4DAD-AC5F-57EA09C3AE14}" type="pres">
      <dgm:prSet presAssocID="{6C61EDA7-2F03-4894-8AD7-6D012939C817}" presName="level3hierChild" presStyleCnt="0"/>
      <dgm:spPr/>
    </dgm:pt>
    <dgm:pt modelId="{348422D2-AD59-448A-9B4F-1E15ABFD7FA1}" type="pres">
      <dgm:prSet presAssocID="{2468566E-498D-41EE-A47C-48716E312A65}" presName="conn2-1" presStyleLbl="parChTrans1D3" presStyleIdx="1" presStyleCnt="3"/>
      <dgm:spPr/>
      <dgm:t>
        <a:bodyPr/>
        <a:lstStyle/>
        <a:p>
          <a:endParaRPr lang="en-US"/>
        </a:p>
      </dgm:t>
    </dgm:pt>
    <dgm:pt modelId="{8F051C1D-6E4F-4648-915F-AE45138AB31F}" type="pres">
      <dgm:prSet presAssocID="{2468566E-498D-41EE-A47C-48716E312A65}" presName="connTx" presStyleLbl="parChTrans1D3" presStyleIdx="1" presStyleCnt="3"/>
      <dgm:spPr/>
      <dgm:t>
        <a:bodyPr/>
        <a:lstStyle/>
        <a:p>
          <a:endParaRPr lang="en-US"/>
        </a:p>
      </dgm:t>
    </dgm:pt>
    <dgm:pt modelId="{807462EC-521A-430F-89AA-13AAE4F4E713}" type="pres">
      <dgm:prSet presAssocID="{B8CC4897-FB19-4822-A719-102986870AAA}" presName="root2" presStyleCnt="0"/>
      <dgm:spPr/>
    </dgm:pt>
    <dgm:pt modelId="{151B1A85-8BBB-4073-9D69-22CCB4B045F2}" type="pres">
      <dgm:prSet presAssocID="{B8CC4897-FB19-4822-A719-102986870AAA}" presName="LevelTwoTextNode" presStyleLbl="node3" presStyleIdx="1" presStyleCnt="3">
        <dgm:presLayoutVars>
          <dgm:chPref val="3"/>
        </dgm:presLayoutVars>
      </dgm:prSet>
      <dgm:spPr/>
      <dgm:t>
        <a:bodyPr/>
        <a:lstStyle/>
        <a:p>
          <a:endParaRPr lang="en-US"/>
        </a:p>
      </dgm:t>
    </dgm:pt>
    <dgm:pt modelId="{FA8D3674-7143-4EDB-8424-9540F517B256}" type="pres">
      <dgm:prSet presAssocID="{B8CC4897-FB19-4822-A719-102986870AAA}" presName="level3hierChild" presStyleCnt="0"/>
      <dgm:spPr/>
    </dgm:pt>
    <dgm:pt modelId="{9DC5A183-050B-4A30-A577-BE4BAD847B40}" type="pres">
      <dgm:prSet presAssocID="{A1813366-1050-430A-8D49-BF4BEBC584FE}" presName="conn2-1" presStyleLbl="parChTrans1D2" presStyleIdx="1" presStyleCnt="2"/>
      <dgm:spPr/>
      <dgm:t>
        <a:bodyPr/>
        <a:lstStyle/>
        <a:p>
          <a:endParaRPr lang="en-US"/>
        </a:p>
      </dgm:t>
    </dgm:pt>
    <dgm:pt modelId="{5C567755-C6F9-43DB-B38A-3FC3F6CE5641}" type="pres">
      <dgm:prSet presAssocID="{A1813366-1050-430A-8D49-BF4BEBC584FE}" presName="connTx" presStyleLbl="parChTrans1D2" presStyleIdx="1" presStyleCnt="2"/>
      <dgm:spPr/>
      <dgm:t>
        <a:bodyPr/>
        <a:lstStyle/>
        <a:p>
          <a:endParaRPr lang="en-US"/>
        </a:p>
      </dgm:t>
    </dgm:pt>
    <dgm:pt modelId="{95CC0331-CB1F-4561-A8C1-5D85C1EADD0B}" type="pres">
      <dgm:prSet presAssocID="{69220AF5-4F7B-4627-8BBE-9B2596C3F16A}" presName="root2" presStyleCnt="0"/>
      <dgm:spPr/>
    </dgm:pt>
    <dgm:pt modelId="{498E1D88-3928-4A7D-A265-E86E063744F6}" type="pres">
      <dgm:prSet presAssocID="{69220AF5-4F7B-4627-8BBE-9B2596C3F16A}" presName="LevelTwoTextNode" presStyleLbl="node2" presStyleIdx="1" presStyleCnt="2">
        <dgm:presLayoutVars>
          <dgm:chPref val="3"/>
        </dgm:presLayoutVars>
      </dgm:prSet>
      <dgm:spPr/>
      <dgm:t>
        <a:bodyPr/>
        <a:lstStyle/>
        <a:p>
          <a:endParaRPr lang="en-US"/>
        </a:p>
      </dgm:t>
    </dgm:pt>
    <dgm:pt modelId="{50C7513D-C848-4AE6-B894-16AC5F4CFB89}" type="pres">
      <dgm:prSet presAssocID="{69220AF5-4F7B-4627-8BBE-9B2596C3F16A}" presName="level3hierChild" presStyleCnt="0"/>
      <dgm:spPr/>
    </dgm:pt>
    <dgm:pt modelId="{6947E2DC-1A0E-4228-8532-1398E80A1F92}" type="pres">
      <dgm:prSet presAssocID="{C4E8807E-D4C5-454F-876D-45F80CD904C5}" presName="conn2-1" presStyleLbl="parChTrans1D3" presStyleIdx="2" presStyleCnt="3"/>
      <dgm:spPr/>
      <dgm:t>
        <a:bodyPr/>
        <a:lstStyle/>
        <a:p>
          <a:endParaRPr lang="en-US"/>
        </a:p>
      </dgm:t>
    </dgm:pt>
    <dgm:pt modelId="{D7E9828F-D81F-49E1-8A8E-0C9A16C044B2}" type="pres">
      <dgm:prSet presAssocID="{C4E8807E-D4C5-454F-876D-45F80CD904C5}" presName="connTx" presStyleLbl="parChTrans1D3" presStyleIdx="2" presStyleCnt="3"/>
      <dgm:spPr/>
      <dgm:t>
        <a:bodyPr/>
        <a:lstStyle/>
        <a:p>
          <a:endParaRPr lang="en-US"/>
        </a:p>
      </dgm:t>
    </dgm:pt>
    <dgm:pt modelId="{B847324E-BCF3-4090-B04E-6F81A7C1F9D3}" type="pres">
      <dgm:prSet presAssocID="{9891CEBC-83C7-459A-ADF3-0A996F5CDBC5}" presName="root2" presStyleCnt="0"/>
      <dgm:spPr/>
    </dgm:pt>
    <dgm:pt modelId="{9C57B56D-5859-4AE6-8C18-AA9D550B32B0}" type="pres">
      <dgm:prSet presAssocID="{9891CEBC-83C7-459A-ADF3-0A996F5CDBC5}" presName="LevelTwoTextNode" presStyleLbl="node3" presStyleIdx="2" presStyleCnt="3">
        <dgm:presLayoutVars>
          <dgm:chPref val="3"/>
        </dgm:presLayoutVars>
      </dgm:prSet>
      <dgm:spPr/>
      <dgm:t>
        <a:bodyPr/>
        <a:lstStyle/>
        <a:p>
          <a:endParaRPr lang="en-US"/>
        </a:p>
      </dgm:t>
    </dgm:pt>
    <dgm:pt modelId="{B9DCFF52-4DFF-4232-98F4-C3F69C40B1EE}" type="pres">
      <dgm:prSet presAssocID="{9891CEBC-83C7-459A-ADF3-0A996F5CDBC5}" presName="level3hierChild" presStyleCnt="0"/>
      <dgm:spPr/>
    </dgm:pt>
  </dgm:ptLst>
  <dgm:cxnLst>
    <dgm:cxn modelId="{4DBCAF53-D898-4774-B861-44166EBCA04A}" type="presOf" srcId="{17C1BEE7-0263-468C-904A-ACA63CA5BD30}" destId="{2BA570BF-A58F-4B20-B8AC-758EB887FADD}" srcOrd="1" destOrd="0" presId="urn:microsoft.com/office/officeart/2005/8/layout/hierarchy2"/>
    <dgm:cxn modelId="{562CA355-A511-48C4-9453-F35DAD97BB26}" srcId="{DADA9AA7-E418-4B0E-BB28-8F096CAD9BEC}" destId="{69220AF5-4F7B-4627-8BBE-9B2596C3F16A}" srcOrd="1" destOrd="0" parTransId="{A1813366-1050-430A-8D49-BF4BEBC584FE}" sibTransId="{3F8EF725-207A-40A4-BA78-66A4B3AA7AEA}"/>
    <dgm:cxn modelId="{1C031751-E9F4-47BD-AD52-6B33E7CF4E38}" srcId="{7F450823-E3DC-4906-8E1E-6477767F6CC6}" destId="{B8CC4897-FB19-4822-A719-102986870AAA}" srcOrd="1" destOrd="0" parTransId="{2468566E-498D-41EE-A47C-48716E312A65}" sibTransId="{51FEB66B-33E6-49F8-8832-B8D1D70F6844}"/>
    <dgm:cxn modelId="{3EDF455F-450B-467E-BC32-8B8C30981BA2}" srcId="{DADA9AA7-E418-4B0E-BB28-8F096CAD9BEC}" destId="{7F450823-E3DC-4906-8E1E-6477767F6CC6}" srcOrd="0" destOrd="0" parTransId="{7372EFB7-01BA-49FF-A859-C26097EBFC61}" sibTransId="{67C45975-66EE-4C79-932F-8B840BF7E681}"/>
    <dgm:cxn modelId="{53CE9877-505D-461D-BD02-04648F23BE65}" type="presOf" srcId="{7372EFB7-01BA-49FF-A859-C26097EBFC61}" destId="{74C53DB9-6EA5-472B-983F-BF8793354F5A}" srcOrd="0" destOrd="0" presId="urn:microsoft.com/office/officeart/2005/8/layout/hierarchy2"/>
    <dgm:cxn modelId="{5B9C421D-9718-460D-BC71-0522A8701999}" type="presOf" srcId="{17C1BEE7-0263-468C-904A-ACA63CA5BD30}" destId="{5603665C-88DD-4CC5-9A6A-AA91645B1C4C}" srcOrd="0" destOrd="0" presId="urn:microsoft.com/office/officeart/2005/8/layout/hierarchy2"/>
    <dgm:cxn modelId="{8B638D59-7828-420B-8F15-97D3724DB061}" srcId="{69220AF5-4F7B-4627-8BBE-9B2596C3F16A}" destId="{9891CEBC-83C7-459A-ADF3-0A996F5CDBC5}" srcOrd="0" destOrd="0" parTransId="{C4E8807E-D4C5-454F-876D-45F80CD904C5}" sibTransId="{D1D65863-DBEA-4259-8758-4E4449DD5D0E}"/>
    <dgm:cxn modelId="{6020B472-0575-49BF-8964-13CA9F3FA810}" type="presOf" srcId="{B8CC4897-FB19-4822-A719-102986870AAA}" destId="{151B1A85-8BBB-4073-9D69-22CCB4B045F2}" srcOrd="0" destOrd="0" presId="urn:microsoft.com/office/officeart/2005/8/layout/hierarchy2"/>
    <dgm:cxn modelId="{D97F37AE-222E-4584-B563-C5756F0FF2E4}" type="presOf" srcId="{69220AF5-4F7B-4627-8BBE-9B2596C3F16A}" destId="{498E1D88-3928-4A7D-A265-E86E063744F6}" srcOrd="0" destOrd="0" presId="urn:microsoft.com/office/officeart/2005/8/layout/hierarchy2"/>
    <dgm:cxn modelId="{8C5BCACC-0AAD-486F-8403-CBAB78D53DAE}" type="presOf" srcId="{7F450823-E3DC-4906-8E1E-6477767F6CC6}" destId="{73799A25-E0FF-4091-A88A-6F4B57D84EB7}" srcOrd="0" destOrd="0" presId="urn:microsoft.com/office/officeart/2005/8/layout/hierarchy2"/>
    <dgm:cxn modelId="{AEF85AEC-B77C-4ACE-947D-D2D26F8E367D}" type="presOf" srcId="{9891CEBC-83C7-459A-ADF3-0A996F5CDBC5}" destId="{9C57B56D-5859-4AE6-8C18-AA9D550B32B0}" srcOrd="0" destOrd="0" presId="urn:microsoft.com/office/officeart/2005/8/layout/hierarchy2"/>
    <dgm:cxn modelId="{D28D27F2-A16E-484F-8F82-7B13D2D3CAC2}" srcId="{7B9042C6-F430-4B4F-B8BB-5C40D4D9A1E1}" destId="{DADA9AA7-E418-4B0E-BB28-8F096CAD9BEC}" srcOrd="0" destOrd="0" parTransId="{B95701FA-1D46-40FD-9112-B803D4100A7E}" sibTransId="{1A6D5702-5039-4120-B10E-BD9235196C4A}"/>
    <dgm:cxn modelId="{CA0F3CFD-2773-4484-A6F0-7510DBC82583}" type="presOf" srcId="{7372EFB7-01BA-49FF-A859-C26097EBFC61}" destId="{EAAC1154-4DC2-459A-A822-344ED58CCD28}" srcOrd="1" destOrd="0" presId="urn:microsoft.com/office/officeart/2005/8/layout/hierarchy2"/>
    <dgm:cxn modelId="{A5CAF778-0065-47FA-8425-128485CFFB07}" type="presOf" srcId="{DADA9AA7-E418-4B0E-BB28-8F096CAD9BEC}" destId="{241F8F97-BF53-4098-B186-E90EA85301FB}" srcOrd="0" destOrd="0" presId="urn:microsoft.com/office/officeart/2005/8/layout/hierarchy2"/>
    <dgm:cxn modelId="{DB730305-FE82-4A9C-8FCC-F1D79287499B}" type="presOf" srcId="{2468566E-498D-41EE-A47C-48716E312A65}" destId="{8F051C1D-6E4F-4648-915F-AE45138AB31F}" srcOrd="1" destOrd="0" presId="urn:microsoft.com/office/officeart/2005/8/layout/hierarchy2"/>
    <dgm:cxn modelId="{795B5D79-466F-4983-866F-492F56A14AA8}" type="presOf" srcId="{2468566E-498D-41EE-A47C-48716E312A65}" destId="{348422D2-AD59-448A-9B4F-1E15ABFD7FA1}" srcOrd="0" destOrd="0" presId="urn:microsoft.com/office/officeart/2005/8/layout/hierarchy2"/>
    <dgm:cxn modelId="{2ED5F039-2AA0-4253-9FC5-27F8C5C5DA7D}" type="presOf" srcId="{C4E8807E-D4C5-454F-876D-45F80CD904C5}" destId="{D7E9828F-D81F-49E1-8A8E-0C9A16C044B2}" srcOrd="1" destOrd="0" presId="urn:microsoft.com/office/officeart/2005/8/layout/hierarchy2"/>
    <dgm:cxn modelId="{5C9F27A0-FE60-4137-8E9E-E28AFC05E39E}" srcId="{7F450823-E3DC-4906-8E1E-6477767F6CC6}" destId="{6C61EDA7-2F03-4894-8AD7-6D012939C817}" srcOrd="0" destOrd="0" parTransId="{17C1BEE7-0263-468C-904A-ACA63CA5BD30}" sibTransId="{0118F9EC-5024-4079-8CE7-8F776E71EF91}"/>
    <dgm:cxn modelId="{68056DB9-3F08-492B-B981-6D598F576DFC}" type="presOf" srcId="{7B9042C6-F430-4B4F-B8BB-5C40D4D9A1E1}" destId="{5F66068B-EFDE-4342-AC3D-0CE9DAC8DF37}" srcOrd="0" destOrd="0" presId="urn:microsoft.com/office/officeart/2005/8/layout/hierarchy2"/>
    <dgm:cxn modelId="{AE5629E7-5DBC-4348-AFBC-FBA645A91FCB}" type="presOf" srcId="{6C61EDA7-2F03-4894-8AD7-6D012939C817}" destId="{A1FAD95C-6E2F-43C8-87B7-91092FF90A85}" srcOrd="0" destOrd="0" presId="urn:microsoft.com/office/officeart/2005/8/layout/hierarchy2"/>
    <dgm:cxn modelId="{5CA8C9CC-7AF3-46C2-9D66-BC829FFC4165}" type="presOf" srcId="{C4E8807E-D4C5-454F-876D-45F80CD904C5}" destId="{6947E2DC-1A0E-4228-8532-1398E80A1F92}" srcOrd="0" destOrd="0" presId="urn:microsoft.com/office/officeart/2005/8/layout/hierarchy2"/>
    <dgm:cxn modelId="{73E34F6B-97EE-4374-9285-EDD8356FAF00}" type="presOf" srcId="{A1813366-1050-430A-8D49-BF4BEBC584FE}" destId="{9DC5A183-050B-4A30-A577-BE4BAD847B40}" srcOrd="0" destOrd="0" presId="urn:microsoft.com/office/officeart/2005/8/layout/hierarchy2"/>
    <dgm:cxn modelId="{086E0345-ACD2-4366-86C4-A066D188E3AF}" type="presOf" srcId="{A1813366-1050-430A-8D49-BF4BEBC584FE}" destId="{5C567755-C6F9-43DB-B38A-3FC3F6CE5641}" srcOrd="1" destOrd="0" presId="urn:microsoft.com/office/officeart/2005/8/layout/hierarchy2"/>
    <dgm:cxn modelId="{ED9DED6E-A0BC-4E37-8A09-1EB899BA74A7}" type="presParOf" srcId="{5F66068B-EFDE-4342-AC3D-0CE9DAC8DF37}" destId="{56615B44-FD26-4705-B834-D8B7C7844DED}" srcOrd="0" destOrd="0" presId="urn:microsoft.com/office/officeart/2005/8/layout/hierarchy2"/>
    <dgm:cxn modelId="{C69357DB-02E0-4C77-BF4C-5856D55DED55}" type="presParOf" srcId="{56615B44-FD26-4705-B834-D8B7C7844DED}" destId="{241F8F97-BF53-4098-B186-E90EA85301FB}" srcOrd="0" destOrd="0" presId="urn:microsoft.com/office/officeart/2005/8/layout/hierarchy2"/>
    <dgm:cxn modelId="{5B9F99FD-8794-4AF6-A3A8-44CC0A2B7475}" type="presParOf" srcId="{56615B44-FD26-4705-B834-D8B7C7844DED}" destId="{ADDBE02B-233A-451C-AC02-1A3544AB98AD}" srcOrd="1" destOrd="0" presId="urn:microsoft.com/office/officeart/2005/8/layout/hierarchy2"/>
    <dgm:cxn modelId="{91173BA4-9846-4926-85CB-0C1357D193F0}" type="presParOf" srcId="{ADDBE02B-233A-451C-AC02-1A3544AB98AD}" destId="{74C53DB9-6EA5-472B-983F-BF8793354F5A}" srcOrd="0" destOrd="0" presId="urn:microsoft.com/office/officeart/2005/8/layout/hierarchy2"/>
    <dgm:cxn modelId="{953D3740-E67B-4399-9919-5C161E8643BE}" type="presParOf" srcId="{74C53DB9-6EA5-472B-983F-BF8793354F5A}" destId="{EAAC1154-4DC2-459A-A822-344ED58CCD28}" srcOrd="0" destOrd="0" presId="urn:microsoft.com/office/officeart/2005/8/layout/hierarchy2"/>
    <dgm:cxn modelId="{B35EBEAF-4A24-4028-B61A-4DA4892E7596}" type="presParOf" srcId="{ADDBE02B-233A-451C-AC02-1A3544AB98AD}" destId="{66523B85-B7D4-41B4-8594-08571B72513B}" srcOrd="1" destOrd="0" presId="urn:microsoft.com/office/officeart/2005/8/layout/hierarchy2"/>
    <dgm:cxn modelId="{4DA23C96-D545-4D32-BF09-2EEF7592FDEB}" type="presParOf" srcId="{66523B85-B7D4-41B4-8594-08571B72513B}" destId="{73799A25-E0FF-4091-A88A-6F4B57D84EB7}" srcOrd="0" destOrd="0" presId="urn:microsoft.com/office/officeart/2005/8/layout/hierarchy2"/>
    <dgm:cxn modelId="{62F650A9-5CA7-4610-BDA2-4EB693F99B10}" type="presParOf" srcId="{66523B85-B7D4-41B4-8594-08571B72513B}" destId="{8F675A0F-D455-44FC-AE4D-DDC3E39E37AD}" srcOrd="1" destOrd="0" presId="urn:microsoft.com/office/officeart/2005/8/layout/hierarchy2"/>
    <dgm:cxn modelId="{018EBD1E-1DC2-44DC-8987-A211F7B60331}" type="presParOf" srcId="{8F675A0F-D455-44FC-AE4D-DDC3E39E37AD}" destId="{5603665C-88DD-4CC5-9A6A-AA91645B1C4C}" srcOrd="0" destOrd="0" presId="urn:microsoft.com/office/officeart/2005/8/layout/hierarchy2"/>
    <dgm:cxn modelId="{4C07D22C-BF6B-4749-9953-3B931A6CCE02}" type="presParOf" srcId="{5603665C-88DD-4CC5-9A6A-AA91645B1C4C}" destId="{2BA570BF-A58F-4B20-B8AC-758EB887FADD}" srcOrd="0" destOrd="0" presId="urn:microsoft.com/office/officeart/2005/8/layout/hierarchy2"/>
    <dgm:cxn modelId="{7BF4C094-A791-4BB3-AED6-93506F0707D1}" type="presParOf" srcId="{8F675A0F-D455-44FC-AE4D-DDC3E39E37AD}" destId="{65D01206-11C1-4232-8A6B-D6D8931C8F3B}" srcOrd="1" destOrd="0" presId="urn:microsoft.com/office/officeart/2005/8/layout/hierarchy2"/>
    <dgm:cxn modelId="{556AA4D0-0202-491A-9C34-E37DD9DE9336}" type="presParOf" srcId="{65D01206-11C1-4232-8A6B-D6D8931C8F3B}" destId="{A1FAD95C-6E2F-43C8-87B7-91092FF90A85}" srcOrd="0" destOrd="0" presId="urn:microsoft.com/office/officeart/2005/8/layout/hierarchy2"/>
    <dgm:cxn modelId="{9D2D4A28-436E-4DE6-8391-C33460CC1F78}" type="presParOf" srcId="{65D01206-11C1-4232-8A6B-D6D8931C8F3B}" destId="{03090F58-58CE-4DAD-AC5F-57EA09C3AE14}" srcOrd="1" destOrd="0" presId="urn:microsoft.com/office/officeart/2005/8/layout/hierarchy2"/>
    <dgm:cxn modelId="{B1CA90FE-BE98-4A03-9D59-FC14185F0DFF}" type="presParOf" srcId="{8F675A0F-D455-44FC-AE4D-DDC3E39E37AD}" destId="{348422D2-AD59-448A-9B4F-1E15ABFD7FA1}" srcOrd="2" destOrd="0" presId="urn:microsoft.com/office/officeart/2005/8/layout/hierarchy2"/>
    <dgm:cxn modelId="{D67D05CF-BBE5-4890-B149-8C29AC5B1ACF}" type="presParOf" srcId="{348422D2-AD59-448A-9B4F-1E15ABFD7FA1}" destId="{8F051C1D-6E4F-4648-915F-AE45138AB31F}" srcOrd="0" destOrd="0" presId="urn:microsoft.com/office/officeart/2005/8/layout/hierarchy2"/>
    <dgm:cxn modelId="{0D64049F-F45A-40AA-936A-54E38F5980D3}" type="presParOf" srcId="{8F675A0F-D455-44FC-AE4D-DDC3E39E37AD}" destId="{807462EC-521A-430F-89AA-13AAE4F4E713}" srcOrd="3" destOrd="0" presId="urn:microsoft.com/office/officeart/2005/8/layout/hierarchy2"/>
    <dgm:cxn modelId="{13AF1EA0-1D9E-4D0D-84C5-CE1E0D862273}" type="presParOf" srcId="{807462EC-521A-430F-89AA-13AAE4F4E713}" destId="{151B1A85-8BBB-4073-9D69-22CCB4B045F2}" srcOrd="0" destOrd="0" presId="urn:microsoft.com/office/officeart/2005/8/layout/hierarchy2"/>
    <dgm:cxn modelId="{43E4A3C5-7F46-40A4-9B66-6857063C921D}" type="presParOf" srcId="{807462EC-521A-430F-89AA-13AAE4F4E713}" destId="{FA8D3674-7143-4EDB-8424-9540F517B256}" srcOrd="1" destOrd="0" presId="urn:microsoft.com/office/officeart/2005/8/layout/hierarchy2"/>
    <dgm:cxn modelId="{C7000CE1-70E3-4D22-A0A8-227982532A49}" type="presParOf" srcId="{ADDBE02B-233A-451C-AC02-1A3544AB98AD}" destId="{9DC5A183-050B-4A30-A577-BE4BAD847B40}" srcOrd="2" destOrd="0" presId="urn:microsoft.com/office/officeart/2005/8/layout/hierarchy2"/>
    <dgm:cxn modelId="{B593B2D4-D386-4BD4-BE1C-8F8D531A6CC1}" type="presParOf" srcId="{9DC5A183-050B-4A30-A577-BE4BAD847B40}" destId="{5C567755-C6F9-43DB-B38A-3FC3F6CE5641}" srcOrd="0" destOrd="0" presId="urn:microsoft.com/office/officeart/2005/8/layout/hierarchy2"/>
    <dgm:cxn modelId="{A88E6F2B-7498-4D90-A6D6-AEB57152BA9B}" type="presParOf" srcId="{ADDBE02B-233A-451C-AC02-1A3544AB98AD}" destId="{95CC0331-CB1F-4561-A8C1-5D85C1EADD0B}" srcOrd="3" destOrd="0" presId="urn:microsoft.com/office/officeart/2005/8/layout/hierarchy2"/>
    <dgm:cxn modelId="{DAE8357D-4F7A-4592-86E8-45B2556D8C6D}" type="presParOf" srcId="{95CC0331-CB1F-4561-A8C1-5D85C1EADD0B}" destId="{498E1D88-3928-4A7D-A265-E86E063744F6}" srcOrd="0" destOrd="0" presId="urn:microsoft.com/office/officeart/2005/8/layout/hierarchy2"/>
    <dgm:cxn modelId="{20A368F5-18EC-48BD-ABBF-DA27993241AC}" type="presParOf" srcId="{95CC0331-CB1F-4561-A8C1-5D85C1EADD0B}" destId="{50C7513D-C848-4AE6-B894-16AC5F4CFB89}" srcOrd="1" destOrd="0" presId="urn:microsoft.com/office/officeart/2005/8/layout/hierarchy2"/>
    <dgm:cxn modelId="{539CC0F9-F4EC-424B-AED4-42E89CE3A127}" type="presParOf" srcId="{50C7513D-C848-4AE6-B894-16AC5F4CFB89}" destId="{6947E2DC-1A0E-4228-8532-1398E80A1F92}" srcOrd="0" destOrd="0" presId="urn:microsoft.com/office/officeart/2005/8/layout/hierarchy2"/>
    <dgm:cxn modelId="{670FA9D3-E5DA-48C7-9F10-823CC6667CDB}" type="presParOf" srcId="{6947E2DC-1A0E-4228-8532-1398E80A1F92}" destId="{D7E9828F-D81F-49E1-8A8E-0C9A16C044B2}" srcOrd="0" destOrd="0" presId="urn:microsoft.com/office/officeart/2005/8/layout/hierarchy2"/>
    <dgm:cxn modelId="{C72D75B9-9086-42FA-B7AB-8BA283AD1E1A}" type="presParOf" srcId="{50C7513D-C848-4AE6-B894-16AC5F4CFB89}" destId="{B847324E-BCF3-4090-B04E-6F81A7C1F9D3}" srcOrd="1" destOrd="0" presId="urn:microsoft.com/office/officeart/2005/8/layout/hierarchy2"/>
    <dgm:cxn modelId="{C447DB13-4164-4352-8FB2-9B1C22528DCA}" type="presParOf" srcId="{B847324E-BCF3-4090-B04E-6F81A7C1F9D3}" destId="{9C57B56D-5859-4AE6-8C18-AA9D550B32B0}" srcOrd="0" destOrd="0" presId="urn:microsoft.com/office/officeart/2005/8/layout/hierarchy2"/>
    <dgm:cxn modelId="{4C0B84EA-9607-4187-AA85-235D35673D6E}" type="presParOf" srcId="{B847324E-BCF3-4090-B04E-6F81A7C1F9D3}" destId="{B9DCFF52-4DFF-4232-98F4-C3F69C40B1E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4568E2F6-543E-4818-A4A2-03E538BA072E}"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6D591088-1251-46C8-A3BE-6A3B4DAFE3DE}">
      <dgm:prSet phldrT="[Text]"/>
      <dgm:spPr/>
      <dgm:t>
        <a:bodyPr/>
        <a:lstStyle/>
        <a:p>
          <a:r>
            <a:rPr lang="fa-IR" dirty="0">
              <a:cs typeface="B Titr" panose="00000700000000000000" pitchFamily="2" charset="-78"/>
            </a:rPr>
            <a:t>الف</a:t>
          </a:r>
          <a:endParaRPr lang="en-US" dirty="0">
            <a:cs typeface="B Titr" panose="00000700000000000000" pitchFamily="2" charset="-78"/>
          </a:endParaRPr>
        </a:p>
      </dgm:t>
    </dgm:pt>
    <dgm:pt modelId="{E6608309-CF40-4EA6-99A5-EEDBC656B62C}" type="parTrans" cxnId="{A0A5233F-9331-4750-AD70-F7B2EB80AC4D}">
      <dgm:prSet/>
      <dgm:spPr/>
      <dgm:t>
        <a:bodyPr/>
        <a:lstStyle/>
        <a:p>
          <a:endParaRPr lang="en-US"/>
        </a:p>
      </dgm:t>
    </dgm:pt>
    <dgm:pt modelId="{4B2A8509-8852-4E41-91C6-F75FB9AE97C7}" type="sibTrans" cxnId="{A0A5233F-9331-4750-AD70-F7B2EB80AC4D}">
      <dgm:prSet/>
      <dgm:spPr/>
      <dgm:t>
        <a:bodyPr/>
        <a:lstStyle/>
        <a:p>
          <a:endParaRPr lang="en-US"/>
        </a:p>
      </dgm:t>
    </dgm:pt>
    <dgm:pt modelId="{76A130C4-ABF7-48BE-B244-61A411A5592C}">
      <dgm:prSet phldrT="[Text]"/>
      <dgm:spPr/>
      <dgm:t>
        <a:bodyPr/>
        <a:lstStyle/>
        <a:p>
          <a:r>
            <a:rPr lang="fa-IR" dirty="0">
              <a:cs typeface="B Titr" panose="00000700000000000000" pitchFamily="2" charset="-78"/>
            </a:rPr>
            <a:t>ز</a:t>
          </a:r>
          <a:endParaRPr lang="en-US" dirty="0">
            <a:cs typeface="B Titr" panose="00000700000000000000" pitchFamily="2" charset="-78"/>
          </a:endParaRPr>
        </a:p>
      </dgm:t>
    </dgm:pt>
    <dgm:pt modelId="{8DD33115-A6EA-47B5-9CF3-F4555683A6EC}" type="parTrans" cxnId="{3F7CA15C-0267-4101-9CDA-38BDFC9D03BC}">
      <dgm:prSet/>
      <dgm:spPr/>
      <dgm:t>
        <a:bodyPr/>
        <a:lstStyle/>
        <a:p>
          <a:endParaRPr lang="en-US"/>
        </a:p>
      </dgm:t>
    </dgm:pt>
    <dgm:pt modelId="{55CFA9FF-3D28-4434-9466-ED5D8B61F867}" type="sibTrans" cxnId="{3F7CA15C-0267-4101-9CDA-38BDFC9D03BC}">
      <dgm:prSet/>
      <dgm:spPr/>
      <dgm:t>
        <a:bodyPr/>
        <a:lstStyle/>
        <a:p>
          <a:endParaRPr lang="en-US"/>
        </a:p>
      </dgm:t>
    </dgm:pt>
    <dgm:pt modelId="{FD1FCB9F-7EA1-48F3-BC20-7B15FACD43B0}">
      <dgm:prSet phldrT="[Text]"/>
      <dgm:spPr/>
      <dgm:t>
        <a:bodyPr/>
        <a:lstStyle/>
        <a:p>
          <a:r>
            <a:rPr lang="fa-IR" dirty="0">
              <a:cs typeface="B Titr" panose="00000700000000000000" pitchFamily="2" charset="-78"/>
            </a:rPr>
            <a:t>د</a:t>
          </a:r>
          <a:endParaRPr lang="en-US" dirty="0">
            <a:cs typeface="B Titr" panose="00000700000000000000" pitchFamily="2" charset="-78"/>
          </a:endParaRPr>
        </a:p>
      </dgm:t>
    </dgm:pt>
    <dgm:pt modelId="{FF76BCA7-4987-4163-AF1C-F45DE53DDF76}" type="parTrans" cxnId="{B064B82D-29B8-402C-892B-364F018363C9}">
      <dgm:prSet/>
      <dgm:spPr/>
      <dgm:t>
        <a:bodyPr/>
        <a:lstStyle/>
        <a:p>
          <a:endParaRPr lang="en-US"/>
        </a:p>
      </dgm:t>
    </dgm:pt>
    <dgm:pt modelId="{11D6EC8C-EBF1-48E3-990D-FCF48E1D8215}" type="sibTrans" cxnId="{B064B82D-29B8-402C-892B-364F018363C9}">
      <dgm:prSet/>
      <dgm:spPr/>
      <dgm:t>
        <a:bodyPr/>
        <a:lstStyle/>
        <a:p>
          <a:endParaRPr lang="en-US"/>
        </a:p>
      </dgm:t>
    </dgm:pt>
    <dgm:pt modelId="{D1FA0064-FC3F-4F11-A4C0-6CD6EEF238E0}">
      <dgm:prSet phldrT="[Text]"/>
      <dgm:spPr/>
      <dgm:t>
        <a:bodyPr/>
        <a:lstStyle/>
        <a:p>
          <a:r>
            <a:rPr lang="fa-IR" dirty="0">
              <a:cs typeface="B Titr" panose="00000700000000000000" pitchFamily="2" charset="-78"/>
            </a:rPr>
            <a:t>ب</a:t>
          </a:r>
          <a:endParaRPr lang="en-US" dirty="0">
            <a:cs typeface="B Titr" panose="00000700000000000000" pitchFamily="2" charset="-78"/>
          </a:endParaRPr>
        </a:p>
      </dgm:t>
    </dgm:pt>
    <dgm:pt modelId="{4200BCE0-1468-4620-98FF-8C7F39560C2A}" type="parTrans" cxnId="{FE4A3D58-870F-458D-AC03-1DB8A82E341F}">
      <dgm:prSet/>
      <dgm:spPr/>
      <dgm:t>
        <a:bodyPr/>
        <a:lstStyle/>
        <a:p>
          <a:endParaRPr lang="en-US"/>
        </a:p>
      </dgm:t>
    </dgm:pt>
    <dgm:pt modelId="{B434A596-7E99-45FF-A6A0-B7B15967972B}" type="sibTrans" cxnId="{FE4A3D58-870F-458D-AC03-1DB8A82E341F}">
      <dgm:prSet/>
      <dgm:spPr/>
      <dgm:t>
        <a:bodyPr/>
        <a:lstStyle/>
        <a:p>
          <a:endParaRPr lang="en-US"/>
        </a:p>
      </dgm:t>
    </dgm:pt>
    <dgm:pt modelId="{E96C85D8-B9F4-48EE-AD0F-029DA1E3317E}" type="pres">
      <dgm:prSet presAssocID="{4568E2F6-543E-4818-A4A2-03E538BA072E}" presName="cycle" presStyleCnt="0">
        <dgm:presLayoutVars>
          <dgm:chMax val="1"/>
          <dgm:dir/>
          <dgm:animLvl val="ctr"/>
          <dgm:resizeHandles val="exact"/>
        </dgm:presLayoutVars>
      </dgm:prSet>
      <dgm:spPr/>
      <dgm:t>
        <a:bodyPr/>
        <a:lstStyle/>
        <a:p>
          <a:endParaRPr lang="en-US"/>
        </a:p>
      </dgm:t>
    </dgm:pt>
    <dgm:pt modelId="{4E4B970A-B6E5-46BD-AA86-B6FD2D174063}" type="pres">
      <dgm:prSet presAssocID="{6D591088-1251-46C8-A3BE-6A3B4DAFE3DE}" presName="centerShape" presStyleLbl="node0" presStyleIdx="0" presStyleCnt="1"/>
      <dgm:spPr/>
      <dgm:t>
        <a:bodyPr/>
        <a:lstStyle/>
        <a:p>
          <a:endParaRPr lang="en-US"/>
        </a:p>
      </dgm:t>
    </dgm:pt>
    <dgm:pt modelId="{D22A074D-46DF-474E-84EB-BD0A32EF4702}" type="pres">
      <dgm:prSet presAssocID="{8DD33115-A6EA-47B5-9CF3-F4555683A6EC}" presName="parTrans" presStyleLbl="bgSibTrans2D1" presStyleIdx="0" presStyleCnt="3"/>
      <dgm:spPr/>
      <dgm:t>
        <a:bodyPr/>
        <a:lstStyle/>
        <a:p>
          <a:endParaRPr lang="en-US"/>
        </a:p>
      </dgm:t>
    </dgm:pt>
    <dgm:pt modelId="{BF1BF2AD-7C64-4FCF-AE47-B91613F96850}" type="pres">
      <dgm:prSet presAssocID="{76A130C4-ABF7-48BE-B244-61A411A5592C}" presName="node" presStyleLbl="node1" presStyleIdx="0" presStyleCnt="3">
        <dgm:presLayoutVars>
          <dgm:bulletEnabled val="1"/>
        </dgm:presLayoutVars>
      </dgm:prSet>
      <dgm:spPr/>
      <dgm:t>
        <a:bodyPr/>
        <a:lstStyle/>
        <a:p>
          <a:endParaRPr lang="en-US"/>
        </a:p>
      </dgm:t>
    </dgm:pt>
    <dgm:pt modelId="{EF5E071F-3684-4AEF-8E89-1EAB5925BB9B}" type="pres">
      <dgm:prSet presAssocID="{FF76BCA7-4987-4163-AF1C-F45DE53DDF76}" presName="parTrans" presStyleLbl="bgSibTrans2D1" presStyleIdx="1" presStyleCnt="3"/>
      <dgm:spPr/>
      <dgm:t>
        <a:bodyPr/>
        <a:lstStyle/>
        <a:p>
          <a:endParaRPr lang="en-US"/>
        </a:p>
      </dgm:t>
    </dgm:pt>
    <dgm:pt modelId="{CE0AFB5C-B7F2-4111-A33C-CAE82CB62139}" type="pres">
      <dgm:prSet presAssocID="{FD1FCB9F-7EA1-48F3-BC20-7B15FACD43B0}" presName="node" presStyleLbl="node1" presStyleIdx="1" presStyleCnt="3">
        <dgm:presLayoutVars>
          <dgm:bulletEnabled val="1"/>
        </dgm:presLayoutVars>
      </dgm:prSet>
      <dgm:spPr/>
      <dgm:t>
        <a:bodyPr/>
        <a:lstStyle/>
        <a:p>
          <a:endParaRPr lang="en-US"/>
        </a:p>
      </dgm:t>
    </dgm:pt>
    <dgm:pt modelId="{2D67C385-D921-4CAF-A2F1-9D232326E586}" type="pres">
      <dgm:prSet presAssocID="{4200BCE0-1468-4620-98FF-8C7F39560C2A}" presName="parTrans" presStyleLbl="bgSibTrans2D1" presStyleIdx="2" presStyleCnt="3"/>
      <dgm:spPr/>
      <dgm:t>
        <a:bodyPr/>
        <a:lstStyle/>
        <a:p>
          <a:endParaRPr lang="en-US"/>
        </a:p>
      </dgm:t>
    </dgm:pt>
    <dgm:pt modelId="{D9EDF647-ACB6-4BA0-AE42-B1A417D3E5EA}" type="pres">
      <dgm:prSet presAssocID="{D1FA0064-FC3F-4F11-A4C0-6CD6EEF238E0}" presName="node" presStyleLbl="node1" presStyleIdx="2" presStyleCnt="3">
        <dgm:presLayoutVars>
          <dgm:bulletEnabled val="1"/>
        </dgm:presLayoutVars>
      </dgm:prSet>
      <dgm:spPr/>
      <dgm:t>
        <a:bodyPr/>
        <a:lstStyle/>
        <a:p>
          <a:endParaRPr lang="en-US"/>
        </a:p>
      </dgm:t>
    </dgm:pt>
  </dgm:ptLst>
  <dgm:cxnLst>
    <dgm:cxn modelId="{B064B82D-29B8-402C-892B-364F018363C9}" srcId="{6D591088-1251-46C8-A3BE-6A3B4DAFE3DE}" destId="{FD1FCB9F-7EA1-48F3-BC20-7B15FACD43B0}" srcOrd="1" destOrd="0" parTransId="{FF76BCA7-4987-4163-AF1C-F45DE53DDF76}" sibTransId="{11D6EC8C-EBF1-48E3-990D-FCF48E1D8215}"/>
    <dgm:cxn modelId="{5B9EFFB5-62E0-4428-9D68-33C501A5DDFA}" type="presOf" srcId="{76A130C4-ABF7-48BE-B244-61A411A5592C}" destId="{BF1BF2AD-7C64-4FCF-AE47-B91613F96850}" srcOrd="0" destOrd="0" presId="urn:microsoft.com/office/officeart/2005/8/layout/radial4"/>
    <dgm:cxn modelId="{5EE196F9-1A24-4DAE-8AA6-D7BAFFBAE5A2}" type="presOf" srcId="{FD1FCB9F-7EA1-48F3-BC20-7B15FACD43B0}" destId="{CE0AFB5C-B7F2-4111-A33C-CAE82CB62139}" srcOrd="0" destOrd="0" presId="urn:microsoft.com/office/officeart/2005/8/layout/radial4"/>
    <dgm:cxn modelId="{7CEAC0C5-1108-4B24-9266-92EE82DEA626}" type="presOf" srcId="{6D591088-1251-46C8-A3BE-6A3B4DAFE3DE}" destId="{4E4B970A-B6E5-46BD-AA86-B6FD2D174063}" srcOrd="0" destOrd="0" presId="urn:microsoft.com/office/officeart/2005/8/layout/radial4"/>
    <dgm:cxn modelId="{A0A5233F-9331-4750-AD70-F7B2EB80AC4D}" srcId="{4568E2F6-543E-4818-A4A2-03E538BA072E}" destId="{6D591088-1251-46C8-A3BE-6A3B4DAFE3DE}" srcOrd="0" destOrd="0" parTransId="{E6608309-CF40-4EA6-99A5-EEDBC656B62C}" sibTransId="{4B2A8509-8852-4E41-91C6-F75FB9AE97C7}"/>
    <dgm:cxn modelId="{C5B6CCF3-EB47-4C96-AD78-B042A1237E8F}" type="presOf" srcId="{8DD33115-A6EA-47B5-9CF3-F4555683A6EC}" destId="{D22A074D-46DF-474E-84EB-BD0A32EF4702}" srcOrd="0" destOrd="0" presId="urn:microsoft.com/office/officeart/2005/8/layout/radial4"/>
    <dgm:cxn modelId="{3F7CA15C-0267-4101-9CDA-38BDFC9D03BC}" srcId="{6D591088-1251-46C8-A3BE-6A3B4DAFE3DE}" destId="{76A130C4-ABF7-48BE-B244-61A411A5592C}" srcOrd="0" destOrd="0" parTransId="{8DD33115-A6EA-47B5-9CF3-F4555683A6EC}" sibTransId="{55CFA9FF-3D28-4434-9466-ED5D8B61F867}"/>
    <dgm:cxn modelId="{EC6AD6EC-7CAB-45A1-9CC1-A13925F99495}" type="presOf" srcId="{4200BCE0-1468-4620-98FF-8C7F39560C2A}" destId="{2D67C385-D921-4CAF-A2F1-9D232326E586}" srcOrd="0" destOrd="0" presId="urn:microsoft.com/office/officeart/2005/8/layout/radial4"/>
    <dgm:cxn modelId="{0A518253-1367-4D7D-83BA-9805A1689289}" type="presOf" srcId="{D1FA0064-FC3F-4F11-A4C0-6CD6EEF238E0}" destId="{D9EDF647-ACB6-4BA0-AE42-B1A417D3E5EA}" srcOrd="0" destOrd="0" presId="urn:microsoft.com/office/officeart/2005/8/layout/radial4"/>
    <dgm:cxn modelId="{B73D9F70-65F3-4229-B13F-8DDD01D956A9}" type="presOf" srcId="{4568E2F6-543E-4818-A4A2-03E538BA072E}" destId="{E96C85D8-B9F4-48EE-AD0F-029DA1E3317E}" srcOrd="0" destOrd="0" presId="urn:microsoft.com/office/officeart/2005/8/layout/radial4"/>
    <dgm:cxn modelId="{FE4A3D58-870F-458D-AC03-1DB8A82E341F}" srcId="{6D591088-1251-46C8-A3BE-6A3B4DAFE3DE}" destId="{D1FA0064-FC3F-4F11-A4C0-6CD6EEF238E0}" srcOrd="2" destOrd="0" parTransId="{4200BCE0-1468-4620-98FF-8C7F39560C2A}" sibTransId="{B434A596-7E99-45FF-A6A0-B7B15967972B}"/>
    <dgm:cxn modelId="{EACAE794-B7EB-4669-BD0B-81A9175DB11A}" type="presOf" srcId="{FF76BCA7-4987-4163-AF1C-F45DE53DDF76}" destId="{EF5E071F-3684-4AEF-8E89-1EAB5925BB9B}" srcOrd="0" destOrd="0" presId="urn:microsoft.com/office/officeart/2005/8/layout/radial4"/>
    <dgm:cxn modelId="{40F246E8-B081-4F67-AB6A-6F1EFDC005E3}" type="presParOf" srcId="{E96C85D8-B9F4-48EE-AD0F-029DA1E3317E}" destId="{4E4B970A-B6E5-46BD-AA86-B6FD2D174063}" srcOrd="0" destOrd="0" presId="urn:microsoft.com/office/officeart/2005/8/layout/radial4"/>
    <dgm:cxn modelId="{EAF3B3E8-EF70-495B-B005-10425CBE20B8}" type="presParOf" srcId="{E96C85D8-B9F4-48EE-AD0F-029DA1E3317E}" destId="{D22A074D-46DF-474E-84EB-BD0A32EF4702}" srcOrd="1" destOrd="0" presId="urn:microsoft.com/office/officeart/2005/8/layout/radial4"/>
    <dgm:cxn modelId="{1D63AC06-CEFC-4C36-865A-ABC6D67A450E}" type="presParOf" srcId="{E96C85D8-B9F4-48EE-AD0F-029DA1E3317E}" destId="{BF1BF2AD-7C64-4FCF-AE47-B91613F96850}" srcOrd="2" destOrd="0" presId="urn:microsoft.com/office/officeart/2005/8/layout/radial4"/>
    <dgm:cxn modelId="{A27C07C4-C4C8-406E-B80D-7476643DF391}" type="presParOf" srcId="{E96C85D8-B9F4-48EE-AD0F-029DA1E3317E}" destId="{EF5E071F-3684-4AEF-8E89-1EAB5925BB9B}" srcOrd="3" destOrd="0" presId="urn:microsoft.com/office/officeart/2005/8/layout/radial4"/>
    <dgm:cxn modelId="{88E92C26-8374-46D5-B387-295871C15EB5}" type="presParOf" srcId="{E96C85D8-B9F4-48EE-AD0F-029DA1E3317E}" destId="{CE0AFB5C-B7F2-4111-A33C-CAE82CB62139}" srcOrd="4" destOrd="0" presId="urn:microsoft.com/office/officeart/2005/8/layout/radial4"/>
    <dgm:cxn modelId="{06A49286-30C7-4868-8611-D9EFBD698972}" type="presParOf" srcId="{E96C85D8-B9F4-48EE-AD0F-029DA1E3317E}" destId="{2D67C385-D921-4CAF-A2F1-9D232326E586}" srcOrd="5" destOrd="0" presId="urn:microsoft.com/office/officeart/2005/8/layout/radial4"/>
    <dgm:cxn modelId="{0D6F0072-A19C-486D-A997-7A4DBAAD228D}" type="presParOf" srcId="{E96C85D8-B9F4-48EE-AD0F-029DA1E3317E}" destId="{D9EDF647-ACB6-4BA0-AE42-B1A417D3E5E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F81D4BDD-8115-4FEF-AA0A-68EB591B706D}" type="doc">
      <dgm:prSet loTypeId="urn:microsoft.com/office/officeart/2005/8/layout/pyramid1" loCatId="pyramid" qsTypeId="urn:microsoft.com/office/officeart/2005/8/quickstyle/simple1" qsCatId="simple" csTypeId="urn:microsoft.com/office/officeart/2005/8/colors/accent1_2" csCatId="accent1" phldr="1"/>
      <dgm:spPr/>
    </dgm:pt>
    <dgm:pt modelId="{FDE04B33-3FAF-415B-8061-EFA8B58A6764}">
      <dgm:prSet phldrT="[Text]" custT="1"/>
      <dgm:spPr/>
      <dgm:t>
        <a:bodyPr/>
        <a:lstStyle/>
        <a:p>
          <a:pPr rtl="1"/>
          <a:r>
            <a:rPr lang="fa-IR" sz="1600" b="1" dirty="0">
              <a:cs typeface="B Nazanin" panose="00000400000000000000" pitchFamily="2" charset="-78"/>
            </a:rPr>
            <a:t>خود یابی</a:t>
          </a:r>
        </a:p>
        <a:p>
          <a:pPr rtl="1"/>
          <a:r>
            <a:rPr lang="fa-IR" sz="1600" b="1" dirty="0">
              <a:cs typeface="B Nazanin" panose="00000400000000000000" pitchFamily="2" charset="-78"/>
            </a:rPr>
            <a:t> ( خود شکوفایی </a:t>
          </a:r>
          <a:r>
            <a:rPr lang="fa-IR" sz="1000" dirty="0">
              <a:cs typeface="2  Titr" panose="00000700000000000000" pitchFamily="2" charset="-78"/>
            </a:rPr>
            <a:t>)</a:t>
          </a:r>
        </a:p>
      </dgm:t>
    </dgm:pt>
    <dgm:pt modelId="{FD099845-FA93-479A-AF12-3E7F289CFB4D}" type="parTrans" cxnId="{E4879818-B7DF-441F-8330-068FFD28662E}">
      <dgm:prSet/>
      <dgm:spPr/>
      <dgm:t>
        <a:bodyPr/>
        <a:lstStyle/>
        <a:p>
          <a:pPr rtl="1"/>
          <a:endParaRPr lang="fa-IR"/>
        </a:p>
      </dgm:t>
    </dgm:pt>
    <dgm:pt modelId="{B2D31BA3-128B-476D-A641-8348F212986B}" type="sibTrans" cxnId="{E4879818-B7DF-441F-8330-068FFD28662E}">
      <dgm:prSet/>
      <dgm:spPr/>
      <dgm:t>
        <a:bodyPr/>
        <a:lstStyle/>
        <a:p>
          <a:pPr rtl="1"/>
          <a:endParaRPr lang="fa-IR"/>
        </a:p>
      </dgm:t>
    </dgm:pt>
    <dgm:pt modelId="{28C10454-88FA-4C23-8D59-D2705480901E}">
      <dgm:prSet phldrT="[Text]"/>
      <dgm:spPr/>
      <dgm:t>
        <a:bodyPr/>
        <a:lstStyle/>
        <a:p>
          <a:pPr rtl="1"/>
          <a:r>
            <a:rPr lang="fa-IR" b="1" dirty="0">
              <a:cs typeface="B Nazanin" panose="00000400000000000000" pitchFamily="2" charset="-78"/>
            </a:rPr>
            <a:t>نیاز به قدرت و منزلت ( نیاز به عزت نفس )</a:t>
          </a:r>
        </a:p>
      </dgm:t>
    </dgm:pt>
    <dgm:pt modelId="{A8F5251E-ACAB-47CC-92B3-A4D4B9EA697A}" type="parTrans" cxnId="{67B42BCD-9227-411D-8631-797330848B1C}">
      <dgm:prSet/>
      <dgm:spPr/>
      <dgm:t>
        <a:bodyPr/>
        <a:lstStyle/>
        <a:p>
          <a:pPr rtl="1"/>
          <a:endParaRPr lang="fa-IR"/>
        </a:p>
      </dgm:t>
    </dgm:pt>
    <dgm:pt modelId="{7577BD45-C406-43C0-AB67-1B49F9E22751}" type="sibTrans" cxnId="{67B42BCD-9227-411D-8631-797330848B1C}">
      <dgm:prSet/>
      <dgm:spPr/>
      <dgm:t>
        <a:bodyPr/>
        <a:lstStyle/>
        <a:p>
          <a:pPr rtl="1"/>
          <a:endParaRPr lang="fa-IR"/>
        </a:p>
      </dgm:t>
    </dgm:pt>
    <dgm:pt modelId="{92D8343F-4948-42DF-9A9A-ECAC1A34EC39}">
      <dgm:prSet phldrT="[Text]" custT="1"/>
      <dgm:spPr/>
      <dgm:t>
        <a:bodyPr/>
        <a:lstStyle/>
        <a:p>
          <a:pPr rtl="1"/>
          <a:r>
            <a:rPr lang="fa-IR" sz="1600" b="1" dirty="0">
              <a:cs typeface="B Nazanin" panose="00000400000000000000" pitchFamily="2" charset="-78"/>
            </a:rPr>
            <a:t>نیاز به تعلق اجتماعی ( نیاز به محبت </a:t>
          </a:r>
          <a:r>
            <a:rPr lang="fa-IR" sz="1600" dirty="0">
              <a:cs typeface="B Nazanin" panose="00000400000000000000" pitchFamily="2" charset="-78"/>
            </a:rPr>
            <a:t>)</a:t>
          </a:r>
        </a:p>
      </dgm:t>
    </dgm:pt>
    <dgm:pt modelId="{BC7B5BCD-C9FA-4842-8334-49EA988C0270}" type="parTrans" cxnId="{1AF8E040-70EE-4EE0-9D19-4BC5375EB15B}">
      <dgm:prSet/>
      <dgm:spPr/>
      <dgm:t>
        <a:bodyPr/>
        <a:lstStyle/>
        <a:p>
          <a:pPr rtl="1"/>
          <a:endParaRPr lang="fa-IR"/>
        </a:p>
      </dgm:t>
    </dgm:pt>
    <dgm:pt modelId="{09E4AE78-B522-431A-81D2-6413D71A7E5B}" type="sibTrans" cxnId="{1AF8E040-70EE-4EE0-9D19-4BC5375EB15B}">
      <dgm:prSet/>
      <dgm:spPr/>
      <dgm:t>
        <a:bodyPr/>
        <a:lstStyle/>
        <a:p>
          <a:pPr rtl="1"/>
          <a:endParaRPr lang="fa-IR"/>
        </a:p>
      </dgm:t>
    </dgm:pt>
    <dgm:pt modelId="{DAB1D115-FEDD-46DA-AF8D-5E03F71E2D76}">
      <dgm:prSet phldrT="[Text]" custT="1"/>
      <dgm:spPr/>
      <dgm:t>
        <a:bodyPr/>
        <a:lstStyle/>
        <a:p>
          <a:pPr rtl="1"/>
          <a:r>
            <a:rPr lang="fa-IR" sz="2000" b="1" dirty="0">
              <a:cs typeface="B Nazanin" panose="00000400000000000000" pitchFamily="2" charset="-78"/>
            </a:rPr>
            <a:t>نیاز های جسمانی و فیزیولوژیک ( نیاز اولیه )</a:t>
          </a:r>
        </a:p>
      </dgm:t>
    </dgm:pt>
    <dgm:pt modelId="{5BF2296D-9825-4C24-99CE-55B9FD786D82}" type="parTrans" cxnId="{B723C66A-75F6-470B-9A14-8512138DF4C0}">
      <dgm:prSet/>
      <dgm:spPr/>
      <dgm:t>
        <a:bodyPr/>
        <a:lstStyle/>
        <a:p>
          <a:pPr rtl="1"/>
          <a:endParaRPr lang="fa-IR"/>
        </a:p>
      </dgm:t>
    </dgm:pt>
    <dgm:pt modelId="{75118D01-6383-4788-B2A0-AEAEB14A9C97}" type="sibTrans" cxnId="{B723C66A-75F6-470B-9A14-8512138DF4C0}">
      <dgm:prSet/>
      <dgm:spPr/>
      <dgm:t>
        <a:bodyPr/>
        <a:lstStyle/>
        <a:p>
          <a:pPr rtl="1"/>
          <a:endParaRPr lang="fa-IR"/>
        </a:p>
      </dgm:t>
    </dgm:pt>
    <dgm:pt modelId="{C904805D-5695-4D5B-AF01-8310E1A51B0F}">
      <dgm:prSet phldrT="[Text]" custT="1"/>
      <dgm:spPr/>
      <dgm:t>
        <a:bodyPr/>
        <a:lstStyle/>
        <a:p>
          <a:pPr rtl="1"/>
          <a:r>
            <a:rPr lang="fa-IR" sz="2800" dirty="0">
              <a:cs typeface="B Nazanin" panose="00000400000000000000" pitchFamily="2" charset="-78"/>
            </a:rPr>
            <a:t>نیاز های ایمنی و امنیتی </a:t>
          </a:r>
        </a:p>
      </dgm:t>
    </dgm:pt>
    <dgm:pt modelId="{A5E8167F-03BA-4004-B8F5-C7D0236FF2CB}" type="parTrans" cxnId="{6379046F-4CD9-46D9-80FF-E4F442D8B909}">
      <dgm:prSet/>
      <dgm:spPr/>
      <dgm:t>
        <a:bodyPr/>
        <a:lstStyle/>
        <a:p>
          <a:pPr rtl="1"/>
          <a:endParaRPr lang="fa-IR"/>
        </a:p>
      </dgm:t>
    </dgm:pt>
    <dgm:pt modelId="{836DFB76-F1AD-403C-98B8-0D2077680DFA}" type="sibTrans" cxnId="{6379046F-4CD9-46D9-80FF-E4F442D8B909}">
      <dgm:prSet/>
      <dgm:spPr/>
      <dgm:t>
        <a:bodyPr/>
        <a:lstStyle/>
        <a:p>
          <a:pPr rtl="1"/>
          <a:endParaRPr lang="fa-IR"/>
        </a:p>
      </dgm:t>
    </dgm:pt>
    <dgm:pt modelId="{A5906519-09D7-4C0D-BBF1-AC5F2E42BCEF}" type="pres">
      <dgm:prSet presAssocID="{F81D4BDD-8115-4FEF-AA0A-68EB591B706D}" presName="Name0" presStyleCnt="0">
        <dgm:presLayoutVars>
          <dgm:dir/>
          <dgm:animLvl val="lvl"/>
          <dgm:resizeHandles val="exact"/>
        </dgm:presLayoutVars>
      </dgm:prSet>
      <dgm:spPr/>
    </dgm:pt>
    <dgm:pt modelId="{C5FED6D5-0549-4EAE-9D97-705269F09DA8}" type="pres">
      <dgm:prSet presAssocID="{FDE04B33-3FAF-415B-8061-EFA8B58A6764}" presName="Name8" presStyleCnt="0"/>
      <dgm:spPr/>
    </dgm:pt>
    <dgm:pt modelId="{60864D3D-2A35-4778-A469-CC4E58DE3537}" type="pres">
      <dgm:prSet presAssocID="{FDE04B33-3FAF-415B-8061-EFA8B58A6764}" presName="level" presStyleLbl="node1" presStyleIdx="0" presStyleCnt="5" custScaleX="103403" custScaleY="151279">
        <dgm:presLayoutVars>
          <dgm:chMax val="1"/>
          <dgm:bulletEnabled val="1"/>
        </dgm:presLayoutVars>
      </dgm:prSet>
      <dgm:spPr/>
      <dgm:t>
        <a:bodyPr/>
        <a:lstStyle/>
        <a:p>
          <a:endParaRPr lang="en-US"/>
        </a:p>
      </dgm:t>
    </dgm:pt>
    <dgm:pt modelId="{8271A0A8-01EA-40CA-B24A-14140E1CDC1F}" type="pres">
      <dgm:prSet presAssocID="{FDE04B33-3FAF-415B-8061-EFA8B58A6764}" presName="levelTx" presStyleLbl="revTx" presStyleIdx="0" presStyleCnt="0">
        <dgm:presLayoutVars>
          <dgm:chMax val="1"/>
          <dgm:bulletEnabled val="1"/>
        </dgm:presLayoutVars>
      </dgm:prSet>
      <dgm:spPr/>
      <dgm:t>
        <a:bodyPr/>
        <a:lstStyle/>
        <a:p>
          <a:endParaRPr lang="en-US"/>
        </a:p>
      </dgm:t>
    </dgm:pt>
    <dgm:pt modelId="{B27E409A-4215-43A0-8CC8-1B36950425D3}" type="pres">
      <dgm:prSet presAssocID="{28C10454-88FA-4C23-8D59-D2705480901E}" presName="Name8" presStyleCnt="0"/>
      <dgm:spPr/>
    </dgm:pt>
    <dgm:pt modelId="{26B67732-E465-4FA5-A46F-F4ECD33701CA}" type="pres">
      <dgm:prSet presAssocID="{28C10454-88FA-4C23-8D59-D2705480901E}" presName="level" presStyleLbl="node1" presStyleIdx="1" presStyleCnt="5">
        <dgm:presLayoutVars>
          <dgm:chMax val="1"/>
          <dgm:bulletEnabled val="1"/>
        </dgm:presLayoutVars>
      </dgm:prSet>
      <dgm:spPr/>
      <dgm:t>
        <a:bodyPr/>
        <a:lstStyle/>
        <a:p>
          <a:endParaRPr lang="en-US"/>
        </a:p>
      </dgm:t>
    </dgm:pt>
    <dgm:pt modelId="{97E95988-A558-42F4-A1F9-94EABAD06735}" type="pres">
      <dgm:prSet presAssocID="{28C10454-88FA-4C23-8D59-D2705480901E}" presName="levelTx" presStyleLbl="revTx" presStyleIdx="0" presStyleCnt="0">
        <dgm:presLayoutVars>
          <dgm:chMax val="1"/>
          <dgm:bulletEnabled val="1"/>
        </dgm:presLayoutVars>
      </dgm:prSet>
      <dgm:spPr/>
      <dgm:t>
        <a:bodyPr/>
        <a:lstStyle/>
        <a:p>
          <a:endParaRPr lang="en-US"/>
        </a:p>
      </dgm:t>
    </dgm:pt>
    <dgm:pt modelId="{99170F76-3E95-4598-AED0-8EA3764E04F0}" type="pres">
      <dgm:prSet presAssocID="{92D8343F-4948-42DF-9A9A-ECAC1A34EC39}" presName="Name8" presStyleCnt="0"/>
      <dgm:spPr/>
    </dgm:pt>
    <dgm:pt modelId="{50497905-91B9-4B44-BFA7-8974F416FF7C}" type="pres">
      <dgm:prSet presAssocID="{92D8343F-4948-42DF-9A9A-ECAC1A34EC39}" presName="level" presStyleLbl="node1" presStyleIdx="2" presStyleCnt="5">
        <dgm:presLayoutVars>
          <dgm:chMax val="1"/>
          <dgm:bulletEnabled val="1"/>
        </dgm:presLayoutVars>
      </dgm:prSet>
      <dgm:spPr/>
      <dgm:t>
        <a:bodyPr/>
        <a:lstStyle/>
        <a:p>
          <a:endParaRPr lang="en-US"/>
        </a:p>
      </dgm:t>
    </dgm:pt>
    <dgm:pt modelId="{0C952D6E-FAEA-41F4-9161-7F36885E505E}" type="pres">
      <dgm:prSet presAssocID="{92D8343F-4948-42DF-9A9A-ECAC1A34EC39}" presName="levelTx" presStyleLbl="revTx" presStyleIdx="0" presStyleCnt="0">
        <dgm:presLayoutVars>
          <dgm:chMax val="1"/>
          <dgm:bulletEnabled val="1"/>
        </dgm:presLayoutVars>
      </dgm:prSet>
      <dgm:spPr/>
      <dgm:t>
        <a:bodyPr/>
        <a:lstStyle/>
        <a:p>
          <a:endParaRPr lang="en-US"/>
        </a:p>
      </dgm:t>
    </dgm:pt>
    <dgm:pt modelId="{07BE2F76-4F4F-456F-A655-DC4FB7062141}" type="pres">
      <dgm:prSet presAssocID="{C904805D-5695-4D5B-AF01-8310E1A51B0F}" presName="Name8" presStyleCnt="0"/>
      <dgm:spPr/>
    </dgm:pt>
    <dgm:pt modelId="{31AB3D9B-5C5C-482F-A8F6-0BF622137EFB}" type="pres">
      <dgm:prSet presAssocID="{C904805D-5695-4D5B-AF01-8310E1A51B0F}" presName="level" presStyleLbl="node1" presStyleIdx="3" presStyleCnt="5">
        <dgm:presLayoutVars>
          <dgm:chMax val="1"/>
          <dgm:bulletEnabled val="1"/>
        </dgm:presLayoutVars>
      </dgm:prSet>
      <dgm:spPr/>
      <dgm:t>
        <a:bodyPr/>
        <a:lstStyle/>
        <a:p>
          <a:endParaRPr lang="en-US"/>
        </a:p>
      </dgm:t>
    </dgm:pt>
    <dgm:pt modelId="{C6410B30-87B2-455A-B770-6EAD2DCB55EF}" type="pres">
      <dgm:prSet presAssocID="{C904805D-5695-4D5B-AF01-8310E1A51B0F}" presName="levelTx" presStyleLbl="revTx" presStyleIdx="0" presStyleCnt="0">
        <dgm:presLayoutVars>
          <dgm:chMax val="1"/>
          <dgm:bulletEnabled val="1"/>
        </dgm:presLayoutVars>
      </dgm:prSet>
      <dgm:spPr/>
      <dgm:t>
        <a:bodyPr/>
        <a:lstStyle/>
        <a:p>
          <a:endParaRPr lang="en-US"/>
        </a:p>
      </dgm:t>
    </dgm:pt>
    <dgm:pt modelId="{0E57429F-647B-45C2-85C1-105DF6A42442}" type="pres">
      <dgm:prSet presAssocID="{DAB1D115-FEDD-46DA-AF8D-5E03F71E2D76}" presName="Name8" presStyleCnt="0"/>
      <dgm:spPr/>
    </dgm:pt>
    <dgm:pt modelId="{6BEC2025-AC63-44B9-A99B-9A36C685CED7}" type="pres">
      <dgm:prSet presAssocID="{DAB1D115-FEDD-46DA-AF8D-5E03F71E2D76}" presName="level" presStyleLbl="node1" presStyleIdx="4" presStyleCnt="5">
        <dgm:presLayoutVars>
          <dgm:chMax val="1"/>
          <dgm:bulletEnabled val="1"/>
        </dgm:presLayoutVars>
      </dgm:prSet>
      <dgm:spPr/>
      <dgm:t>
        <a:bodyPr/>
        <a:lstStyle/>
        <a:p>
          <a:endParaRPr lang="en-US"/>
        </a:p>
      </dgm:t>
    </dgm:pt>
    <dgm:pt modelId="{C784A7CA-934E-455F-AB39-7A01A204C66C}" type="pres">
      <dgm:prSet presAssocID="{DAB1D115-FEDD-46DA-AF8D-5E03F71E2D76}" presName="levelTx" presStyleLbl="revTx" presStyleIdx="0" presStyleCnt="0">
        <dgm:presLayoutVars>
          <dgm:chMax val="1"/>
          <dgm:bulletEnabled val="1"/>
        </dgm:presLayoutVars>
      </dgm:prSet>
      <dgm:spPr/>
      <dgm:t>
        <a:bodyPr/>
        <a:lstStyle/>
        <a:p>
          <a:endParaRPr lang="en-US"/>
        </a:p>
      </dgm:t>
    </dgm:pt>
  </dgm:ptLst>
  <dgm:cxnLst>
    <dgm:cxn modelId="{80CD7F1D-DAAB-4F52-B6F0-E036776382B6}" type="presOf" srcId="{92D8343F-4948-42DF-9A9A-ECAC1A34EC39}" destId="{0C952D6E-FAEA-41F4-9161-7F36885E505E}" srcOrd="1" destOrd="0" presId="urn:microsoft.com/office/officeart/2005/8/layout/pyramid1"/>
    <dgm:cxn modelId="{6379046F-4CD9-46D9-80FF-E4F442D8B909}" srcId="{F81D4BDD-8115-4FEF-AA0A-68EB591B706D}" destId="{C904805D-5695-4D5B-AF01-8310E1A51B0F}" srcOrd="3" destOrd="0" parTransId="{A5E8167F-03BA-4004-B8F5-C7D0236FF2CB}" sibTransId="{836DFB76-F1AD-403C-98B8-0D2077680DFA}"/>
    <dgm:cxn modelId="{1AF8E040-70EE-4EE0-9D19-4BC5375EB15B}" srcId="{F81D4BDD-8115-4FEF-AA0A-68EB591B706D}" destId="{92D8343F-4948-42DF-9A9A-ECAC1A34EC39}" srcOrd="2" destOrd="0" parTransId="{BC7B5BCD-C9FA-4842-8334-49EA988C0270}" sibTransId="{09E4AE78-B522-431A-81D2-6413D71A7E5B}"/>
    <dgm:cxn modelId="{67B42BCD-9227-411D-8631-797330848B1C}" srcId="{F81D4BDD-8115-4FEF-AA0A-68EB591B706D}" destId="{28C10454-88FA-4C23-8D59-D2705480901E}" srcOrd="1" destOrd="0" parTransId="{A8F5251E-ACAB-47CC-92B3-A4D4B9EA697A}" sibTransId="{7577BD45-C406-43C0-AB67-1B49F9E22751}"/>
    <dgm:cxn modelId="{0C7BA172-B841-43F7-A031-BB240798AE1B}" type="presOf" srcId="{C904805D-5695-4D5B-AF01-8310E1A51B0F}" destId="{C6410B30-87B2-455A-B770-6EAD2DCB55EF}" srcOrd="1" destOrd="0" presId="urn:microsoft.com/office/officeart/2005/8/layout/pyramid1"/>
    <dgm:cxn modelId="{35269BD3-10A4-47C5-AEAF-50161333095E}" type="presOf" srcId="{FDE04B33-3FAF-415B-8061-EFA8B58A6764}" destId="{8271A0A8-01EA-40CA-B24A-14140E1CDC1F}" srcOrd="1" destOrd="0" presId="urn:microsoft.com/office/officeart/2005/8/layout/pyramid1"/>
    <dgm:cxn modelId="{772A27ED-A26C-4CE2-AE17-68011E1C8515}" type="presOf" srcId="{DAB1D115-FEDD-46DA-AF8D-5E03F71E2D76}" destId="{C784A7CA-934E-455F-AB39-7A01A204C66C}" srcOrd="1" destOrd="0" presId="urn:microsoft.com/office/officeart/2005/8/layout/pyramid1"/>
    <dgm:cxn modelId="{B723C66A-75F6-470B-9A14-8512138DF4C0}" srcId="{F81D4BDD-8115-4FEF-AA0A-68EB591B706D}" destId="{DAB1D115-FEDD-46DA-AF8D-5E03F71E2D76}" srcOrd="4" destOrd="0" parTransId="{5BF2296D-9825-4C24-99CE-55B9FD786D82}" sibTransId="{75118D01-6383-4788-B2A0-AEAEB14A9C97}"/>
    <dgm:cxn modelId="{8686BC74-C9F9-4D03-9349-584DDC97D239}" type="presOf" srcId="{28C10454-88FA-4C23-8D59-D2705480901E}" destId="{97E95988-A558-42F4-A1F9-94EABAD06735}" srcOrd="1" destOrd="0" presId="urn:microsoft.com/office/officeart/2005/8/layout/pyramid1"/>
    <dgm:cxn modelId="{F817372F-EA1A-4896-AE7D-12CE87C2D75F}" type="presOf" srcId="{F81D4BDD-8115-4FEF-AA0A-68EB591B706D}" destId="{A5906519-09D7-4C0D-BBF1-AC5F2E42BCEF}" srcOrd="0" destOrd="0" presId="urn:microsoft.com/office/officeart/2005/8/layout/pyramid1"/>
    <dgm:cxn modelId="{679AEE6B-7ECE-4BA8-86A5-1BCB39EAAA6E}" type="presOf" srcId="{DAB1D115-FEDD-46DA-AF8D-5E03F71E2D76}" destId="{6BEC2025-AC63-44B9-A99B-9A36C685CED7}" srcOrd="0" destOrd="0" presId="urn:microsoft.com/office/officeart/2005/8/layout/pyramid1"/>
    <dgm:cxn modelId="{E4879818-B7DF-441F-8330-068FFD28662E}" srcId="{F81D4BDD-8115-4FEF-AA0A-68EB591B706D}" destId="{FDE04B33-3FAF-415B-8061-EFA8B58A6764}" srcOrd="0" destOrd="0" parTransId="{FD099845-FA93-479A-AF12-3E7F289CFB4D}" sibTransId="{B2D31BA3-128B-476D-A641-8348F212986B}"/>
    <dgm:cxn modelId="{238DE9FD-AAA8-4620-9B58-5472E45077A9}" type="presOf" srcId="{28C10454-88FA-4C23-8D59-D2705480901E}" destId="{26B67732-E465-4FA5-A46F-F4ECD33701CA}" srcOrd="0" destOrd="0" presId="urn:microsoft.com/office/officeart/2005/8/layout/pyramid1"/>
    <dgm:cxn modelId="{B5BDB713-70D2-4F77-AA33-F1C8955B6217}" type="presOf" srcId="{C904805D-5695-4D5B-AF01-8310E1A51B0F}" destId="{31AB3D9B-5C5C-482F-A8F6-0BF622137EFB}" srcOrd="0" destOrd="0" presId="urn:microsoft.com/office/officeart/2005/8/layout/pyramid1"/>
    <dgm:cxn modelId="{A641E5E9-775F-468F-9EDC-465F304850E0}" type="presOf" srcId="{92D8343F-4948-42DF-9A9A-ECAC1A34EC39}" destId="{50497905-91B9-4B44-BFA7-8974F416FF7C}" srcOrd="0" destOrd="0" presId="urn:microsoft.com/office/officeart/2005/8/layout/pyramid1"/>
    <dgm:cxn modelId="{A3D5A861-EC7F-40E6-B83D-F020A9960CD3}" type="presOf" srcId="{FDE04B33-3FAF-415B-8061-EFA8B58A6764}" destId="{60864D3D-2A35-4778-A469-CC4E58DE3537}" srcOrd="0" destOrd="0" presId="urn:microsoft.com/office/officeart/2005/8/layout/pyramid1"/>
    <dgm:cxn modelId="{18C165DE-1DD0-4ABE-B307-2509949A710E}" type="presParOf" srcId="{A5906519-09D7-4C0D-BBF1-AC5F2E42BCEF}" destId="{C5FED6D5-0549-4EAE-9D97-705269F09DA8}" srcOrd="0" destOrd="0" presId="urn:microsoft.com/office/officeart/2005/8/layout/pyramid1"/>
    <dgm:cxn modelId="{C9BA1A64-92E6-46C8-AF09-E8A58AC33C7A}" type="presParOf" srcId="{C5FED6D5-0549-4EAE-9D97-705269F09DA8}" destId="{60864D3D-2A35-4778-A469-CC4E58DE3537}" srcOrd="0" destOrd="0" presId="urn:microsoft.com/office/officeart/2005/8/layout/pyramid1"/>
    <dgm:cxn modelId="{8432FECA-AE54-456D-AC07-7463B302EC7B}" type="presParOf" srcId="{C5FED6D5-0549-4EAE-9D97-705269F09DA8}" destId="{8271A0A8-01EA-40CA-B24A-14140E1CDC1F}" srcOrd="1" destOrd="0" presId="urn:microsoft.com/office/officeart/2005/8/layout/pyramid1"/>
    <dgm:cxn modelId="{01F0CEB0-16BC-4341-871F-3CD02A24597D}" type="presParOf" srcId="{A5906519-09D7-4C0D-BBF1-AC5F2E42BCEF}" destId="{B27E409A-4215-43A0-8CC8-1B36950425D3}" srcOrd="1" destOrd="0" presId="urn:microsoft.com/office/officeart/2005/8/layout/pyramid1"/>
    <dgm:cxn modelId="{2344B262-1927-4603-98D2-473516B59F18}" type="presParOf" srcId="{B27E409A-4215-43A0-8CC8-1B36950425D3}" destId="{26B67732-E465-4FA5-A46F-F4ECD33701CA}" srcOrd="0" destOrd="0" presId="urn:microsoft.com/office/officeart/2005/8/layout/pyramid1"/>
    <dgm:cxn modelId="{9345F568-3930-4AE9-9360-64E30B5695B3}" type="presParOf" srcId="{B27E409A-4215-43A0-8CC8-1B36950425D3}" destId="{97E95988-A558-42F4-A1F9-94EABAD06735}" srcOrd="1" destOrd="0" presId="urn:microsoft.com/office/officeart/2005/8/layout/pyramid1"/>
    <dgm:cxn modelId="{BEF02775-08A9-4A13-B3C7-6AB21CBCC2CD}" type="presParOf" srcId="{A5906519-09D7-4C0D-BBF1-AC5F2E42BCEF}" destId="{99170F76-3E95-4598-AED0-8EA3764E04F0}" srcOrd="2" destOrd="0" presId="urn:microsoft.com/office/officeart/2005/8/layout/pyramid1"/>
    <dgm:cxn modelId="{948BC245-2D7A-436C-B34C-6FE682DCA2B8}" type="presParOf" srcId="{99170F76-3E95-4598-AED0-8EA3764E04F0}" destId="{50497905-91B9-4B44-BFA7-8974F416FF7C}" srcOrd="0" destOrd="0" presId="urn:microsoft.com/office/officeart/2005/8/layout/pyramid1"/>
    <dgm:cxn modelId="{07A0319D-877E-40C9-8599-D38B3D4B3B9D}" type="presParOf" srcId="{99170F76-3E95-4598-AED0-8EA3764E04F0}" destId="{0C952D6E-FAEA-41F4-9161-7F36885E505E}" srcOrd="1" destOrd="0" presId="urn:microsoft.com/office/officeart/2005/8/layout/pyramid1"/>
    <dgm:cxn modelId="{C834E344-367E-4E15-BDCB-3139D7C64612}" type="presParOf" srcId="{A5906519-09D7-4C0D-BBF1-AC5F2E42BCEF}" destId="{07BE2F76-4F4F-456F-A655-DC4FB7062141}" srcOrd="3" destOrd="0" presId="urn:microsoft.com/office/officeart/2005/8/layout/pyramid1"/>
    <dgm:cxn modelId="{708511D5-7B9F-4C7D-950A-C231B962D311}" type="presParOf" srcId="{07BE2F76-4F4F-456F-A655-DC4FB7062141}" destId="{31AB3D9B-5C5C-482F-A8F6-0BF622137EFB}" srcOrd="0" destOrd="0" presId="urn:microsoft.com/office/officeart/2005/8/layout/pyramid1"/>
    <dgm:cxn modelId="{2AE4F9C4-FFE1-4DE9-9F98-07D81FB1F27E}" type="presParOf" srcId="{07BE2F76-4F4F-456F-A655-DC4FB7062141}" destId="{C6410B30-87B2-455A-B770-6EAD2DCB55EF}" srcOrd="1" destOrd="0" presId="urn:microsoft.com/office/officeart/2005/8/layout/pyramid1"/>
    <dgm:cxn modelId="{41486BC9-A2EC-45AA-A9AA-160A0C833B95}" type="presParOf" srcId="{A5906519-09D7-4C0D-BBF1-AC5F2E42BCEF}" destId="{0E57429F-647B-45C2-85C1-105DF6A42442}" srcOrd="4" destOrd="0" presId="urn:microsoft.com/office/officeart/2005/8/layout/pyramid1"/>
    <dgm:cxn modelId="{E7C2ED8E-20B5-4D3F-9691-48B4BB509B94}" type="presParOf" srcId="{0E57429F-647B-45C2-85C1-105DF6A42442}" destId="{6BEC2025-AC63-44B9-A99B-9A36C685CED7}" srcOrd="0" destOrd="0" presId="urn:microsoft.com/office/officeart/2005/8/layout/pyramid1"/>
    <dgm:cxn modelId="{7C9A3FC4-3230-4BB1-9665-EF767B809BE7}" type="presParOf" srcId="{0E57429F-647B-45C2-85C1-105DF6A42442}" destId="{C784A7CA-934E-455F-AB39-7A01A204C66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AB9905-2B30-47F8-BDE2-F8BD87F806DD}" type="doc">
      <dgm:prSet loTypeId="urn:microsoft.com/office/officeart/2005/8/layout/cycle6" loCatId="cycle" qsTypeId="urn:microsoft.com/office/officeart/2005/8/quickstyle/simple1" qsCatId="simple" csTypeId="urn:microsoft.com/office/officeart/2005/8/colors/accent1_2" csCatId="accent1" phldr="1"/>
      <dgm:spPr/>
      <dgm:t>
        <a:bodyPr/>
        <a:lstStyle/>
        <a:p>
          <a:pPr rtl="1"/>
          <a:endParaRPr lang="fa-IR"/>
        </a:p>
      </dgm:t>
    </dgm:pt>
    <dgm:pt modelId="{A6E140FD-538D-4F1D-A7EC-FA705CDE4AF6}">
      <dgm:prSet phldrT="[Text]" custT="1"/>
      <dgm:spPr/>
      <dgm:t>
        <a:bodyPr/>
        <a:lstStyle/>
        <a:p>
          <a:pPr rtl="1"/>
          <a:r>
            <a:rPr lang="fa-IR" sz="2000" dirty="0">
              <a:cs typeface="B Titr" panose="00000700000000000000" pitchFamily="2" charset="-78"/>
            </a:rPr>
            <a:t>1 – اهداف و خطوط کلی فعالیت ها و </a:t>
          </a:r>
          <a:r>
            <a:rPr lang="fa-IR" sz="2000" dirty="0" err="1">
              <a:cs typeface="B Titr" panose="00000700000000000000" pitchFamily="2" charset="-78"/>
            </a:rPr>
            <a:t>مآموریت</a:t>
          </a:r>
          <a:r>
            <a:rPr lang="fa-IR" sz="2000" dirty="0">
              <a:cs typeface="B Titr" panose="00000700000000000000" pitchFamily="2" charset="-78"/>
            </a:rPr>
            <a:t> های سازمان دراز مدت است</a:t>
          </a:r>
        </a:p>
      </dgm:t>
    </dgm:pt>
    <dgm:pt modelId="{DF1BEA1E-0F70-4D82-92F2-2FC07F6B0482}" type="parTrans" cxnId="{FBB61134-DCB6-4F54-95A3-DC2C1F60E261}">
      <dgm:prSet/>
      <dgm:spPr/>
      <dgm:t>
        <a:bodyPr/>
        <a:lstStyle/>
        <a:p>
          <a:pPr rtl="1"/>
          <a:endParaRPr lang="fa-IR"/>
        </a:p>
      </dgm:t>
    </dgm:pt>
    <dgm:pt modelId="{10F9108C-E743-43D0-B0F2-AAEE2FEEEA52}" type="sibTrans" cxnId="{FBB61134-DCB6-4F54-95A3-DC2C1F60E261}">
      <dgm:prSet/>
      <dgm:spPr/>
      <dgm:t>
        <a:bodyPr/>
        <a:lstStyle/>
        <a:p>
          <a:pPr rtl="1"/>
          <a:endParaRPr lang="fa-IR"/>
        </a:p>
      </dgm:t>
    </dgm:pt>
    <dgm:pt modelId="{65CC6E3D-1569-4C69-BE5F-018E8A89FFC3}">
      <dgm:prSet phldrT="[Text]" custT="1"/>
      <dgm:spPr/>
      <dgm:t>
        <a:bodyPr/>
        <a:lstStyle/>
        <a:p>
          <a:pPr rtl="1"/>
          <a:r>
            <a:rPr lang="fa-IR" sz="2000" dirty="0">
              <a:cs typeface="B Titr" panose="00000700000000000000" pitchFamily="2" charset="-78"/>
            </a:rPr>
            <a:t>2 –برنامه ریزی در سطوح عالی سازمان یا مدیریت های فوقانی شکل می گیرد</a:t>
          </a:r>
        </a:p>
      </dgm:t>
    </dgm:pt>
    <dgm:pt modelId="{E61E46B5-7C65-4D99-84E0-6464E44B5CCA}" type="parTrans" cxnId="{514FFB4E-2E56-4944-B27F-5FC41DEE3AC8}">
      <dgm:prSet/>
      <dgm:spPr/>
      <dgm:t>
        <a:bodyPr/>
        <a:lstStyle/>
        <a:p>
          <a:pPr rtl="1"/>
          <a:endParaRPr lang="fa-IR"/>
        </a:p>
      </dgm:t>
    </dgm:pt>
    <dgm:pt modelId="{7B095CC1-C9BF-491B-B8E2-1CAE0FAAFFF6}" type="sibTrans" cxnId="{514FFB4E-2E56-4944-B27F-5FC41DEE3AC8}">
      <dgm:prSet/>
      <dgm:spPr/>
      <dgm:t>
        <a:bodyPr/>
        <a:lstStyle/>
        <a:p>
          <a:pPr rtl="1"/>
          <a:endParaRPr lang="fa-IR"/>
        </a:p>
      </dgm:t>
    </dgm:pt>
    <dgm:pt modelId="{2604E8B9-18A8-4792-816F-7971302BC862}">
      <dgm:prSet phldrT="[Text]" custT="1"/>
      <dgm:spPr/>
      <dgm:t>
        <a:bodyPr/>
        <a:lstStyle/>
        <a:p>
          <a:pPr rtl="1"/>
          <a:r>
            <a:rPr lang="fa-IR" sz="2000" dirty="0">
              <a:cs typeface="B Titr" panose="00000700000000000000" pitchFamily="2" charset="-78"/>
            </a:rPr>
            <a:t>3 - برای نیل به اهداف و رسالت های بلند مدت با توجه به محدودیت های درونی و بیرونی است</a:t>
          </a:r>
        </a:p>
      </dgm:t>
    </dgm:pt>
    <dgm:pt modelId="{80E49540-A74D-4CFB-B22B-9573B7141A6B}" type="parTrans" cxnId="{28A5E033-E483-4E24-9C0A-3655AC03A120}">
      <dgm:prSet/>
      <dgm:spPr/>
      <dgm:t>
        <a:bodyPr/>
        <a:lstStyle/>
        <a:p>
          <a:pPr rtl="1"/>
          <a:endParaRPr lang="fa-IR"/>
        </a:p>
      </dgm:t>
    </dgm:pt>
    <dgm:pt modelId="{9657F7E3-7985-47F1-A673-B275085E541F}" type="sibTrans" cxnId="{28A5E033-E483-4E24-9C0A-3655AC03A120}">
      <dgm:prSet/>
      <dgm:spPr/>
      <dgm:t>
        <a:bodyPr/>
        <a:lstStyle/>
        <a:p>
          <a:pPr rtl="1"/>
          <a:endParaRPr lang="fa-IR"/>
        </a:p>
      </dgm:t>
    </dgm:pt>
    <dgm:pt modelId="{8FA768E4-B546-4354-9951-0FB54486009A}">
      <dgm:prSet phldrT="[Text]" custT="1"/>
      <dgm:spPr/>
      <dgm:t>
        <a:bodyPr/>
        <a:lstStyle/>
        <a:p>
          <a:pPr rtl="1"/>
          <a:r>
            <a:rPr lang="fa-IR" sz="2000" dirty="0">
              <a:cs typeface="B Titr" panose="00000700000000000000" pitchFamily="2" charset="-78"/>
            </a:rPr>
            <a:t>4 – یک نوع باور است که مدیران را به تفکر دراز مدت و آینده نگری و پیش بینی افق های دور ترغیب می کند</a:t>
          </a:r>
        </a:p>
      </dgm:t>
    </dgm:pt>
    <dgm:pt modelId="{D32CB75D-A872-4A89-B036-0D6319A37E80}" type="parTrans" cxnId="{28B062DB-1C93-497B-A4B1-69F08F5F2823}">
      <dgm:prSet/>
      <dgm:spPr/>
      <dgm:t>
        <a:bodyPr/>
        <a:lstStyle/>
        <a:p>
          <a:pPr rtl="1"/>
          <a:endParaRPr lang="fa-IR"/>
        </a:p>
      </dgm:t>
    </dgm:pt>
    <dgm:pt modelId="{310FFB7B-7589-496A-A98A-A01E45CCDD39}" type="sibTrans" cxnId="{28B062DB-1C93-497B-A4B1-69F08F5F2823}">
      <dgm:prSet/>
      <dgm:spPr/>
      <dgm:t>
        <a:bodyPr/>
        <a:lstStyle/>
        <a:p>
          <a:pPr rtl="1"/>
          <a:endParaRPr lang="fa-IR"/>
        </a:p>
      </dgm:t>
    </dgm:pt>
    <dgm:pt modelId="{364C8924-F05C-4300-8935-1CF7CDD5226F}">
      <dgm:prSet phldrT="[Text]" custT="1"/>
      <dgm:spPr/>
      <dgm:t>
        <a:bodyPr/>
        <a:lstStyle/>
        <a:p>
          <a:pPr rtl="1"/>
          <a:r>
            <a:rPr lang="fa-IR" sz="2000" dirty="0">
              <a:cs typeface="B Titr" panose="00000700000000000000" pitchFamily="2" charset="-78"/>
            </a:rPr>
            <a:t>5 – باعث پیوستگی و انسجام اقدامات ستاد برگزاری بازی های المپیک می شود</a:t>
          </a:r>
        </a:p>
      </dgm:t>
    </dgm:pt>
    <dgm:pt modelId="{A09C3567-367F-4D7E-B442-80D58BF975C0}" type="parTrans" cxnId="{DABFDD89-8E78-460F-8301-23F28AEF5ECC}">
      <dgm:prSet/>
      <dgm:spPr/>
      <dgm:t>
        <a:bodyPr/>
        <a:lstStyle/>
        <a:p>
          <a:pPr rtl="1"/>
          <a:endParaRPr lang="fa-IR"/>
        </a:p>
      </dgm:t>
    </dgm:pt>
    <dgm:pt modelId="{C6FA3711-A4A3-48A4-B0E9-6196FD71406B}" type="sibTrans" cxnId="{DABFDD89-8E78-460F-8301-23F28AEF5ECC}">
      <dgm:prSet/>
      <dgm:spPr/>
      <dgm:t>
        <a:bodyPr/>
        <a:lstStyle/>
        <a:p>
          <a:pPr rtl="1"/>
          <a:endParaRPr lang="fa-IR"/>
        </a:p>
      </dgm:t>
    </dgm:pt>
    <dgm:pt modelId="{EBBDBC63-BA95-480E-BA0D-781B0C8C46ED}" type="pres">
      <dgm:prSet presAssocID="{46AB9905-2B30-47F8-BDE2-F8BD87F806DD}" presName="cycle" presStyleCnt="0">
        <dgm:presLayoutVars>
          <dgm:dir/>
          <dgm:resizeHandles val="exact"/>
        </dgm:presLayoutVars>
      </dgm:prSet>
      <dgm:spPr/>
      <dgm:t>
        <a:bodyPr/>
        <a:lstStyle/>
        <a:p>
          <a:endParaRPr lang="en-US"/>
        </a:p>
      </dgm:t>
    </dgm:pt>
    <dgm:pt modelId="{EF67E406-E770-4C87-9B5E-E2E7D0CB5560}" type="pres">
      <dgm:prSet presAssocID="{A6E140FD-538D-4F1D-A7EC-FA705CDE4AF6}" presName="node" presStyleLbl="node1" presStyleIdx="0" presStyleCnt="5" custScaleX="136288" custScaleY="159464">
        <dgm:presLayoutVars>
          <dgm:bulletEnabled val="1"/>
        </dgm:presLayoutVars>
      </dgm:prSet>
      <dgm:spPr/>
      <dgm:t>
        <a:bodyPr/>
        <a:lstStyle/>
        <a:p>
          <a:endParaRPr lang="en-US"/>
        </a:p>
      </dgm:t>
    </dgm:pt>
    <dgm:pt modelId="{C55213D1-634B-47A7-A852-98D0195F7BAC}" type="pres">
      <dgm:prSet presAssocID="{A6E140FD-538D-4F1D-A7EC-FA705CDE4AF6}" presName="spNode" presStyleCnt="0"/>
      <dgm:spPr/>
    </dgm:pt>
    <dgm:pt modelId="{0ED7EAF9-A221-4418-B3A7-1D72B05483CF}" type="pres">
      <dgm:prSet presAssocID="{10F9108C-E743-43D0-B0F2-AAEE2FEEEA52}" presName="sibTrans" presStyleLbl="sibTrans1D1" presStyleIdx="0" presStyleCnt="5"/>
      <dgm:spPr/>
      <dgm:t>
        <a:bodyPr/>
        <a:lstStyle/>
        <a:p>
          <a:endParaRPr lang="en-US"/>
        </a:p>
      </dgm:t>
    </dgm:pt>
    <dgm:pt modelId="{82E8006A-0C55-43B2-82BC-8AF76A90CC3C}" type="pres">
      <dgm:prSet presAssocID="{65CC6E3D-1569-4C69-BE5F-018E8A89FFC3}" presName="node" presStyleLbl="node1" presStyleIdx="1" presStyleCnt="5" custScaleX="126649" custScaleY="207378">
        <dgm:presLayoutVars>
          <dgm:bulletEnabled val="1"/>
        </dgm:presLayoutVars>
      </dgm:prSet>
      <dgm:spPr/>
      <dgm:t>
        <a:bodyPr/>
        <a:lstStyle/>
        <a:p>
          <a:endParaRPr lang="en-US"/>
        </a:p>
      </dgm:t>
    </dgm:pt>
    <dgm:pt modelId="{3FA5CCE9-5106-4214-9F87-F2EC4CD7ED21}" type="pres">
      <dgm:prSet presAssocID="{65CC6E3D-1569-4C69-BE5F-018E8A89FFC3}" presName="spNode" presStyleCnt="0"/>
      <dgm:spPr/>
    </dgm:pt>
    <dgm:pt modelId="{21512E2F-92F4-4AC4-8E4C-90F0BDF4EB31}" type="pres">
      <dgm:prSet presAssocID="{7B095CC1-C9BF-491B-B8E2-1CAE0FAAFFF6}" presName="sibTrans" presStyleLbl="sibTrans1D1" presStyleIdx="1" presStyleCnt="5"/>
      <dgm:spPr/>
      <dgm:t>
        <a:bodyPr/>
        <a:lstStyle/>
        <a:p>
          <a:endParaRPr lang="en-US"/>
        </a:p>
      </dgm:t>
    </dgm:pt>
    <dgm:pt modelId="{AF791C11-5C70-4AFD-B898-2868F2414F5D}" type="pres">
      <dgm:prSet presAssocID="{2604E8B9-18A8-4792-816F-7971302BC862}" presName="node" presStyleLbl="node1" presStyleIdx="2" presStyleCnt="5" custScaleX="143601" custScaleY="221568">
        <dgm:presLayoutVars>
          <dgm:bulletEnabled val="1"/>
        </dgm:presLayoutVars>
      </dgm:prSet>
      <dgm:spPr/>
      <dgm:t>
        <a:bodyPr/>
        <a:lstStyle/>
        <a:p>
          <a:endParaRPr lang="en-US"/>
        </a:p>
      </dgm:t>
    </dgm:pt>
    <dgm:pt modelId="{9FAFCCE4-D058-4C22-9EBE-167BF0263CF0}" type="pres">
      <dgm:prSet presAssocID="{2604E8B9-18A8-4792-816F-7971302BC862}" presName="spNode" presStyleCnt="0"/>
      <dgm:spPr/>
    </dgm:pt>
    <dgm:pt modelId="{E28302EA-B609-43F9-BF1A-4F6322F50E72}" type="pres">
      <dgm:prSet presAssocID="{9657F7E3-7985-47F1-A673-B275085E541F}" presName="sibTrans" presStyleLbl="sibTrans1D1" presStyleIdx="2" presStyleCnt="5"/>
      <dgm:spPr/>
      <dgm:t>
        <a:bodyPr/>
        <a:lstStyle/>
        <a:p>
          <a:endParaRPr lang="en-US"/>
        </a:p>
      </dgm:t>
    </dgm:pt>
    <dgm:pt modelId="{73D336E9-CBE6-4466-ADBA-1BA7865B68B5}" type="pres">
      <dgm:prSet presAssocID="{8FA768E4-B546-4354-9951-0FB54486009A}" presName="node" presStyleLbl="node1" presStyleIdx="3" presStyleCnt="5" custScaleX="134289" custScaleY="218343">
        <dgm:presLayoutVars>
          <dgm:bulletEnabled val="1"/>
        </dgm:presLayoutVars>
      </dgm:prSet>
      <dgm:spPr/>
      <dgm:t>
        <a:bodyPr/>
        <a:lstStyle/>
        <a:p>
          <a:endParaRPr lang="en-US"/>
        </a:p>
      </dgm:t>
    </dgm:pt>
    <dgm:pt modelId="{E8C5F3AA-BC32-4D87-8A76-814EA30AFA65}" type="pres">
      <dgm:prSet presAssocID="{8FA768E4-B546-4354-9951-0FB54486009A}" presName="spNode" presStyleCnt="0"/>
      <dgm:spPr/>
    </dgm:pt>
    <dgm:pt modelId="{C7D0E493-C3CD-481D-8DB9-E76716AF131E}" type="pres">
      <dgm:prSet presAssocID="{310FFB7B-7589-496A-A98A-A01E45CCDD39}" presName="sibTrans" presStyleLbl="sibTrans1D1" presStyleIdx="3" presStyleCnt="5"/>
      <dgm:spPr/>
      <dgm:t>
        <a:bodyPr/>
        <a:lstStyle/>
        <a:p>
          <a:endParaRPr lang="en-US"/>
        </a:p>
      </dgm:t>
    </dgm:pt>
    <dgm:pt modelId="{B48838B9-E559-49E7-BE35-AE632FD8EB37}" type="pres">
      <dgm:prSet presAssocID="{364C8924-F05C-4300-8935-1CF7CDD5226F}" presName="node" presStyleLbl="node1" presStyleIdx="4" presStyleCnt="5" custScaleX="120816" custScaleY="179071">
        <dgm:presLayoutVars>
          <dgm:bulletEnabled val="1"/>
        </dgm:presLayoutVars>
      </dgm:prSet>
      <dgm:spPr/>
      <dgm:t>
        <a:bodyPr/>
        <a:lstStyle/>
        <a:p>
          <a:endParaRPr lang="en-US"/>
        </a:p>
      </dgm:t>
    </dgm:pt>
    <dgm:pt modelId="{450EF421-EABD-41C1-B010-4ABDF5917906}" type="pres">
      <dgm:prSet presAssocID="{364C8924-F05C-4300-8935-1CF7CDD5226F}" presName="spNode" presStyleCnt="0"/>
      <dgm:spPr/>
    </dgm:pt>
    <dgm:pt modelId="{89B68E40-AD57-4066-BB7C-01A786F6D4F0}" type="pres">
      <dgm:prSet presAssocID="{C6FA3711-A4A3-48A4-B0E9-6196FD71406B}" presName="sibTrans" presStyleLbl="sibTrans1D1" presStyleIdx="4" presStyleCnt="5"/>
      <dgm:spPr/>
      <dgm:t>
        <a:bodyPr/>
        <a:lstStyle/>
        <a:p>
          <a:endParaRPr lang="en-US"/>
        </a:p>
      </dgm:t>
    </dgm:pt>
  </dgm:ptLst>
  <dgm:cxnLst>
    <dgm:cxn modelId="{6BC70D64-A0C1-4FB3-A372-22B727770773}" type="presOf" srcId="{364C8924-F05C-4300-8935-1CF7CDD5226F}" destId="{B48838B9-E559-49E7-BE35-AE632FD8EB37}" srcOrd="0" destOrd="0" presId="urn:microsoft.com/office/officeart/2005/8/layout/cycle6"/>
    <dgm:cxn modelId="{8C894DED-0228-4BEA-BD5B-FD4B915D979A}" type="presOf" srcId="{9657F7E3-7985-47F1-A673-B275085E541F}" destId="{E28302EA-B609-43F9-BF1A-4F6322F50E72}" srcOrd="0" destOrd="0" presId="urn:microsoft.com/office/officeart/2005/8/layout/cycle6"/>
    <dgm:cxn modelId="{AC6C172C-F6D5-4CEA-A9DB-71858E77A1B7}" type="presOf" srcId="{8FA768E4-B546-4354-9951-0FB54486009A}" destId="{73D336E9-CBE6-4466-ADBA-1BA7865B68B5}" srcOrd="0" destOrd="0" presId="urn:microsoft.com/office/officeart/2005/8/layout/cycle6"/>
    <dgm:cxn modelId="{C0333F2D-76D8-4C50-ABB1-260474FCB379}" type="presOf" srcId="{10F9108C-E743-43D0-B0F2-AAEE2FEEEA52}" destId="{0ED7EAF9-A221-4418-B3A7-1D72B05483CF}" srcOrd="0" destOrd="0" presId="urn:microsoft.com/office/officeart/2005/8/layout/cycle6"/>
    <dgm:cxn modelId="{28B062DB-1C93-497B-A4B1-69F08F5F2823}" srcId="{46AB9905-2B30-47F8-BDE2-F8BD87F806DD}" destId="{8FA768E4-B546-4354-9951-0FB54486009A}" srcOrd="3" destOrd="0" parTransId="{D32CB75D-A872-4A89-B036-0D6319A37E80}" sibTransId="{310FFB7B-7589-496A-A98A-A01E45CCDD39}"/>
    <dgm:cxn modelId="{B78A13FB-5A45-4D69-AE1B-FD6BB3FC5E58}" type="presOf" srcId="{310FFB7B-7589-496A-A98A-A01E45CCDD39}" destId="{C7D0E493-C3CD-481D-8DB9-E76716AF131E}" srcOrd="0" destOrd="0" presId="urn:microsoft.com/office/officeart/2005/8/layout/cycle6"/>
    <dgm:cxn modelId="{DF7FD8E4-3D3F-43FB-B425-CAF9F823FA9A}" type="presOf" srcId="{A6E140FD-538D-4F1D-A7EC-FA705CDE4AF6}" destId="{EF67E406-E770-4C87-9B5E-E2E7D0CB5560}" srcOrd="0" destOrd="0" presId="urn:microsoft.com/office/officeart/2005/8/layout/cycle6"/>
    <dgm:cxn modelId="{DABFDD89-8E78-460F-8301-23F28AEF5ECC}" srcId="{46AB9905-2B30-47F8-BDE2-F8BD87F806DD}" destId="{364C8924-F05C-4300-8935-1CF7CDD5226F}" srcOrd="4" destOrd="0" parTransId="{A09C3567-367F-4D7E-B442-80D58BF975C0}" sibTransId="{C6FA3711-A4A3-48A4-B0E9-6196FD71406B}"/>
    <dgm:cxn modelId="{514FFB4E-2E56-4944-B27F-5FC41DEE3AC8}" srcId="{46AB9905-2B30-47F8-BDE2-F8BD87F806DD}" destId="{65CC6E3D-1569-4C69-BE5F-018E8A89FFC3}" srcOrd="1" destOrd="0" parTransId="{E61E46B5-7C65-4D99-84E0-6464E44B5CCA}" sibTransId="{7B095CC1-C9BF-491B-B8E2-1CAE0FAAFFF6}"/>
    <dgm:cxn modelId="{952C1A0A-BD3B-486A-99B4-DA4B3B823B3D}" type="presOf" srcId="{7B095CC1-C9BF-491B-B8E2-1CAE0FAAFFF6}" destId="{21512E2F-92F4-4AC4-8E4C-90F0BDF4EB31}" srcOrd="0" destOrd="0" presId="urn:microsoft.com/office/officeart/2005/8/layout/cycle6"/>
    <dgm:cxn modelId="{1F6E9E5A-AAB5-44E8-8C24-89C754FF6873}" type="presOf" srcId="{C6FA3711-A4A3-48A4-B0E9-6196FD71406B}" destId="{89B68E40-AD57-4066-BB7C-01A786F6D4F0}" srcOrd="0" destOrd="0" presId="urn:microsoft.com/office/officeart/2005/8/layout/cycle6"/>
    <dgm:cxn modelId="{B25469F3-B815-45F3-835B-2DE1C6DC5BA7}" type="presOf" srcId="{65CC6E3D-1569-4C69-BE5F-018E8A89FFC3}" destId="{82E8006A-0C55-43B2-82BC-8AF76A90CC3C}" srcOrd="0" destOrd="0" presId="urn:microsoft.com/office/officeart/2005/8/layout/cycle6"/>
    <dgm:cxn modelId="{FBB61134-DCB6-4F54-95A3-DC2C1F60E261}" srcId="{46AB9905-2B30-47F8-BDE2-F8BD87F806DD}" destId="{A6E140FD-538D-4F1D-A7EC-FA705CDE4AF6}" srcOrd="0" destOrd="0" parTransId="{DF1BEA1E-0F70-4D82-92F2-2FC07F6B0482}" sibTransId="{10F9108C-E743-43D0-B0F2-AAEE2FEEEA52}"/>
    <dgm:cxn modelId="{5DB601D9-4C89-4E06-A00D-838A9F98EBC3}" type="presOf" srcId="{2604E8B9-18A8-4792-816F-7971302BC862}" destId="{AF791C11-5C70-4AFD-B898-2868F2414F5D}" srcOrd="0" destOrd="0" presId="urn:microsoft.com/office/officeart/2005/8/layout/cycle6"/>
    <dgm:cxn modelId="{28A5E033-E483-4E24-9C0A-3655AC03A120}" srcId="{46AB9905-2B30-47F8-BDE2-F8BD87F806DD}" destId="{2604E8B9-18A8-4792-816F-7971302BC862}" srcOrd="2" destOrd="0" parTransId="{80E49540-A74D-4CFB-B22B-9573B7141A6B}" sibTransId="{9657F7E3-7985-47F1-A673-B275085E541F}"/>
    <dgm:cxn modelId="{CB0BF9F6-349E-4F5D-B9CF-1FA5EBBB500F}" type="presOf" srcId="{46AB9905-2B30-47F8-BDE2-F8BD87F806DD}" destId="{EBBDBC63-BA95-480E-BA0D-781B0C8C46ED}" srcOrd="0" destOrd="0" presId="urn:microsoft.com/office/officeart/2005/8/layout/cycle6"/>
    <dgm:cxn modelId="{0B708830-7A1A-40F9-9C7B-AB65BCC7B1B1}" type="presParOf" srcId="{EBBDBC63-BA95-480E-BA0D-781B0C8C46ED}" destId="{EF67E406-E770-4C87-9B5E-E2E7D0CB5560}" srcOrd="0" destOrd="0" presId="urn:microsoft.com/office/officeart/2005/8/layout/cycle6"/>
    <dgm:cxn modelId="{D9CC6F7F-5C14-4E1F-B170-1F5CC118BE75}" type="presParOf" srcId="{EBBDBC63-BA95-480E-BA0D-781B0C8C46ED}" destId="{C55213D1-634B-47A7-A852-98D0195F7BAC}" srcOrd="1" destOrd="0" presId="urn:microsoft.com/office/officeart/2005/8/layout/cycle6"/>
    <dgm:cxn modelId="{DCCEC074-BACD-4DA2-9DA0-16B77521FBCB}" type="presParOf" srcId="{EBBDBC63-BA95-480E-BA0D-781B0C8C46ED}" destId="{0ED7EAF9-A221-4418-B3A7-1D72B05483CF}" srcOrd="2" destOrd="0" presId="urn:microsoft.com/office/officeart/2005/8/layout/cycle6"/>
    <dgm:cxn modelId="{F99D4161-946E-4785-BBE5-6A51692490CB}" type="presParOf" srcId="{EBBDBC63-BA95-480E-BA0D-781B0C8C46ED}" destId="{82E8006A-0C55-43B2-82BC-8AF76A90CC3C}" srcOrd="3" destOrd="0" presId="urn:microsoft.com/office/officeart/2005/8/layout/cycle6"/>
    <dgm:cxn modelId="{DA83E849-9BD1-45E6-BA19-301A7204DBBD}" type="presParOf" srcId="{EBBDBC63-BA95-480E-BA0D-781B0C8C46ED}" destId="{3FA5CCE9-5106-4214-9F87-F2EC4CD7ED21}" srcOrd="4" destOrd="0" presId="urn:microsoft.com/office/officeart/2005/8/layout/cycle6"/>
    <dgm:cxn modelId="{ED0D5ED9-77D1-4316-B7A4-C0AE4B744AC5}" type="presParOf" srcId="{EBBDBC63-BA95-480E-BA0D-781B0C8C46ED}" destId="{21512E2F-92F4-4AC4-8E4C-90F0BDF4EB31}" srcOrd="5" destOrd="0" presId="urn:microsoft.com/office/officeart/2005/8/layout/cycle6"/>
    <dgm:cxn modelId="{4D2DE3A8-66BF-46A9-BC7D-09C8C0DB8E2A}" type="presParOf" srcId="{EBBDBC63-BA95-480E-BA0D-781B0C8C46ED}" destId="{AF791C11-5C70-4AFD-B898-2868F2414F5D}" srcOrd="6" destOrd="0" presId="urn:microsoft.com/office/officeart/2005/8/layout/cycle6"/>
    <dgm:cxn modelId="{149EFDD6-D1CE-4779-A789-4EB333C33C08}" type="presParOf" srcId="{EBBDBC63-BA95-480E-BA0D-781B0C8C46ED}" destId="{9FAFCCE4-D058-4C22-9EBE-167BF0263CF0}" srcOrd="7" destOrd="0" presId="urn:microsoft.com/office/officeart/2005/8/layout/cycle6"/>
    <dgm:cxn modelId="{839F6178-B5AA-417B-B03A-564199AA9465}" type="presParOf" srcId="{EBBDBC63-BA95-480E-BA0D-781B0C8C46ED}" destId="{E28302EA-B609-43F9-BF1A-4F6322F50E72}" srcOrd="8" destOrd="0" presId="urn:microsoft.com/office/officeart/2005/8/layout/cycle6"/>
    <dgm:cxn modelId="{7297C83B-A5FA-4757-924D-BBAC8DC9326E}" type="presParOf" srcId="{EBBDBC63-BA95-480E-BA0D-781B0C8C46ED}" destId="{73D336E9-CBE6-4466-ADBA-1BA7865B68B5}" srcOrd="9" destOrd="0" presId="urn:microsoft.com/office/officeart/2005/8/layout/cycle6"/>
    <dgm:cxn modelId="{EC314ECD-6C8C-4787-A060-26CFBBB656EE}" type="presParOf" srcId="{EBBDBC63-BA95-480E-BA0D-781B0C8C46ED}" destId="{E8C5F3AA-BC32-4D87-8A76-814EA30AFA65}" srcOrd="10" destOrd="0" presId="urn:microsoft.com/office/officeart/2005/8/layout/cycle6"/>
    <dgm:cxn modelId="{75580B96-5483-4A77-91DD-C8FC8635FE1A}" type="presParOf" srcId="{EBBDBC63-BA95-480E-BA0D-781B0C8C46ED}" destId="{C7D0E493-C3CD-481D-8DB9-E76716AF131E}" srcOrd="11" destOrd="0" presId="urn:microsoft.com/office/officeart/2005/8/layout/cycle6"/>
    <dgm:cxn modelId="{F8490ABC-C5D9-463F-AFBE-B5827F90BB8A}" type="presParOf" srcId="{EBBDBC63-BA95-480E-BA0D-781B0C8C46ED}" destId="{B48838B9-E559-49E7-BE35-AE632FD8EB37}" srcOrd="12" destOrd="0" presId="urn:microsoft.com/office/officeart/2005/8/layout/cycle6"/>
    <dgm:cxn modelId="{EA7A5D21-ED3E-4761-98A8-785D7E3C0037}" type="presParOf" srcId="{EBBDBC63-BA95-480E-BA0D-781B0C8C46ED}" destId="{450EF421-EABD-41C1-B010-4ABDF5917906}" srcOrd="13" destOrd="0" presId="urn:microsoft.com/office/officeart/2005/8/layout/cycle6"/>
    <dgm:cxn modelId="{203A4F8F-2E19-42CA-A508-B744436DEEE0}" type="presParOf" srcId="{EBBDBC63-BA95-480E-BA0D-781B0C8C46ED}" destId="{89B68E40-AD57-4066-BB7C-01A786F6D4F0}"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D65012-F79C-4093-9C82-18E9A676899A}" type="doc">
      <dgm:prSet loTypeId="urn:microsoft.com/office/officeart/2005/8/layout/radial3" loCatId="cycle" qsTypeId="urn:microsoft.com/office/officeart/2005/8/quickstyle/simple1" qsCatId="simple" csTypeId="urn:microsoft.com/office/officeart/2005/8/colors/accent1_2" csCatId="accent1" phldr="1"/>
      <dgm:spPr/>
      <dgm:t>
        <a:bodyPr/>
        <a:lstStyle/>
        <a:p>
          <a:pPr rtl="1"/>
          <a:endParaRPr lang="fa-IR"/>
        </a:p>
      </dgm:t>
    </dgm:pt>
    <dgm:pt modelId="{417197EC-3D9E-4AE3-B053-CED83AFDF408}">
      <dgm:prSet phldrT="[Text]"/>
      <dgm:spPr/>
      <dgm:t>
        <a:bodyPr/>
        <a:lstStyle/>
        <a:p>
          <a:pPr rtl="1"/>
          <a:r>
            <a:rPr lang="fa-IR" dirty="0">
              <a:solidFill>
                <a:srgbClr val="FFFF00"/>
              </a:solidFill>
              <a:cs typeface="B Titr" panose="00000700000000000000" pitchFamily="2" charset="-78"/>
            </a:rPr>
            <a:t>مراحل برنامه ریزی استراتژیک </a:t>
          </a:r>
        </a:p>
      </dgm:t>
    </dgm:pt>
    <dgm:pt modelId="{DC00E971-C453-4D20-B1E9-132D6995A04A}" type="parTrans" cxnId="{23EAB489-6920-49A0-98B9-8858400686BD}">
      <dgm:prSet/>
      <dgm:spPr/>
      <dgm:t>
        <a:bodyPr/>
        <a:lstStyle/>
        <a:p>
          <a:pPr rtl="1"/>
          <a:endParaRPr lang="fa-IR"/>
        </a:p>
      </dgm:t>
    </dgm:pt>
    <dgm:pt modelId="{8C83AC1D-4B4C-418E-8FFB-0B8FE0B6D143}" type="sibTrans" cxnId="{23EAB489-6920-49A0-98B9-8858400686BD}">
      <dgm:prSet/>
      <dgm:spPr/>
      <dgm:t>
        <a:bodyPr/>
        <a:lstStyle/>
        <a:p>
          <a:pPr rtl="1"/>
          <a:endParaRPr lang="fa-IR"/>
        </a:p>
      </dgm:t>
    </dgm:pt>
    <dgm:pt modelId="{233F764B-06FC-4A32-91C8-73BE783627C3}">
      <dgm:prSet phldrT="[Text]" custT="1"/>
      <dgm:spPr/>
      <dgm:t>
        <a:bodyPr/>
        <a:lstStyle/>
        <a:p>
          <a:pPr rtl="1"/>
          <a:r>
            <a:rPr lang="fa-IR" sz="1600" dirty="0">
              <a:cs typeface="B Titr" panose="00000700000000000000" pitchFamily="2" charset="-78"/>
            </a:rPr>
            <a:t>1</a:t>
          </a:r>
          <a:r>
            <a:rPr lang="fa-IR" sz="2000" dirty="0">
              <a:cs typeface="B Titr" panose="00000700000000000000" pitchFamily="2" charset="-78"/>
            </a:rPr>
            <a:t> – تعیین </a:t>
          </a:r>
          <a:r>
            <a:rPr lang="fa-IR" sz="2000" dirty="0" err="1">
              <a:cs typeface="B Titr" panose="00000700000000000000" pitchFamily="2" charset="-78"/>
            </a:rPr>
            <a:t>مآموریت</a:t>
          </a:r>
          <a:r>
            <a:rPr lang="fa-IR" sz="2000" dirty="0">
              <a:cs typeface="B Titr" panose="00000700000000000000" pitchFamily="2" charset="-78"/>
            </a:rPr>
            <a:t> ها و هدف های دراز مدت</a:t>
          </a:r>
        </a:p>
      </dgm:t>
    </dgm:pt>
    <dgm:pt modelId="{7D21B3B6-0135-4E5A-92BE-09CB35B30BBA}" type="parTrans" cxnId="{D784CB80-7763-470B-BE10-4479019ABBE3}">
      <dgm:prSet/>
      <dgm:spPr/>
      <dgm:t>
        <a:bodyPr/>
        <a:lstStyle/>
        <a:p>
          <a:pPr rtl="1"/>
          <a:endParaRPr lang="fa-IR"/>
        </a:p>
      </dgm:t>
    </dgm:pt>
    <dgm:pt modelId="{81B0C2BE-301E-4E25-B3BD-236293504714}" type="sibTrans" cxnId="{D784CB80-7763-470B-BE10-4479019ABBE3}">
      <dgm:prSet/>
      <dgm:spPr/>
      <dgm:t>
        <a:bodyPr/>
        <a:lstStyle/>
        <a:p>
          <a:pPr rtl="1"/>
          <a:endParaRPr lang="fa-IR"/>
        </a:p>
      </dgm:t>
    </dgm:pt>
    <dgm:pt modelId="{F0095760-2715-4D6E-9CAD-CBB2357B5225}">
      <dgm:prSet phldrT="[Text]" custT="1"/>
      <dgm:spPr/>
      <dgm:t>
        <a:bodyPr/>
        <a:lstStyle/>
        <a:p>
          <a:pPr rtl="1"/>
          <a:r>
            <a:rPr lang="fa-IR" sz="1600" dirty="0">
              <a:cs typeface="B Titr" panose="00000700000000000000" pitchFamily="2" charset="-78"/>
            </a:rPr>
            <a:t>2 – تفکیک </a:t>
          </a:r>
          <a:r>
            <a:rPr lang="fa-IR" sz="1600" dirty="0" err="1">
              <a:cs typeface="B Titr" panose="00000700000000000000" pitchFamily="2" charset="-78"/>
            </a:rPr>
            <a:t>مآموریت</a:t>
          </a:r>
          <a:r>
            <a:rPr lang="fa-IR" sz="1600" dirty="0">
              <a:cs typeface="B Titr" panose="00000700000000000000" pitchFamily="2" charset="-78"/>
            </a:rPr>
            <a:t> ها به هدف های کمی و کیفی کوتاه مدت که این عمل را در اصطلاح هدف گذاری می نامند</a:t>
          </a:r>
        </a:p>
      </dgm:t>
    </dgm:pt>
    <dgm:pt modelId="{3DE7A034-D4B3-41F0-A488-BABA4057C628}" type="parTrans" cxnId="{39077777-E282-492A-82B0-32151DB858CF}">
      <dgm:prSet/>
      <dgm:spPr/>
      <dgm:t>
        <a:bodyPr/>
        <a:lstStyle/>
        <a:p>
          <a:pPr rtl="1"/>
          <a:endParaRPr lang="fa-IR"/>
        </a:p>
      </dgm:t>
    </dgm:pt>
    <dgm:pt modelId="{7324622A-25F3-4892-B4C3-E4A00F7B4E5F}" type="sibTrans" cxnId="{39077777-E282-492A-82B0-32151DB858CF}">
      <dgm:prSet/>
      <dgm:spPr/>
      <dgm:t>
        <a:bodyPr/>
        <a:lstStyle/>
        <a:p>
          <a:pPr rtl="1"/>
          <a:endParaRPr lang="fa-IR"/>
        </a:p>
      </dgm:t>
    </dgm:pt>
    <dgm:pt modelId="{DF88A021-15DC-40BB-82C2-C6B40E23244D}">
      <dgm:prSet phldrT="[Text]" custT="1"/>
      <dgm:spPr/>
      <dgm:t>
        <a:bodyPr/>
        <a:lstStyle/>
        <a:p>
          <a:pPr rtl="1"/>
          <a:r>
            <a:rPr lang="fa-IR" sz="2000" dirty="0">
              <a:cs typeface="B Titr" panose="00000700000000000000" pitchFamily="2" charset="-78"/>
            </a:rPr>
            <a:t>3 – تعیین خط مشی ها یا سیاست ها</a:t>
          </a:r>
        </a:p>
      </dgm:t>
    </dgm:pt>
    <dgm:pt modelId="{770E6880-2E19-40DD-99B7-AA2D7326F729}" type="parTrans" cxnId="{81A02FC6-6844-4CF0-BE31-2E8A582B0671}">
      <dgm:prSet/>
      <dgm:spPr/>
      <dgm:t>
        <a:bodyPr/>
        <a:lstStyle/>
        <a:p>
          <a:pPr rtl="1"/>
          <a:endParaRPr lang="fa-IR"/>
        </a:p>
      </dgm:t>
    </dgm:pt>
    <dgm:pt modelId="{4BD16681-A33B-4BD2-B2B0-EA4F2D1F15A6}" type="sibTrans" cxnId="{81A02FC6-6844-4CF0-BE31-2E8A582B0671}">
      <dgm:prSet/>
      <dgm:spPr/>
      <dgm:t>
        <a:bodyPr/>
        <a:lstStyle/>
        <a:p>
          <a:pPr rtl="1"/>
          <a:endParaRPr lang="fa-IR"/>
        </a:p>
      </dgm:t>
    </dgm:pt>
    <dgm:pt modelId="{E0B62BCF-A8DB-401C-A8B4-D278B6604A8A}">
      <dgm:prSet phldrT="[Text]"/>
      <dgm:spPr/>
      <dgm:t>
        <a:bodyPr/>
        <a:lstStyle/>
        <a:p>
          <a:pPr rtl="1"/>
          <a:r>
            <a:rPr lang="fa-IR" dirty="0">
              <a:cs typeface="B Titr" panose="00000700000000000000" pitchFamily="2" charset="-78"/>
            </a:rPr>
            <a:t>4 – طرح ریزی و برنامه ریزی اجرایی</a:t>
          </a:r>
        </a:p>
      </dgm:t>
    </dgm:pt>
    <dgm:pt modelId="{BCEEC3BD-61F6-4517-8242-265AA3D0F1BB}" type="parTrans" cxnId="{F8D8F937-B419-4749-BE17-47EBBA83B01E}">
      <dgm:prSet/>
      <dgm:spPr/>
      <dgm:t>
        <a:bodyPr/>
        <a:lstStyle/>
        <a:p>
          <a:pPr rtl="1"/>
          <a:endParaRPr lang="fa-IR"/>
        </a:p>
      </dgm:t>
    </dgm:pt>
    <dgm:pt modelId="{AC0F7541-8643-4388-BC7B-72F59826A220}" type="sibTrans" cxnId="{F8D8F937-B419-4749-BE17-47EBBA83B01E}">
      <dgm:prSet/>
      <dgm:spPr/>
      <dgm:t>
        <a:bodyPr/>
        <a:lstStyle/>
        <a:p>
          <a:pPr rtl="1"/>
          <a:endParaRPr lang="fa-IR"/>
        </a:p>
      </dgm:t>
    </dgm:pt>
    <dgm:pt modelId="{5E3545A2-2DD2-4622-9CF5-9AFAE46C987E}" type="pres">
      <dgm:prSet presAssocID="{15D65012-F79C-4093-9C82-18E9A676899A}" presName="composite" presStyleCnt="0">
        <dgm:presLayoutVars>
          <dgm:chMax val="1"/>
          <dgm:dir/>
          <dgm:resizeHandles val="exact"/>
        </dgm:presLayoutVars>
      </dgm:prSet>
      <dgm:spPr/>
      <dgm:t>
        <a:bodyPr/>
        <a:lstStyle/>
        <a:p>
          <a:endParaRPr lang="en-US"/>
        </a:p>
      </dgm:t>
    </dgm:pt>
    <dgm:pt modelId="{72D742F7-499D-4852-90D2-B4BFF729ED0B}" type="pres">
      <dgm:prSet presAssocID="{15D65012-F79C-4093-9C82-18E9A676899A}" presName="radial" presStyleCnt="0">
        <dgm:presLayoutVars>
          <dgm:animLvl val="ctr"/>
        </dgm:presLayoutVars>
      </dgm:prSet>
      <dgm:spPr/>
    </dgm:pt>
    <dgm:pt modelId="{996A19CD-12D5-4F9C-B873-16DC9FF429E6}" type="pres">
      <dgm:prSet presAssocID="{417197EC-3D9E-4AE3-B053-CED83AFDF408}" presName="centerShape" presStyleLbl="vennNode1" presStyleIdx="0" presStyleCnt="5"/>
      <dgm:spPr/>
      <dgm:t>
        <a:bodyPr/>
        <a:lstStyle/>
        <a:p>
          <a:endParaRPr lang="en-US"/>
        </a:p>
      </dgm:t>
    </dgm:pt>
    <dgm:pt modelId="{9DE03E11-A6B9-40EF-9730-482221C82771}" type="pres">
      <dgm:prSet presAssocID="{233F764B-06FC-4A32-91C8-73BE783627C3}" presName="node" presStyleLbl="vennNode1" presStyleIdx="1" presStyleCnt="5" custScaleX="172826" custScaleY="124611">
        <dgm:presLayoutVars>
          <dgm:bulletEnabled val="1"/>
        </dgm:presLayoutVars>
      </dgm:prSet>
      <dgm:spPr/>
      <dgm:t>
        <a:bodyPr/>
        <a:lstStyle/>
        <a:p>
          <a:endParaRPr lang="en-US"/>
        </a:p>
      </dgm:t>
    </dgm:pt>
    <dgm:pt modelId="{B92887FB-3574-42BA-9C2C-4555FD46C161}" type="pres">
      <dgm:prSet presAssocID="{F0095760-2715-4D6E-9CAD-CBB2357B5225}" presName="node" presStyleLbl="vennNode1" presStyleIdx="2" presStyleCnt="5" custScaleX="129619" custScaleY="209337" custRadScaleRad="100029" custRadScaleInc="-1538">
        <dgm:presLayoutVars>
          <dgm:bulletEnabled val="1"/>
        </dgm:presLayoutVars>
      </dgm:prSet>
      <dgm:spPr/>
      <dgm:t>
        <a:bodyPr/>
        <a:lstStyle/>
        <a:p>
          <a:endParaRPr lang="en-US"/>
        </a:p>
      </dgm:t>
    </dgm:pt>
    <dgm:pt modelId="{87E637FD-97AA-499F-9F3C-D9312FF2952E}" type="pres">
      <dgm:prSet presAssocID="{DF88A021-15DC-40BB-82C2-C6B40E23244D}" presName="node" presStyleLbl="vennNode1" presStyleIdx="3" presStyleCnt="5" custScaleX="168629" custScaleY="124858">
        <dgm:presLayoutVars>
          <dgm:bulletEnabled val="1"/>
        </dgm:presLayoutVars>
      </dgm:prSet>
      <dgm:spPr/>
      <dgm:t>
        <a:bodyPr/>
        <a:lstStyle/>
        <a:p>
          <a:endParaRPr lang="en-US"/>
        </a:p>
      </dgm:t>
    </dgm:pt>
    <dgm:pt modelId="{D8297F86-5B8E-48E2-8005-24C26F5CA45E}" type="pres">
      <dgm:prSet presAssocID="{E0B62BCF-A8DB-401C-A8B4-D278B6604A8A}" presName="node" presStyleLbl="vennNode1" presStyleIdx="4" presStyleCnt="5" custScaleX="125435" custScaleY="174616">
        <dgm:presLayoutVars>
          <dgm:bulletEnabled val="1"/>
        </dgm:presLayoutVars>
      </dgm:prSet>
      <dgm:spPr/>
      <dgm:t>
        <a:bodyPr/>
        <a:lstStyle/>
        <a:p>
          <a:endParaRPr lang="en-US"/>
        </a:p>
      </dgm:t>
    </dgm:pt>
  </dgm:ptLst>
  <dgm:cxnLst>
    <dgm:cxn modelId="{23EAB489-6920-49A0-98B9-8858400686BD}" srcId="{15D65012-F79C-4093-9C82-18E9A676899A}" destId="{417197EC-3D9E-4AE3-B053-CED83AFDF408}" srcOrd="0" destOrd="0" parTransId="{DC00E971-C453-4D20-B1E9-132D6995A04A}" sibTransId="{8C83AC1D-4B4C-418E-8FFB-0B8FE0B6D143}"/>
    <dgm:cxn modelId="{C4DA1891-AB7A-4602-BF95-A3E6D1E3B072}" type="presOf" srcId="{233F764B-06FC-4A32-91C8-73BE783627C3}" destId="{9DE03E11-A6B9-40EF-9730-482221C82771}" srcOrd="0" destOrd="0" presId="urn:microsoft.com/office/officeart/2005/8/layout/radial3"/>
    <dgm:cxn modelId="{39077777-E282-492A-82B0-32151DB858CF}" srcId="{417197EC-3D9E-4AE3-B053-CED83AFDF408}" destId="{F0095760-2715-4D6E-9CAD-CBB2357B5225}" srcOrd="1" destOrd="0" parTransId="{3DE7A034-D4B3-41F0-A488-BABA4057C628}" sibTransId="{7324622A-25F3-4892-B4C3-E4A00F7B4E5F}"/>
    <dgm:cxn modelId="{81A02FC6-6844-4CF0-BE31-2E8A582B0671}" srcId="{417197EC-3D9E-4AE3-B053-CED83AFDF408}" destId="{DF88A021-15DC-40BB-82C2-C6B40E23244D}" srcOrd="2" destOrd="0" parTransId="{770E6880-2E19-40DD-99B7-AA2D7326F729}" sibTransId="{4BD16681-A33B-4BD2-B2B0-EA4F2D1F15A6}"/>
    <dgm:cxn modelId="{FDDE55F8-55C0-4EC8-83D7-D3FE569565F3}" type="presOf" srcId="{F0095760-2715-4D6E-9CAD-CBB2357B5225}" destId="{B92887FB-3574-42BA-9C2C-4555FD46C161}" srcOrd="0" destOrd="0" presId="urn:microsoft.com/office/officeart/2005/8/layout/radial3"/>
    <dgm:cxn modelId="{F8D8F937-B419-4749-BE17-47EBBA83B01E}" srcId="{417197EC-3D9E-4AE3-B053-CED83AFDF408}" destId="{E0B62BCF-A8DB-401C-A8B4-D278B6604A8A}" srcOrd="3" destOrd="0" parTransId="{BCEEC3BD-61F6-4517-8242-265AA3D0F1BB}" sibTransId="{AC0F7541-8643-4388-BC7B-72F59826A220}"/>
    <dgm:cxn modelId="{D784CB80-7763-470B-BE10-4479019ABBE3}" srcId="{417197EC-3D9E-4AE3-B053-CED83AFDF408}" destId="{233F764B-06FC-4A32-91C8-73BE783627C3}" srcOrd="0" destOrd="0" parTransId="{7D21B3B6-0135-4E5A-92BE-09CB35B30BBA}" sibTransId="{81B0C2BE-301E-4E25-B3BD-236293504714}"/>
    <dgm:cxn modelId="{38BFF57C-8F3A-4AC1-A999-4DDCA27DFF9A}" type="presOf" srcId="{417197EC-3D9E-4AE3-B053-CED83AFDF408}" destId="{996A19CD-12D5-4F9C-B873-16DC9FF429E6}" srcOrd="0" destOrd="0" presId="urn:microsoft.com/office/officeart/2005/8/layout/radial3"/>
    <dgm:cxn modelId="{B548901B-C598-44CD-90B4-7226B6C6EA05}" type="presOf" srcId="{DF88A021-15DC-40BB-82C2-C6B40E23244D}" destId="{87E637FD-97AA-499F-9F3C-D9312FF2952E}" srcOrd="0" destOrd="0" presId="urn:microsoft.com/office/officeart/2005/8/layout/radial3"/>
    <dgm:cxn modelId="{9900D208-8A9F-4454-89F5-9D04BD61648B}" type="presOf" srcId="{15D65012-F79C-4093-9C82-18E9A676899A}" destId="{5E3545A2-2DD2-4622-9CF5-9AFAE46C987E}" srcOrd="0" destOrd="0" presId="urn:microsoft.com/office/officeart/2005/8/layout/radial3"/>
    <dgm:cxn modelId="{165154E9-EF13-4ED9-9DB1-075617B65FF0}" type="presOf" srcId="{E0B62BCF-A8DB-401C-A8B4-D278B6604A8A}" destId="{D8297F86-5B8E-48E2-8005-24C26F5CA45E}" srcOrd="0" destOrd="0" presId="urn:microsoft.com/office/officeart/2005/8/layout/radial3"/>
    <dgm:cxn modelId="{BB9186B1-FF30-45C9-8C0C-F2085CB36529}" type="presParOf" srcId="{5E3545A2-2DD2-4622-9CF5-9AFAE46C987E}" destId="{72D742F7-499D-4852-90D2-B4BFF729ED0B}" srcOrd="0" destOrd="0" presId="urn:microsoft.com/office/officeart/2005/8/layout/radial3"/>
    <dgm:cxn modelId="{4966C5C2-905E-4594-A314-981FA817C63D}" type="presParOf" srcId="{72D742F7-499D-4852-90D2-B4BFF729ED0B}" destId="{996A19CD-12D5-4F9C-B873-16DC9FF429E6}" srcOrd="0" destOrd="0" presId="urn:microsoft.com/office/officeart/2005/8/layout/radial3"/>
    <dgm:cxn modelId="{A998E482-0B29-40E1-806A-26B2B48EB6BE}" type="presParOf" srcId="{72D742F7-499D-4852-90D2-B4BFF729ED0B}" destId="{9DE03E11-A6B9-40EF-9730-482221C82771}" srcOrd="1" destOrd="0" presId="urn:microsoft.com/office/officeart/2005/8/layout/radial3"/>
    <dgm:cxn modelId="{EA64EE55-8E5F-43C1-952A-520863F092A6}" type="presParOf" srcId="{72D742F7-499D-4852-90D2-B4BFF729ED0B}" destId="{B92887FB-3574-42BA-9C2C-4555FD46C161}" srcOrd="2" destOrd="0" presId="urn:microsoft.com/office/officeart/2005/8/layout/radial3"/>
    <dgm:cxn modelId="{EA4AF28A-DDBD-4776-83B6-3AAA94DAAFD9}" type="presParOf" srcId="{72D742F7-499D-4852-90D2-B4BFF729ED0B}" destId="{87E637FD-97AA-499F-9F3C-D9312FF2952E}" srcOrd="3" destOrd="0" presId="urn:microsoft.com/office/officeart/2005/8/layout/radial3"/>
    <dgm:cxn modelId="{B8B7F678-87AA-4961-B88E-307C4A6AB3CC}" type="presParOf" srcId="{72D742F7-499D-4852-90D2-B4BFF729ED0B}" destId="{D8297F86-5B8E-48E2-8005-24C26F5CA45E}"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D3983C0-8629-41CE-BFE2-E354C81C80C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pPr rtl="1"/>
          <a:endParaRPr lang="fa-IR"/>
        </a:p>
      </dgm:t>
    </dgm:pt>
    <dgm:pt modelId="{E30E7EEF-F41C-4591-95DB-1D562A6EDA0D}">
      <dgm:prSet phldrT="[Text]"/>
      <dgm:spPr/>
      <dgm:t>
        <a:bodyPr/>
        <a:lstStyle/>
        <a:p>
          <a:pPr rtl="1"/>
          <a:r>
            <a:rPr lang="fa-IR" dirty="0">
              <a:solidFill>
                <a:srgbClr val="FFFF00"/>
              </a:solidFill>
              <a:cs typeface="B Titr" panose="00000700000000000000" pitchFamily="2" charset="-78"/>
            </a:rPr>
            <a:t>برنامه استراتژیک که یک مدیر را در موارد زیر کمک می کند </a:t>
          </a:r>
        </a:p>
      </dgm:t>
    </dgm:pt>
    <dgm:pt modelId="{37962AF4-0C70-4D62-9549-1A34C0613C3A}" type="parTrans" cxnId="{D014B687-33AC-4A95-B653-7AF676EADF25}">
      <dgm:prSet/>
      <dgm:spPr/>
      <dgm:t>
        <a:bodyPr/>
        <a:lstStyle/>
        <a:p>
          <a:pPr rtl="1"/>
          <a:endParaRPr lang="fa-IR"/>
        </a:p>
      </dgm:t>
    </dgm:pt>
    <dgm:pt modelId="{5E95BB2F-BAA5-44D5-9DCD-0A8E25961C4A}" type="sibTrans" cxnId="{D014B687-33AC-4A95-B653-7AF676EADF25}">
      <dgm:prSet/>
      <dgm:spPr/>
      <dgm:t>
        <a:bodyPr/>
        <a:lstStyle/>
        <a:p>
          <a:pPr rtl="1"/>
          <a:endParaRPr lang="fa-IR"/>
        </a:p>
      </dgm:t>
    </dgm:pt>
    <dgm:pt modelId="{B138DD0B-2DF7-4363-B54D-869E1E2B93D0}">
      <dgm:prSet phldrT="[Text]" custT="1"/>
      <dgm:spPr/>
      <dgm:t>
        <a:bodyPr/>
        <a:lstStyle/>
        <a:p>
          <a:pPr rtl="1"/>
          <a:r>
            <a:rPr lang="fa-IR" sz="2000" dirty="0">
              <a:cs typeface="B Titr" panose="00000700000000000000" pitchFamily="2" charset="-78"/>
            </a:rPr>
            <a:t>1 – </a:t>
          </a:r>
          <a:r>
            <a:rPr lang="fa-IR" sz="2000" dirty="0" err="1">
              <a:cs typeface="B Titr" panose="00000700000000000000" pitchFamily="2" charset="-78"/>
            </a:rPr>
            <a:t>فایق</a:t>
          </a:r>
          <a:r>
            <a:rPr lang="fa-IR" sz="2000" dirty="0">
              <a:cs typeface="B Titr" panose="00000700000000000000" pitchFamily="2" charset="-78"/>
            </a:rPr>
            <a:t> آمدن موثر بر </a:t>
          </a:r>
          <a:r>
            <a:rPr lang="fa-IR" sz="2000" dirty="0" err="1">
              <a:cs typeface="B Titr" panose="00000700000000000000" pitchFamily="2" charset="-78"/>
            </a:rPr>
            <a:t>معتضیات</a:t>
          </a:r>
          <a:r>
            <a:rPr lang="fa-IR" sz="2000" dirty="0">
              <a:cs typeface="B Titr" panose="00000700000000000000" pitchFamily="2" charset="-78"/>
            </a:rPr>
            <a:t> آتی</a:t>
          </a:r>
        </a:p>
      </dgm:t>
    </dgm:pt>
    <dgm:pt modelId="{EA640237-0624-4365-8A6B-46B1A17338CA}" type="parTrans" cxnId="{C30B9FCC-BA2D-4DEF-86CC-530B79D7EBD2}">
      <dgm:prSet/>
      <dgm:spPr/>
      <dgm:t>
        <a:bodyPr/>
        <a:lstStyle/>
        <a:p>
          <a:pPr rtl="1"/>
          <a:endParaRPr lang="fa-IR"/>
        </a:p>
      </dgm:t>
    </dgm:pt>
    <dgm:pt modelId="{B516648F-B6F8-451E-9209-CF779D59547F}" type="sibTrans" cxnId="{C30B9FCC-BA2D-4DEF-86CC-530B79D7EBD2}">
      <dgm:prSet/>
      <dgm:spPr/>
      <dgm:t>
        <a:bodyPr/>
        <a:lstStyle/>
        <a:p>
          <a:pPr rtl="1"/>
          <a:endParaRPr lang="fa-IR"/>
        </a:p>
      </dgm:t>
    </dgm:pt>
    <dgm:pt modelId="{63F48C80-3991-4B18-BC76-639190167640}">
      <dgm:prSet phldrT="[Text]" custT="1"/>
      <dgm:spPr/>
      <dgm:t>
        <a:bodyPr/>
        <a:lstStyle/>
        <a:p>
          <a:pPr rtl="1"/>
          <a:r>
            <a:rPr lang="fa-IR" sz="2000" dirty="0">
              <a:cs typeface="B Titr" panose="00000700000000000000" pitchFamily="2" charset="-78"/>
            </a:rPr>
            <a:t>2 – ارائه وضعیت به موقع برای تصحیح خطاهای اجتناب نا پذیر</a:t>
          </a:r>
        </a:p>
      </dgm:t>
    </dgm:pt>
    <dgm:pt modelId="{3563340C-5118-44F0-84ED-BFB7CCF8871F}" type="parTrans" cxnId="{83F38F61-57F6-4680-B679-2345E63C9D1D}">
      <dgm:prSet/>
      <dgm:spPr/>
      <dgm:t>
        <a:bodyPr/>
        <a:lstStyle/>
        <a:p>
          <a:pPr rtl="1"/>
          <a:endParaRPr lang="fa-IR"/>
        </a:p>
      </dgm:t>
    </dgm:pt>
    <dgm:pt modelId="{0CA1CD4D-3565-478B-A2AE-CD0A2D597482}" type="sibTrans" cxnId="{83F38F61-57F6-4680-B679-2345E63C9D1D}">
      <dgm:prSet/>
      <dgm:spPr/>
      <dgm:t>
        <a:bodyPr/>
        <a:lstStyle/>
        <a:p>
          <a:pPr rtl="1"/>
          <a:endParaRPr lang="fa-IR"/>
        </a:p>
      </dgm:t>
    </dgm:pt>
    <dgm:pt modelId="{D2A19D00-3ED7-4A57-A4BD-1920271FC76D}">
      <dgm:prSet phldrT="[Text]" custT="1"/>
      <dgm:spPr/>
      <dgm:t>
        <a:bodyPr/>
        <a:lstStyle/>
        <a:p>
          <a:pPr rtl="1"/>
          <a:r>
            <a:rPr lang="fa-IR" sz="2000" dirty="0">
              <a:cs typeface="B Titr" panose="00000700000000000000" pitchFamily="2" charset="-78"/>
            </a:rPr>
            <a:t>3 – کمک به تصمیم گیری درست در زمان مناسب</a:t>
          </a:r>
        </a:p>
      </dgm:t>
    </dgm:pt>
    <dgm:pt modelId="{0E5829FE-D343-407D-8270-97C8FF3372A4}" type="parTrans" cxnId="{2124D6C4-BAC6-4AB1-A7B6-34B3CF80F93F}">
      <dgm:prSet/>
      <dgm:spPr/>
      <dgm:t>
        <a:bodyPr/>
        <a:lstStyle/>
        <a:p>
          <a:pPr rtl="1"/>
          <a:endParaRPr lang="fa-IR"/>
        </a:p>
      </dgm:t>
    </dgm:pt>
    <dgm:pt modelId="{2BBEC250-3DC2-4CA2-BABC-7E7959184CEE}" type="sibTrans" cxnId="{2124D6C4-BAC6-4AB1-A7B6-34B3CF80F93F}">
      <dgm:prSet/>
      <dgm:spPr/>
      <dgm:t>
        <a:bodyPr/>
        <a:lstStyle/>
        <a:p>
          <a:pPr rtl="1"/>
          <a:endParaRPr lang="fa-IR"/>
        </a:p>
      </dgm:t>
    </dgm:pt>
    <dgm:pt modelId="{188DF8C9-743D-46E8-89E6-34C11A4CF5C1}">
      <dgm:prSet phldrT="[Text]" custT="1"/>
      <dgm:spPr/>
      <dgm:t>
        <a:bodyPr/>
        <a:lstStyle/>
        <a:p>
          <a:pPr rtl="1"/>
          <a:r>
            <a:rPr lang="fa-IR" sz="2000" dirty="0">
              <a:cs typeface="B Titr" panose="00000700000000000000" pitchFamily="2" charset="-78"/>
            </a:rPr>
            <a:t>4 – تمرکز به اعمالی که برای رسیدن به آینده مطلوب باید انجام می شوند</a:t>
          </a:r>
        </a:p>
      </dgm:t>
    </dgm:pt>
    <dgm:pt modelId="{76599F1D-3A44-49E2-960F-12746F13CA2D}" type="parTrans" cxnId="{945A1BF7-D2BA-425A-A779-0CAF17FC843C}">
      <dgm:prSet/>
      <dgm:spPr/>
      <dgm:t>
        <a:bodyPr/>
        <a:lstStyle/>
        <a:p>
          <a:pPr rtl="1"/>
          <a:endParaRPr lang="fa-IR"/>
        </a:p>
      </dgm:t>
    </dgm:pt>
    <dgm:pt modelId="{1B4DDF03-FC81-474B-9D58-BE4CE83307AE}" type="sibTrans" cxnId="{945A1BF7-D2BA-425A-A779-0CAF17FC843C}">
      <dgm:prSet/>
      <dgm:spPr/>
      <dgm:t>
        <a:bodyPr/>
        <a:lstStyle/>
        <a:p>
          <a:pPr rtl="1"/>
          <a:endParaRPr lang="fa-IR"/>
        </a:p>
      </dgm:t>
    </dgm:pt>
    <dgm:pt modelId="{6464F217-B6AA-4DBF-87AF-D309BEDE9797}" type="pres">
      <dgm:prSet presAssocID="{3D3983C0-8629-41CE-BFE2-E354C81C80CF}" presName="composite" presStyleCnt="0">
        <dgm:presLayoutVars>
          <dgm:chMax val="1"/>
          <dgm:dir/>
          <dgm:resizeHandles val="exact"/>
        </dgm:presLayoutVars>
      </dgm:prSet>
      <dgm:spPr/>
      <dgm:t>
        <a:bodyPr/>
        <a:lstStyle/>
        <a:p>
          <a:endParaRPr lang="en-US"/>
        </a:p>
      </dgm:t>
    </dgm:pt>
    <dgm:pt modelId="{96000A80-0192-4CC7-AB6C-F94192A17AC9}" type="pres">
      <dgm:prSet presAssocID="{3D3983C0-8629-41CE-BFE2-E354C81C80CF}" presName="radial" presStyleCnt="0">
        <dgm:presLayoutVars>
          <dgm:animLvl val="ctr"/>
        </dgm:presLayoutVars>
      </dgm:prSet>
      <dgm:spPr/>
    </dgm:pt>
    <dgm:pt modelId="{8D1414B6-B2C7-442A-ABE8-DE39C40DE3FD}" type="pres">
      <dgm:prSet presAssocID="{E30E7EEF-F41C-4591-95DB-1D562A6EDA0D}" presName="centerShape" presStyleLbl="vennNode1" presStyleIdx="0" presStyleCnt="5"/>
      <dgm:spPr/>
      <dgm:t>
        <a:bodyPr/>
        <a:lstStyle/>
        <a:p>
          <a:endParaRPr lang="en-US"/>
        </a:p>
      </dgm:t>
    </dgm:pt>
    <dgm:pt modelId="{233E54CF-18EA-48F2-A4AF-369F326EA0A6}" type="pres">
      <dgm:prSet presAssocID="{B138DD0B-2DF7-4363-B54D-869E1E2B93D0}" presName="node" presStyleLbl="vennNode1" presStyleIdx="1" presStyleCnt="5" custScaleX="183908" custScaleY="112182">
        <dgm:presLayoutVars>
          <dgm:bulletEnabled val="1"/>
        </dgm:presLayoutVars>
      </dgm:prSet>
      <dgm:spPr/>
      <dgm:t>
        <a:bodyPr/>
        <a:lstStyle/>
        <a:p>
          <a:endParaRPr lang="en-US"/>
        </a:p>
      </dgm:t>
    </dgm:pt>
    <dgm:pt modelId="{C817C0CD-9FA5-4890-B816-A3D781EF39CB}" type="pres">
      <dgm:prSet presAssocID="{63F48C80-3991-4B18-BC76-639190167640}" presName="node" presStyleLbl="vennNode1" presStyleIdx="2" presStyleCnt="5" custScaleX="117255" custScaleY="251000">
        <dgm:presLayoutVars>
          <dgm:bulletEnabled val="1"/>
        </dgm:presLayoutVars>
      </dgm:prSet>
      <dgm:spPr/>
      <dgm:t>
        <a:bodyPr/>
        <a:lstStyle/>
        <a:p>
          <a:endParaRPr lang="en-US"/>
        </a:p>
      </dgm:t>
    </dgm:pt>
    <dgm:pt modelId="{CD625C38-7AD9-4164-A9C4-4EF087C58A70}" type="pres">
      <dgm:prSet presAssocID="{D2A19D00-3ED7-4A57-A4BD-1920271FC76D}" presName="node" presStyleLbl="vennNode1" presStyleIdx="3" presStyleCnt="5" custScaleX="196496" custScaleY="128414">
        <dgm:presLayoutVars>
          <dgm:bulletEnabled val="1"/>
        </dgm:presLayoutVars>
      </dgm:prSet>
      <dgm:spPr/>
      <dgm:t>
        <a:bodyPr/>
        <a:lstStyle/>
        <a:p>
          <a:endParaRPr lang="en-US"/>
        </a:p>
      </dgm:t>
    </dgm:pt>
    <dgm:pt modelId="{777D761D-174C-4406-AA20-20AB6F15194C}" type="pres">
      <dgm:prSet presAssocID="{188DF8C9-743D-46E8-89E6-34C11A4CF5C1}" presName="node" presStyleLbl="vennNode1" presStyleIdx="4" presStyleCnt="5" custScaleX="120437" custScaleY="254644">
        <dgm:presLayoutVars>
          <dgm:bulletEnabled val="1"/>
        </dgm:presLayoutVars>
      </dgm:prSet>
      <dgm:spPr/>
      <dgm:t>
        <a:bodyPr/>
        <a:lstStyle/>
        <a:p>
          <a:endParaRPr lang="en-US"/>
        </a:p>
      </dgm:t>
    </dgm:pt>
  </dgm:ptLst>
  <dgm:cxnLst>
    <dgm:cxn modelId="{58890231-D0EA-49B7-86D6-EF115D833F44}" type="presOf" srcId="{E30E7EEF-F41C-4591-95DB-1D562A6EDA0D}" destId="{8D1414B6-B2C7-442A-ABE8-DE39C40DE3FD}" srcOrd="0" destOrd="0" presId="urn:microsoft.com/office/officeart/2005/8/layout/radial3"/>
    <dgm:cxn modelId="{2D9F8232-CDE2-4CA7-A15B-58F0DAC5D705}" type="presOf" srcId="{188DF8C9-743D-46E8-89E6-34C11A4CF5C1}" destId="{777D761D-174C-4406-AA20-20AB6F15194C}" srcOrd="0" destOrd="0" presId="urn:microsoft.com/office/officeart/2005/8/layout/radial3"/>
    <dgm:cxn modelId="{100C36F4-CA75-4660-9155-8DD6E579896A}" type="presOf" srcId="{63F48C80-3991-4B18-BC76-639190167640}" destId="{C817C0CD-9FA5-4890-B816-A3D781EF39CB}" srcOrd="0" destOrd="0" presId="urn:microsoft.com/office/officeart/2005/8/layout/radial3"/>
    <dgm:cxn modelId="{945A1BF7-D2BA-425A-A779-0CAF17FC843C}" srcId="{E30E7EEF-F41C-4591-95DB-1D562A6EDA0D}" destId="{188DF8C9-743D-46E8-89E6-34C11A4CF5C1}" srcOrd="3" destOrd="0" parTransId="{76599F1D-3A44-49E2-960F-12746F13CA2D}" sibTransId="{1B4DDF03-FC81-474B-9D58-BE4CE83307AE}"/>
    <dgm:cxn modelId="{83F38F61-57F6-4680-B679-2345E63C9D1D}" srcId="{E30E7EEF-F41C-4591-95DB-1D562A6EDA0D}" destId="{63F48C80-3991-4B18-BC76-639190167640}" srcOrd="1" destOrd="0" parTransId="{3563340C-5118-44F0-84ED-BFB7CCF8871F}" sibTransId="{0CA1CD4D-3565-478B-A2AE-CD0A2D597482}"/>
    <dgm:cxn modelId="{C30B9FCC-BA2D-4DEF-86CC-530B79D7EBD2}" srcId="{E30E7EEF-F41C-4591-95DB-1D562A6EDA0D}" destId="{B138DD0B-2DF7-4363-B54D-869E1E2B93D0}" srcOrd="0" destOrd="0" parTransId="{EA640237-0624-4365-8A6B-46B1A17338CA}" sibTransId="{B516648F-B6F8-451E-9209-CF779D59547F}"/>
    <dgm:cxn modelId="{2124D6C4-BAC6-4AB1-A7B6-34B3CF80F93F}" srcId="{E30E7EEF-F41C-4591-95DB-1D562A6EDA0D}" destId="{D2A19D00-3ED7-4A57-A4BD-1920271FC76D}" srcOrd="2" destOrd="0" parTransId="{0E5829FE-D343-407D-8270-97C8FF3372A4}" sibTransId="{2BBEC250-3DC2-4CA2-BABC-7E7959184CEE}"/>
    <dgm:cxn modelId="{83795B4F-FC8D-44F6-868E-02AE8E12E48C}" type="presOf" srcId="{3D3983C0-8629-41CE-BFE2-E354C81C80CF}" destId="{6464F217-B6AA-4DBF-87AF-D309BEDE9797}" srcOrd="0" destOrd="0" presId="urn:microsoft.com/office/officeart/2005/8/layout/radial3"/>
    <dgm:cxn modelId="{288D59B3-4926-4678-B096-1484B42ED027}" type="presOf" srcId="{B138DD0B-2DF7-4363-B54D-869E1E2B93D0}" destId="{233E54CF-18EA-48F2-A4AF-369F326EA0A6}" srcOrd="0" destOrd="0" presId="urn:microsoft.com/office/officeart/2005/8/layout/radial3"/>
    <dgm:cxn modelId="{53131D7E-B065-425D-851C-7E4B5F2882FD}" type="presOf" srcId="{D2A19D00-3ED7-4A57-A4BD-1920271FC76D}" destId="{CD625C38-7AD9-4164-A9C4-4EF087C58A70}" srcOrd="0" destOrd="0" presId="urn:microsoft.com/office/officeart/2005/8/layout/radial3"/>
    <dgm:cxn modelId="{D014B687-33AC-4A95-B653-7AF676EADF25}" srcId="{3D3983C0-8629-41CE-BFE2-E354C81C80CF}" destId="{E30E7EEF-F41C-4591-95DB-1D562A6EDA0D}" srcOrd="0" destOrd="0" parTransId="{37962AF4-0C70-4D62-9549-1A34C0613C3A}" sibTransId="{5E95BB2F-BAA5-44D5-9DCD-0A8E25961C4A}"/>
    <dgm:cxn modelId="{0C6E271C-2222-4274-ADDA-B634D2CE797F}" type="presParOf" srcId="{6464F217-B6AA-4DBF-87AF-D309BEDE9797}" destId="{96000A80-0192-4CC7-AB6C-F94192A17AC9}" srcOrd="0" destOrd="0" presId="urn:microsoft.com/office/officeart/2005/8/layout/radial3"/>
    <dgm:cxn modelId="{F8F0CCBD-B347-4F37-BF02-34A636F5E468}" type="presParOf" srcId="{96000A80-0192-4CC7-AB6C-F94192A17AC9}" destId="{8D1414B6-B2C7-442A-ABE8-DE39C40DE3FD}" srcOrd="0" destOrd="0" presId="urn:microsoft.com/office/officeart/2005/8/layout/radial3"/>
    <dgm:cxn modelId="{9E98D5E7-2DD3-4617-9C5E-949272E1E4DF}" type="presParOf" srcId="{96000A80-0192-4CC7-AB6C-F94192A17AC9}" destId="{233E54CF-18EA-48F2-A4AF-369F326EA0A6}" srcOrd="1" destOrd="0" presId="urn:microsoft.com/office/officeart/2005/8/layout/radial3"/>
    <dgm:cxn modelId="{502F086B-1C5E-4CC3-867C-1A3B2873A71C}" type="presParOf" srcId="{96000A80-0192-4CC7-AB6C-F94192A17AC9}" destId="{C817C0CD-9FA5-4890-B816-A3D781EF39CB}" srcOrd="2" destOrd="0" presId="urn:microsoft.com/office/officeart/2005/8/layout/radial3"/>
    <dgm:cxn modelId="{624B073A-2C17-4ECB-AACD-ED27BFA5E35B}" type="presParOf" srcId="{96000A80-0192-4CC7-AB6C-F94192A17AC9}" destId="{CD625C38-7AD9-4164-A9C4-4EF087C58A70}" srcOrd="3" destOrd="0" presId="urn:microsoft.com/office/officeart/2005/8/layout/radial3"/>
    <dgm:cxn modelId="{78F5C4BE-36F0-462B-B17F-763DF4161B7E}" type="presParOf" srcId="{96000A80-0192-4CC7-AB6C-F94192A17AC9}" destId="{777D761D-174C-4406-AA20-20AB6F15194C}"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02531CB-E085-4EE2-842F-96C70DA2167C}"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4D477D13-C0D7-41E0-8CA3-F9961761DB9C}">
      <dgm:prSet phldrT="[Text]" custT="1"/>
      <dgm:spPr/>
      <dgm:t>
        <a:bodyPr/>
        <a:lstStyle/>
        <a:p>
          <a:pPr rtl="1"/>
          <a:r>
            <a:rPr lang="fa-IR" sz="2400" dirty="0">
              <a:solidFill>
                <a:srgbClr val="FFFF00"/>
              </a:solidFill>
              <a:cs typeface="B Titr" panose="00000700000000000000" pitchFamily="2" charset="-78"/>
            </a:rPr>
            <a:t>خصوصیات برنامه ریزی استراتژیک </a:t>
          </a:r>
        </a:p>
      </dgm:t>
    </dgm:pt>
    <dgm:pt modelId="{F761675C-1CF3-4452-BD34-C17BF814780A}" type="parTrans" cxnId="{889E0938-8A32-4589-B7D9-077C725A1BA7}">
      <dgm:prSet/>
      <dgm:spPr/>
      <dgm:t>
        <a:bodyPr/>
        <a:lstStyle/>
        <a:p>
          <a:pPr rtl="1"/>
          <a:endParaRPr lang="fa-IR"/>
        </a:p>
      </dgm:t>
    </dgm:pt>
    <dgm:pt modelId="{4A2D64BD-92C6-4176-A807-0906B73670C1}" type="sibTrans" cxnId="{889E0938-8A32-4589-B7D9-077C725A1BA7}">
      <dgm:prSet/>
      <dgm:spPr/>
      <dgm:t>
        <a:bodyPr/>
        <a:lstStyle/>
        <a:p>
          <a:pPr rtl="1"/>
          <a:endParaRPr lang="fa-IR"/>
        </a:p>
      </dgm:t>
    </dgm:pt>
    <dgm:pt modelId="{FF218F11-D5F7-432C-B3AA-790D9BD609C8}">
      <dgm:prSet phldrT="[Text]" custT="1"/>
      <dgm:spPr/>
      <dgm:t>
        <a:bodyPr/>
        <a:lstStyle/>
        <a:p>
          <a:pPr rtl="1"/>
          <a:r>
            <a:rPr lang="fa-IR" sz="1400" dirty="0">
              <a:cs typeface="B Titr" panose="00000700000000000000" pitchFamily="2" charset="-78"/>
            </a:rPr>
            <a:t>1 – انعکاسی از ارزش های حاکم بر جامعه ( سنت ها و فرهنگ ها )</a:t>
          </a:r>
        </a:p>
      </dgm:t>
    </dgm:pt>
    <dgm:pt modelId="{FAA8A2F0-5865-4EDB-9D7F-52EF805F0438}" type="parTrans" cxnId="{366308D0-FEBC-4626-8C49-7F41A4BA17F0}">
      <dgm:prSet/>
      <dgm:spPr/>
      <dgm:t>
        <a:bodyPr/>
        <a:lstStyle/>
        <a:p>
          <a:pPr rtl="1"/>
          <a:endParaRPr lang="fa-IR"/>
        </a:p>
      </dgm:t>
    </dgm:pt>
    <dgm:pt modelId="{EEFA1298-780E-4F03-8DE9-310AE0F2D080}" type="sibTrans" cxnId="{366308D0-FEBC-4626-8C49-7F41A4BA17F0}">
      <dgm:prSet/>
      <dgm:spPr/>
      <dgm:t>
        <a:bodyPr/>
        <a:lstStyle/>
        <a:p>
          <a:pPr rtl="1"/>
          <a:endParaRPr lang="fa-IR"/>
        </a:p>
      </dgm:t>
    </dgm:pt>
    <dgm:pt modelId="{BAB72CCA-BA30-470F-902E-9B064BFD4F38}">
      <dgm:prSet phldrT="[Text]" custT="1"/>
      <dgm:spPr/>
      <dgm:t>
        <a:bodyPr/>
        <a:lstStyle/>
        <a:p>
          <a:pPr rtl="1"/>
          <a:r>
            <a:rPr lang="fa-IR" sz="1600" dirty="0">
              <a:cs typeface="B Titr" panose="00000700000000000000" pitchFamily="2" charset="-78"/>
            </a:rPr>
            <a:t>6 – در سطوح عالی سازمان شکل می گردید</a:t>
          </a:r>
        </a:p>
      </dgm:t>
    </dgm:pt>
    <dgm:pt modelId="{4504BBDA-8A29-482A-84CB-5FD00D434FF1}" type="parTrans" cxnId="{46D42C41-416C-415F-8DFD-D57C00487F86}">
      <dgm:prSet/>
      <dgm:spPr/>
      <dgm:t>
        <a:bodyPr/>
        <a:lstStyle/>
        <a:p>
          <a:pPr rtl="1"/>
          <a:endParaRPr lang="fa-IR"/>
        </a:p>
      </dgm:t>
    </dgm:pt>
    <dgm:pt modelId="{B5AF338C-48DE-4A20-AD91-265604146556}" type="sibTrans" cxnId="{46D42C41-416C-415F-8DFD-D57C00487F86}">
      <dgm:prSet/>
      <dgm:spPr/>
      <dgm:t>
        <a:bodyPr/>
        <a:lstStyle/>
        <a:p>
          <a:pPr rtl="1"/>
          <a:endParaRPr lang="fa-IR"/>
        </a:p>
      </dgm:t>
    </dgm:pt>
    <dgm:pt modelId="{5EDC4FB0-994B-460D-8A6B-DB68E4389DF2}">
      <dgm:prSet phldrT="[Text]" custT="1"/>
      <dgm:spPr/>
      <dgm:t>
        <a:bodyPr/>
        <a:lstStyle/>
        <a:p>
          <a:pPr rtl="1"/>
          <a:r>
            <a:rPr lang="fa-IR" sz="1400" dirty="0">
              <a:cs typeface="B Titr" panose="00000700000000000000" pitchFamily="2" charset="-78"/>
            </a:rPr>
            <a:t>7</a:t>
          </a:r>
          <a:r>
            <a:rPr lang="fa-IR" sz="1600" dirty="0">
              <a:cs typeface="B Titr" panose="00000700000000000000" pitchFamily="2" charset="-78"/>
            </a:rPr>
            <a:t> – برنامه ریزی جامع فراگیر بوده و برنامه عملیاتی سازمان را در بر می گیرد و به آنها جهت می دهد</a:t>
          </a:r>
        </a:p>
      </dgm:t>
    </dgm:pt>
    <dgm:pt modelId="{B9E660E9-8F08-425A-8931-D0AB2497C39E}" type="parTrans" cxnId="{8790B7FE-2030-4C08-B680-DF462A851D25}">
      <dgm:prSet/>
      <dgm:spPr/>
      <dgm:t>
        <a:bodyPr/>
        <a:lstStyle/>
        <a:p>
          <a:pPr rtl="1"/>
          <a:endParaRPr lang="fa-IR"/>
        </a:p>
      </dgm:t>
    </dgm:pt>
    <dgm:pt modelId="{17387D86-7FE0-469A-9182-5DC9A8A5DB25}" type="sibTrans" cxnId="{8790B7FE-2030-4C08-B680-DF462A851D25}">
      <dgm:prSet/>
      <dgm:spPr/>
      <dgm:t>
        <a:bodyPr/>
        <a:lstStyle/>
        <a:p>
          <a:pPr rtl="1"/>
          <a:endParaRPr lang="fa-IR"/>
        </a:p>
      </dgm:t>
    </dgm:pt>
    <dgm:pt modelId="{C87431A1-CB7A-440D-A700-8DDA32E05B75}">
      <dgm:prSet phldrT="[Text]" custT="1"/>
      <dgm:spPr/>
      <dgm:t>
        <a:bodyPr/>
        <a:lstStyle/>
        <a:p>
          <a:pPr rtl="1"/>
          <a:r>
            <a:rPr lang="fa-IR" sz="1400" dirty="0">
              <a:cs typeface="B Titr" panose="00000700000000000000" pitchFamily="2" charset="-78"/>
            </a:rPr>
            <a:t>8</a:t>
          </a:r>
          <a:r>
            <a:rPr lang="fa-IR" sz="1800" dirty="0">
              <a:cs typeface="B Titr" panose="00000700000000000000" pitchFamily="2" charset="-78"/>
            </a:rPr>
            <a:t> – امکانات و محدودیت های درونی و بیرونی سازمان را مد نظر دارد</a:t>
          </a:r>
        </a:p>
      </dgm:t>
    </dgm:pt>
    <dgm:pt modelId="{56499F33-85D1-41A1-8092-50DB060EE4E2}" type="parTrans" cxnId="{A469799D-03DA-4C2F-81E9-E2A357421C32}">
      <dgm:prSet/>
      <dgm:spPr/>
      <dgm:t>
        <a:bodyPr/>
        <a:lstStyle/>
        <a:p>
          <a:pPr rtl="1"/>
          <a:endParaRPr lang="fa-IR"/>
        </a:p>
      </dgm:t>
    </dgm:pt>
    <dgm:pt modelId="{A0270357-8CAF-4D89-8771-550E396AC442}" type="sibTrans" cxnId="{A469799D-03DA-4C2F-81E9-E2A357421C32}">
      <dgm:prSet/>
      <dgm:spPr/>
      <dgm:t>
        <a:bodyPr/>
        <a:lstStyle/>
        <a:p>
          <a:pPr rtl="1"/>
          <a:endParaRPr lang="fa-IR"/>
        </a:p>
      </dgm:t>
    </dgm:pt>
    <dgm:pt modelId="{761968CB-B911-480B-8BFF-5618CAADBD49}">
      <dgm:prSet custT="1"/>
      <dgm:spPr/>
      <dgm:t>
        <a:bodyPr/>
        <a:lstStyle/>
        <a:p>
          <a:pPr rtl="1"/>
          <a:r>
            <a:rPr lang="fa-IR" sz="1400" dirty="0">
              <a:cs typeface="B Koodak" panose="00000700000000000000" pitchFamily="2" charset="-78"/>
            </a:rPr>
            <a:t>5 – عملیات و اقدامات سازمان ها در دوره های زمانی </a:t>
          </a:r>
          <a:r>
            <a:rPr lang="fa-IR" sz="1400" dirty="0" err="1">
              <a:cs typeface="B Koodak" panose="00000700000000000000" pitchFamily="2" charset="-78"/>
            </a:rPr>
            <a:t>نسبتآ</a:t>
          </a:r>
          <a:r>
            <a:rPr lang="fa-IR" sz="1400" dirty="0">
              <a:cs typeface="B Koodak" panose="00000700000000000000" pitchFamily="2" charset="-78"/>
            </a:rPr>
            <a:t> طولانی هماهنگ نموده و به آنها پیوستگی می دهد</a:t>
          </a:r>
        </a:p>
      </dgm:t>
    </dgm:pt>
    <dgm:pt modelId="{628FBD4A-5864-40EB-9FBF-AF57AFE134EF}" type="parTrans" cxnId="{76D42183-83EB-4891-B387-7FCD10B10BF3}">
      <dgm:prSet/>
      <dgm:spPr/>
      <dgm:t>
        <a:bodyPr/>
        <a:lstStyle/>
        <a:p>
          <a:pPr rtl="1"/>
          <a:endParaRPr lang="fa-IR"/>
        </a:p>
      </dgm:t>
    </dgm:pt>
    <dgm:pt modelId="{F76B6824-BE33-43F0-9095-CCBC6FA99E9C}" type="sibTrans" cxnId="{76D42183-83EB-4891-B387-7FCD10B10BF3}">
      <dgm:prSet/>
      <dgm:spPr/>
      <dgm:t>
        <a:bodyPr/>
        <a:lstStyle/>
        <a:p>
          <a:pPr rtl="1"/>
          <a:endParaRPr lang="fa-IR"/>
        </a:p>
      </dgm:t>
    </dgm:pt>
    <dgm:pt modelId="{301A04DB-9214-4E7E-B477-F89539147A01}">
      <dgm:prSet custT="1"/>
      <dgm:spPr/>
      <dgm:t>
        <a:bodyPr/>
        <a:lstStyle/>
        <a:p>
          <a:pPr rtl="1"/>
          <a:r>
            <a:rPr lang="fa-IR" sz="1600" dirty="0">
              <a:cs typeface="B Titr" panose="00000700000000000000" pitchFamily="2" charset="-78"/>
            </a:rPr>
            <a:t>4 – دارای دید بلند مدت است و افق های </a:t>
          </a:r>
          <a:r>
            <a:rPr lang="fa-IR" sz="1600" dirty="0" err="1">
              <a:cs typeface="B Titr" panose="00000700000000000000" pitchFamily="2" charset="-78"/>
            </a:rPr>
            <a:t>دورتری</a:t>
          </a:r>
          <a:r>
            <a:rPr lang="fa-IR" sz="1600" dirty="0">
              <a:cs typeface="B Titr" panose="00000700000000000000" pitchFamily="2" charset="-78"/>
            </a:rPr>
            <a:t> را در سازمان مطرح می سازد</a:t>
          </a:r>
        </a:p>
      </dgm:t>
    </dgm:pt>
    <dgm:pt modelId="{C692D51B-61D7-4365-81CD-7C9E0A144F56}" type="parTrans" cxnId="{BBCAB3C2-71AD-4ECE-BBC4-ED236DC593F8}">
      <dgm:prSet/>
      <dgm:spPr/>
      <dgm:t>
        <a:bodyPr/>
        <a:lstStyle/>
        <a:p>
          <a:pPr rtl="1"/>
          <a:endParaRPr lang="fa-IR"/>
        </a:p>
      </dgm:t>
    </dgm:pt>
    <dgm:pt modelId="{511669CF-8782-4F02-98D1-4145D52601C3}" type="sibTrans" cxnId="{BBCAB3C2-71AD-4ECE-BBC4-ED236DC593F8}">
      <dgm:prSet/>
      <dgm:spPr/>
      <dgm:t>
        <a:bodyPr/>
        <a:lstStyle/>
        <a:p>
          <a:pPr rtl="1"/>
          <a:endParaRPr lang="fa-IR"/>
        </a:p>
      </dgm:t>
    </dgm:pt>
    <dgm:pt modelId="{26E8F154-CF76-47A8-96D6-25E00A2D9E9D}">
      <dgm:prSet custT="1"/>
      <dgm:spPr/>
      <dgm:t>
        <a:bodyPr/>
        <a:lstStyle/>
        <a:p>
          <a:pPr rtl="1"/>
          <a:r>
            <a:rPr lang="fa-IR" sz="2000" dirty="0">
              <a:cs typeface="B Titr" panose="00000700000000000000" pitchFamily="2" charset="-78"/>
            </a:rPr>
            <a:t>3 – بیان اهداف بلند مدت و تعیین رسالت های سازمان</a:t>
          </a:r>
        </a:p>
      </dgm:t>
    </dgm:pt>
    <dgm:pt modelId="{4BB8CC72-E67A-433F-9EE7-5A288F124B8C}" type="parTrans" cxnId="{45880551-CB58-468C-83C5-CB0EAB92FAD2}">
      <dgm:prSet/>
      <dgm:spPr/>
      <dgm:t>
        <a:bodyPr/>
        <a:lstStyle/>
        <a:p>
          <a:pPr rtl="1"/>
          <a:endParaRPr lang="fa-IR"/>
        </a:p>
      </dgm:t>
    </dgm:pt>
    <dgm:pt modelId="{A9F1E12B-9539-4795-9FEA-550B0E53385D}" type="sibTrans" cxnId="{45880551-CB58-468C-83C5-CB0EAB92FAD2}">
      <dgm:prSet/>
      <dgm:spPr/>
      <dgm:t>
        <a:bodyPr/>
        <a:lstStyle/>
        <a:p>
          <a:pPr rtl="1"/>
          <a:endParaRPr lang="fa-IR"/>
        </a:p>
      </dgm:t>
    </dgm:pt>
    <dgm:pt modelId="{2E4EC62F-17DE-4561-AD3B-AD83EF4156B0}">
      <dgm:prSet custT="1"/>
      <dgm:spPr/>
      <dgm:t>
        <a:bodyPr/>
        <a:lstStyle/>
        <a:p>
          <a:pPr rtl="1"/>
          <a:r>
            <a:rPr lang="fa-IR" sz="1400" b="1" dirty="0">
              <a:cs typeface="B Koodak" panose="00000700000000000000" pitchFamily="2" charset="-78"/>
            </a:rPr>
            <a:t>2</a:t>
          </a:r>
          <a:r>
            <a:rPr lang="fa-IR" sz="1600" b="1" dirty="0">
              <a:cs typeface="B Koodak" panose="00000700000000000000" pitchFamily="2" charset="-78"/>
            </a:rPr>
            <a:t> – به </a:t>
          </a:r>
          <a:r>
            <a:rPr lang="fa-IR" sz="1600" b="1" dirty="0" err="1">
              <a:cs typeface="B Koodak" panose="00000700000000000000" pitchFamily="2" charset="-78"/>
            </a:rPr>
            <a:t>سئوالات</a:t>
          </a:r>
          <a:r>
            <a:rPr lang="fa-IR" sz="1600" b="1" dirty="0">
              <a:cs typeface="B Koodak" panose="00000700000000000000" pitchFamily="2" charset="-78"/>
            </a:rPr>
            <a:t> اصلی و مسایل اساسی سازمان </a:t>
          </a:r>
          <a:r>
            <a:rPr lang="fa-IR" sz="1600" b="1" dirty="0" err="1">
              <a:cs typeface="B Koodak" panose="00000700000000000000" pitchFamily="2" charset="-78"/>
            </a:rPr>
            <a:t>هاست</a:t>
          </a:r>
          <a:r>
            <a:rPr lang="fa-IR" sz="1600" b="1" dirty="0">
              <a:cs typeface="B Koodak" panose="00000700000000000000" pitchFamily="2" charset="-78"/>
            </a:rPr>
            <a:t> : امروز کجا هستیم . برنامه ریزی آینده چه باید باشد. منابع سازمان در آینده چیست</a:t>
          </a:r>
        </a:p>
      </dgm:t>
    </dgm:pt>
    <dgm:pt modelId="{0CDDBAF1-3E6F-4B23-9700-E7334F67AE90}" type="parTrans" cxnId="{36F71339-1434-4759-8F88-6577EA7478E4}">
      <dgm:prSet/>
      <dgm:spPr/>
      <dgm:t>
        <a:bodyPr/>
        <a:lstStyle/>
        <a:p>
          <a:pPr rtl="1"/>
          <a:endParaRPr lang="fa-IR"/>
        </a:p>
      </dgm:t>
    </dgm:pt>
    <dgm:pt modelId="{158A5976-2ABB-454D-98B0-AA5AF86C5BB8}" type="sibTrans" cxnId="{36F71339-1434-4759-8F88-6577EA7478E4}">
      <dgm:prSet/>
      <dgm:spPr/>
      <dgm:t>
        <a:bodyPr/>
        <a:lstStyle/>
        <a:p>
          <a:pPr rtl="1"/>
          <a:endParaRPr lang="fa-IR"/>
        </a:p>
      </dgm:t>
    </dgm:pt>
    <dgm:pt modelId="{4676A2B2-D61D-4DE2-8B0C-8AC9CA0978F8}" type="pres">
      <dgm:prSet presAssocID="{D02531CB-E085-4EE2-842F-96C70DA2167C}" presName="Name0" presStyleCnt="0">
        <dgm:presLayoutVars>
          <dgm:chMax val="1"/>
          <dgm:dir/>
          <dgm:animLvl val="ctr"/>
          <dgm:resizeHandles val="exact"/>
        </dgm:presLayoutVars>
      </dgm:prSet>
      <dgm:spPr/>
      <dgm:t>
        <a:bodyPr/>
        <a:lstStyle/>
        <a:p>
          <a:endParaRPr lang="en-US"/>
        </a:p>
      </dgm:t>
    </dgm:pt>
    <dgm:pt modelId="{D4958B58-F0A8-48B6-AC28-EFB8FA236023}" type="pres">
      <dgm:prSet presAssocID="{4D477D13-C0D7-41E0-8CA3-F9961761DB9C}" presName="centerShape" presStyleLbl="node0" presStyleIdx="0" presStyleCnt="1" custScaleX="121295" custScaleY="165805"/>
      <dgm:spPr/>
      <dgm:t>
        <a:bodyPr/>
        <a:lstStyle/>
        <a:p>
          <a:endParaRPr lang="en-US"/>
        </a:p>
      </dgm:t>
    </dgm:pt>
    <dgm:pt modelId="{7CA545EF-4A86-444E-A57C-D3A179471411}" type="pres">
      <dgm:prSet presAssocID="{FF218F11-D5F7-432C-B3AA-790D9BD609C8}" presName="node" presStyleLbl="node1" presStyleIdx="0" presStyleCnt="8" custScaleX="151579" custScaleY="156364" custRadScaleInc="0">
        <dgm:presLayoutVars>
          <dgm:bulletEnabled val="1"/>
        </dgm:presLayoutVars>
      </dgm:prSet>
      <dgm:spPr/>
      <dgm:t>
        <a:bodyPr/>
        <a:lstStyle/>
        <a:p>
          <a:endParaRPr lang="en-US"/>
        </a:p>
      </dgm:t>
    </dgm:pt>
    <dgm:pt modelId="{829218C3-44EE-43F7-BB84-2EF3B821F995}" type="pres">
      <dgm:prSet presAssocID="{FF218F11-D5F7-432C-B3AA-790D9BD609C8}" presName="dummy" presStyleCnt="0"/>
      <dgm:spPr/>
    </dgm:pt>
    <dgm:pt modelId="{E15D86EA-7BE3-4E69-96BF-47013631D7B7}" type="pres">
      <dgm:prSet presAssocID="{EEFA1298-780E-4F03-8DE9-310AE0F2D080}" presName="sibTrans" presStyleLbl="sibTrans2D1" presStyleIdx="0" presStyleCnt="8"/>
      <dgm:spPr/>
      <dgm:t>
        <a:bodyPr/>
        <a:lstStyle/>
        <a:p>
          <a:endParaRPr lang="en-US"/>
        </a:p>
      </dgm:t>
    </dgm:pt>
    <dgm:pt modelId="{B65BD477-F3D8-4C6A-98DF-AB2D38FBA70A}" type="pres">
      <dgm:prSet presAssocID="{2E4EC62F-17DE-4561-AD3B-AD83EF4156B0}" presName="node" presStyleLbl="node1" presStyleIdx="1" presStyleCnt="8" custScaleX="235873" custScaleY="190572" custRadScaleRad="115870" custRadScaleInc="22309">
        <dgm:presLayoutVars>
          <dgm:bulletEnabled val="1"/>
        </dgm:presLayoutVars>
      </dgm:prSet>
      <dgm:spPr/>
      <dgm:t>
        <a:bodyPr/>
        <a:lstStyle/>
        <a:p>
          <a:endParaRPr lang="en-US"/>
        </a:p>
      </dgm:t>
    </dgm:pt>
    <dgm:pt modelId="{268E530A-2C4D-4003-9889-819EE31360B4}" type="pres">
      <dgm:prSet presAssocID="{2E4EC62F-17DE-4561-AD3B-AD83EF4156B0}" presName="dummy" presStyleCnt="0"/>
      <dgm:spPr/>
    </dgm:pt>
    <dgm:pt modelId="{BE633BC1-7835-457B-8C3A-1E66ACBCB96B}" type="pres">
      <dgm:prSet presAssocID="{158A5976-2ABB-454D-98B0-AA5AF86C5BB8}" presName="sibTrans" presStyleLbl="sibTrans2D1" presStyleIdx="1" presStyleCnt="8"/>
      <dgm:spPr/>
      <dgm:t>
        <a:bodyPr/>
        <a:lstStyle/>
        <a:p>
          <a:endParaRPr lang="en-US"/>
        </a:p>
      </dgm:t>
    </dgm:pt>
    <dgm:pt modelId="{640364A2-452A-4530-BC12-9F9DE15C0C36}" type="pres">
      <dgm:prSet presAssocID="{26E8F154-CF76-47A8-96D6-25E00A2D9E9D}" presName="node" presStyleLbl="node1" presStyleIdx="2" presStyleCnt="8" custScaleX="208242" custScaleY="157588">
        <dgm:presLayoutVars>
          <dgm:bulletEnabled val="1"/>
        </dgm:presLayoutVars>
      </dgm:prSet>
      <dgm:spPr/>
      <dgm:t>
        <a:bodyPr/>
        <a:lstStyle/>
        <a:p>
          <a:endParaRPr lang="en-US"/>
        </a:p>
      </dgm:t>
    </dgm:pt>
    <dgm:pt modelId="{A592F718-B98E-4080-86F0-AA83107D26EB}" type="pres">
      <dgm:prSet presAssocID="{26E8F154-CF76-47A8-96D6-25E00A2D9E9D}" presName="dummy" presStyleCnt="0"/>
      <dgm:spPr/>
    </dgm:pt>
    <dgm:pt modelId="{25168B0A-36FB-4AD5-BFA2-A014DED9968D}" type="pres">
      <dgm:prSet presAssocID="{A9F1E12B-9539-4795-9FEA-550B0E53385D}" presName="sibTrans" presStyleLbl="sibTrans2D1" presStyleIdx="2" presStyleCnt="8"/>
      <dgm:spPr/>
      <dgm:t>
        <a:bodyPr/>
        <a:lstStyle/>
        <a:p>
          <a:endParaRPr lang="en-US"/>
        </a:p>
      </dgm:t>
    </dgm:pt>
    <dgm:pt modelId="{5171ED57-D5AF-4D80-BA77-E5E223138776}" type="pres">
      <dgm:prSet presAssocID="{301A04DB-9214-4E7E-B477-F89539147A01}" presName="node" presStyleLbl="node1" presStyleIdx="3" presStyleCnt="8" custScaleX="173481" custScaleY="154919">
        <dgm:presLayoutVars>
          <dgm:bulletEnabled val="1"/>
        </dgm:presLayoutVars>
      </dgm:prSet>
      <dgm:spPr/>
      <dgm:t>
        <a:bodyPr/>
        <a:lstStyle/>
        <a:p>
          <a:endParaRPr lang="en-US"/>
        </a:p>
      </dgm:t>
    </dgm:pt>
    <dgm:pt modelId="{7F448393-E3CD-4D8D-8079-62CEB49CCD1D}" type="pres">
      <dgm:prSet presAssocID="{301A04DB-9214-4E7E-B477-F89539147A01}" presName="dummy" presStyleCnt="0"/>
      <dgm:spPr/>
    </dgm:pt>
    <dgm:pt modelId="{E1BA28E5-7083-4452-A6A2-BCDAB30683F8}" type="pres">
      <dgm:prSet presAssocID="{511669CF-8782-4F02-98D1-4145D52601C3}" presName="sibTrans" presStyleLbl="sibTrans2D1" presStyleIdx="3" presStyleCnt="8"/>
      <dgm:spPr/>
      <dgm:t>
        <a:bodyPr/>
        <a:lstStyle/>
        <a:p>
          <a:endParaRPr lang="en-US"/>
        </a:p>
      </dgm:t>
    </dgm:pt>
    <dgm:pt modelId="{7D1C9FC1-F1EA-439C-8B3C-C23614A121B2}" type="pres">
      <dgm:prSet presAssocID="{761968CB-B911-480B-8BFF-5618CAADBD49}" presName="node" presStyleLbl="node1" presStyleIdx="4" presStyleCnt="8" custScaleX="181755" custScaleY="171002">
        <dgm:presLayoutVars>
          <dgm:bulletEnabled val="1"/>
        </dgm:presLayoutVars>
      </dgm:prSet>
      <dgm:spPr/>
      <dgm:t>
        <a:bodyPr/>
        <a:lstStyle/>
        <a:p>
          <a:endParaRPr lang="en-US"/>
        </a:p>
      </dgm:t>
    </dgm:pt>
    <dgm:pt modelId="{8D04B0F8-0054-4851-96EB-A72626858BCA}" type="pres">
      <dgm:prSet presAssocID="{761968CB-B911-480B-8BFF-5618CAADBD49}" presName="dummy" presStyleCnt="0"/>
      <dgm:spPr/>
    </dgm:pt>
    <dgm:pt modelId="{C4B21FCD-2B7E-4054-BF8F-DFE4B507BBBF}" type="pres">
      <dgm:prSet presAssocID="{F76B6824-BE33-43F0-9095-CCBC6FA99E9C}" presName="sibTrans" presStyleLbl="sibTrans2D1" presStyleIdx="4" presStyleCnt="8"/>
      <dgm:spPr/>
      <dgm:t>
        <a:bodyPr/>
        <a:lstStyle/>
        <a:p>
          <a:endParaRPr lang="en-US"/>
        </a:p>
      </dgm:t>
    </dgm:pt>
    <dgm:pt modelId="{64386EB7-3ACE-4810-A457-C5806EACCB1B}" type="pres">
      <dgm:prSet presAssocID="{BAB72CCA-BA30-470F-902E-9B064BFD4F38}" presName="node" presStyleLbl="node1" presStyleIdx="5" presStyleCnt="8" custScaleX="157289" custScaleY="145368">
        <dgm:presLayoutVars>
          <dgm:bulletEnabled val="1"/>
        </dgm:presLayoutVars>
      </dgm:prSet>
      <dgm:spPr/>
      <dgm:t>
        <a:bodyPr/>
        <a:lstStyle/>
        <a:p>
          <a:endParaRPr lang="en-US"/>
        </a:p>
      </dgm:t>
    </dgm:pt>
    <dgm:pt modelId="{1EF9481E-C96C-464C-8648-FC200B98C63A}" type="pres">
      <dgm:prSet presAssocID="{BAB72CCA-BA30-470F-902E-9B064BFD4F38}" presName="dummy" presStyleCnt="0"/>
      <dgm:spPr/>
    </dgm:pt>
    <dgm:pt modelId="{E61401C0-D0DF-4C90-B002-A9C8E2FC435C}" type="pres">
      <dgm:prSet presAssocID="{B5AF338C-48DE-4A20-AD91-265604146556}" presName="sibTrans" presStyleLbl="sibTrans2D1" presStyleIdx="5" presStyleCnt="8"/>
      <dgm:spPr/>
      <dgm:t>
        <a:bodyPr/>
        <a:lstStyle/>
        <a:p>
          <a:endParaRPr lang="en-US"/>
        </a:p>
      </dgm:t>
    </dgm:pt>
    <dgm:pt modelId="{BAEAC9B5-CDDD-446B-B22C-F6137C812E55}" type="pres">
      <dgm:prSet presAssocID="{5EDC4FB0-994B-460D-8A6B-DB68E4389DF2}" presName="node" presStyleLbl="node1" presStyleIdx="6" presStyleCnt="8" custScaleX="254669" custScaleY="157516">
        <dgm:presLayoutVars>
          <dgm:bulletEnabled val="1"/>
        </dgm:presLayoutVars>
      </dgm:prSet>
      <dgm:spPr/>
      <dgm:t>
        <a:bodyPr/>
        <a:lstStyle/>
        <a:p>
          <a:endParaRPr lang="en-US"/>
        </a:p>
      </dgm:t>
    </dgm:pt>
    <dgm:pt modelId="{C38DFD40-244F-4DE9-9FC3-5E292DBC5A6A}" type="pres">
      <dgm:prSet presAssocID="{5EDC4FB0-994B-460D-8A6B-DB68E4389DF2}" presName="dummy" presStyleCnt="0"/>
      <dgm:spPr/>
    </dgm:pt>
    <dgm:pt modelId="{44149A8E-7BE2-493D-8358-9968F28DC857}" type="pres">
      <dgm:prSet presAssocID="{17387D86-7FE0-469A-9182-5DC9A8A5DB25}" presName="sibTrans" presStyleLbl="sibTrans2D1" presStyleIdx="6" presStyleCnt="8"/>
      <dgm:spPr/>
      <dgm:t>
        <a:bodyPr/>
        <a:lstStyle/>
        <a:p>
          <a:endParaRPr lang="en-US"/>
        </a:p>
      </dgm:t>
    </dgm:pt>
    <dgm:pt modelId="{F790B63A-CF13-473A-B59C-D2B5A0578A36}" type="pres">
      <dgm:prSet presAssocID="{C87431A1-CB7A-440D-A700-8DDA32E05B75}" presName="node" presStyleLbl="node1" presStyleIdx="7" presStyleCnt="8" custScaleX="216955" custScaleY="182387">
        <dgm:presLayoutVars>
          <dgm:bulletEnabled val="1"/>
        </dgm:presLayoutVars>
      </dgm:prSet>
      <dgm:spPr/>
      <dgm:t>
        <a:bodyPr/>
        <a:lstStyle/>
        <a:p>
          <a:endParaRPr lang="en-US"/>
        </a:p>
      </dgm:t>
    </dgm:pt>
    <dgm:pt modelId="{E0DF8785-58B4-465A-A158-A12FD3585438}" type="pres">
      <dgm:prSet presAssocID="{C87431A1-CB7A-440D-A700-8DDA32E05B75}" presName="dummy" presStyleCnt="0"/>
      <dgm:spPr/>
    </dgm:pt>
    <dgm:pt modelId="{97EB3299-41A8-48AC-BF98-C3BD61400231}" type="pres">
      <dgm:prSet presAssocID="{A0270357-8CAF-4D89-8771-550E396AC442}" presName="sibTrans" presStyleLbl="sibTrans2D1" presStyleIdx="7" presStyleCnt="8"/>
      <dgm:spPr/>
      <dgm:t>
        <a:bodyPr/>
        <a:lstStyle/>
        <a:p>
          <a:endParaRPr lang="en-US"/>
        </a:p>
      </dgm:t>
    </dgm:pt>
  </dgm:ptLst>
  <dgm:cxnLst>
    <dgm:cxn modelId="{889E0938-8A32-4589-B7D9-077C725A1BA7}" srcId="{D02531CB-E085-4EE2-842F-96C70DA2167C}" destId="{4D477D13-C0D7-41E0-8CA3-F9961761DB9C}" srcOrd="0" destOrd="0" parTransId="{F761675C-1CF3-4452-BD34-C17BF814780A}" sibTransId="{4A2D64BD-92C6-4176-A807-0906B73670C1}"/>
    <dgm:cxn modelId="{FAA4B0A1-FE73-4EE0-B9FB-40A367DB980D}" type="presOf" srcId="{D02531CB-E085-4EE2-842F-96C70DA2167C}" destId="{4676A2B2-D61D-4DE2-8B0C-8AC9CA0978F8}" srcOrd="0" destOrd="0" presId="urn:microsoft.com/office/officeart/2005/8/layout/radial6"/>
    <dgm:cxn modelId="{366308D0-FEBC-4626-8C49-7F41A4BA17F0}" srcId="{4D477D13-C0D7-41E0-8CA3-F9961761DB9C}" destId="{FF218F11-D5F7-432C-B3AA-790D9BD609C8}" srcOrd="0" destOrd="0" parTransId="{FAA8A2F0-5865-4EDB-9D7F-52EF805F0438}" sibTransId="{EEFA1298-780E-4F03-8DE9-310AE0F2D080}"/>
    <dgm:cxn modelId="{76D42183-83EB-4891-B387-7FCD10B10BF3}" srcId="{4D477D13-C0D7-41E0-8CA3-F9961761DB9C}" destId="{761968CB-B911-480B-8BFF-5618CAADBD49}" srcOrd="4" destOrd="0" parTransId="{628FBD4A-5864-40EB-9FBF-AF57AFE134EF}" sibTransId="{F76B6824-BE33-43F0-9095-CCBC6FA99E9C}"/>
    <dgm:cxn modelId="{9931339F-CA0A-43F0-A02F-F20A453E482E}" type="presOf" srcId="{2E4EC62F-17DE-4561-AD3B-AD83EF4156B0}" destId="{B65BD477-F3D8-4C6A-98DF-AB2D38FBA70A}" srcOrd="0" destOrd="0" presId="urn:microsoft.com/office/officeart/2005/8/layout/radial6"/>
    <dgm:cxn modelId="{E5F8FA59-9E75-4FB4-91A9-ECF8D9EDD0A9}" type="presOf" srcId="{F76B6824-BE33-43F0-9095-CCBC6FA99E9C}" destId="{C4B21FCD-2B7E-4054-BF8F-DFE4B507BBBF}" srcOrd="0" destOrd="0" presId="urn:microsoft.com/office/officeart/2005/8/layout/radial6"/>
    <dgm:cxn modelId="{45880551-CB58-468C-83C5-CB0EAB92FAD2}" srcId="{4D477D13-C0D7-41E0-8CA3-F9961761DB9C}" destId="{26E8F154-CF76-47A8-96D6-25E00A2D9E9D}" srcOrd="2" destOrd="0" parTransId="{4BB8CC72-E67A-433F-9EE7-5A288F124B8C}" sibTransId="{A9F1E12B-9539-4795-9FEA-550B0E53385D}"/>
    <dgm:cxn modelId="{A4511D5F-B7D5-442B-8F99-6D812BC322CB}" type="presOf" srcId="{26E8F154-CF76-47A8-96D6-25E00A2D9E9D}" destId="{640364A2-452A-4530-BC12-9F9DE15C0C36}" srcOrd="0" destOrd="0" presId="urn:microsoft.com/office/officeart/2005/8/layout/radial6"/>
    <dgm:cxn modelId="{1D332313-B1EF-4A7B-9F4F-E8BB31100927}" type="presOf" srcId="{158A5976-2ABB-454D-98B0-AA5AF86C5BB8}" destId="{BE633BC1-7835-457B-8C3A-1E66ACBCB96B}" srcOrd="0" destOrd="0" presId="urn:microsoft.com/office/officeart/2005/8/layout/radial6"/>
    <dgm:cxn modelId="{CEF607AC-CA32-4D3E-9795-5EF2D9B5C136}" type="presOf" srcId="{5EDC4FB0-994B-460D-8A6B-DB68E4389DF2}" destId="{BAEAC9B5-CDDD-446B-B22C-F6137C812E55}" srcOrd="0" destOrd="0" presId="urn:microsoft.com/office/officeart/2005/8/layout/radial6"/>
    <dgm:cxn modelId="{BBCAB3C2-71AD-4ECE-BBC4-ED236DC593F8}" srcId="{4D477D13-C0D7-41E0-8CA3-F9961761DB9C}" destId="{301A04DB-9214-4E7E-B477-F89539147A01}" srcOrd="3" destOrd="0" parTransId="{C692D51B-61D7-4365-81CD-7C9E0A144F56}" sibTransId="{511669CF-8782-4F02-98D1-4145D52601C3}"/>
    <dgm:cxn modelId="{1622264A-4DA4-48B0-91A4-615049B9B4F4}" type="presOf" srcId="{EEFA1298-780E-4F03-8DE9-310AE0F2D080}" destId="{E15D86EA-7BE3-4E69-96BF-47013631D7B7}" srcOrd="0" destOrd="0" presId="urn:microsoft.com/office/officeart/2005/8/layout/radial6"/>
    <dgm:cxn modelId="{240D9294-2F5D-45DA-88A9-F087444F9FE6}" type="presOf" srcId="{C87431A1-CB7A-440D-A700-8DDA32E05B75}" destId="{F790B63A-CF13-473A-B59C-D2B5A0578A36}" srcOrd="0" destOrd="0" presId="urn:microsoft.com/office/officeart/2005/8/layout/radial6"/>
    <dgm:cxn modelId="{1647044C-F91D-461E-8441-54CE71B745F1}" type="presOf" srcId="{761968CB-B911-480B-8BFF-5618CAADBD49}" destId="{7D1C9FC1-F1EA-439C-8B3C-C23614A121B2}" srcOrd="0" destOrd="0" presId="urn:microsoft.com/office/officeart/2005/8/layout/radial6"/>
    <dgm:cxn modelId="{7871E241-2A7B-4C1D-B1EB-F635C532106A}" type="presOf" srcId="{A9F1E12B-9539-4795-9FEA-550B0E53385D}" destId="{25168B0A-36FB-4AD5-BFA2-A014DED9968D}" srcOrd="0" destOrd="0" presId="urn:microsoft.com/office/officeart/2005/8/layout/radial6"/>
    <dgm:cxn modelId="{E88206D1-AD62-4294-AAE5-4DE420CB4BB5}" type="presOf" srcId="{B5AF338C-48DE-4A20-AD91-265604146556}" destId="{E61401C0-D0DF-4C90-B002-A9C8E2FC435C}" srcOrd="0" destOrd="0" presId="urn:microsoft.com/office/officeart/2005/8/layout/radial6"/>
    <dgm:cxn modelId="{03CB8FD3-1D34-4E1A-B999-8770B8653055}" type="presOf" srcId="{511669CF-8782-4F02-98D1-4145D52601C3}" destId="{E1BA28E5-7083-4452-A6A2-BCDAB30683F8}" srcOrd="0" destOrd="0" presId="urn:microsoft.com/office/officeart/2005/8/layout/radial6"/>
    <dgm:cxn modelId="{37E08037-55DD-4114-A1A8-6DC9BB8CDA82}" type="presOf" srcId="{A0270357-8CAF-4D89-8771-550E396AC442}" destId="{97EB3299-41A8-48AC-BF98-C3BD61400231}" srcOrd="0" destOrd="0" presId="urn:microsoft.com/office/officeart/2005/8/layout/radial6"/>
    <dgm:cxn modelId="{46D42C41-416C-415F-8DFD-D57C00487F86}" srcId="{4D477D13-C0D7-41E0-8CA3-F9961761DB9C}" destId="{BAB72CCA-BA30-470F-902E-9B064BFD4F38}" srcOrd="5" destOrd="0" parTransId="{4504BBDA-8A29-482A-84CB-5FD00D434FF1}" sibTransId="{B5AF338C-48DE-4A20-AD91-265604146556}"/>
    <dgm:cxn modelId="{48148B40-3655-4C53-8ADA-2C0A1C2A1A29}" type="presOf" srcId="{BAB72CCA-BA30-470F-902E-9B064BFD4F38}" destId="{64386EB7-3ACE-4810-A457-C5806EACCB1B}" srcOrd="0" destOrd="0" presId="urn:microsoft.com/office/officeart/2005/8/layout/radial6"/>
    <dgm:cxn modelId="{90E65E69-3F6F-4B5A-9B58-C93E6264E800}" type="presOf" srcId="{17387D86-7FE0-469A-9182-5DC9A8A5DB25}" destId="{44149A8E-7BE2-493D-8358-9968F28DC857}" srcOrd="0" destOrd="0" presId="urn:microsoft.com/office/officeart/2005/8/layout/radial6"/>
    <dgm:cxn modelId="{8790B7FE-2030-4C08-B680-DF462A851D25}" srcId="{4D477D13-C0D7-41E0-8CA3-F9961761DB9C}" destId="{5EDC4FB0-994B-460D-8A6B-DB68E4389DF2}" srcOrd="6" destOrd="0" parTransId="{B9E660E9-8F08-425A-8931-D0AB2497C39E}" sibTransId="{17387D86-7FE0-469A-9182-5DC9A8A5DB25}"/>
    <dgm:cxn modelId="{DBAD9C07-88C6-425F-9A5D-99D60B4ACA8F}" type="presOf" srcId="{4D477D13-C0D7-41E0-8CA3-F9961761DB9C}" destId="{D4958B58-F0A8-48B6-AC28-EFB8FA236023}" srcOrd="0" destOrd="0" presId="urn:microsoft.com/office/officeart/2005/8/layout/radial6"/>
    <dgm:cxn modelId="{36F71339-1434-4759-8F88-6577EA7478E4}" srcId="{4D477D13-C0D7-41E0-8CA3-F9961761DB9C}" destId="{2E4EC62F-17DE-4561-AD3B-AD83EF4156B0}" srcOrd="1" destOrd="0" parTransId="{0CDDBAF1-3E6F-4B23-9700-E7334F67AE90}" sibTransId="{158A5976-2ABB-454D-98B0-AA5AF86C5BB8}"/>
    <dgm:cxn modelId="{91498DD1-8E77-41B1-AB00-5459C2822D8A}" type="presOf" srcId="{301A04DB-9214-4E7E-B477-F89539147A01}" destId="{5171ED57-D5AF-4D80-BA77-E5E223138776}" srcOrd="0" destOrd="0" presId="urn:microsoft.com/office/officeart/2005/8/layout/radial6"/>
    <dgm:cxn modelId="{A469799D-03DA-4C2F-81E9-E2A357421C32}" srcId="{4D477D13-C0D7-41E0-8CA3-F9961761DB9C}" destId="{C87431A1-CB7A-440D-A700-8DDA32E05B75}" srcOrd="7" destOrd="0" parTransId="{56499F33-85D1-41A1-8092-50DB060EE4E2}" sibTransId="{A0270357-8CAF-4D89-8771-550E396AC442}"/>
    <dgm:cxn modelId="{C15FB196-23A1-4580-8E5F-BE135E4DB6EE}" type="presOf" srcId="{FF218F11-D5F7-432C-B3AA-790D9BD609C8}" destId="{7CA545EF-4A86-444E-A57C-D3A179471411}" srcOrd="0" destOrd="0" presId="urn:microsoft.com/office/officeart/2005/8/layout/radial6"/>
    <dgm:cxn modelId="{AD171B20-6952-4901-AEA9-384AC00877AE}" type="presParOf" srcId="{4676A2B2-D61D-4DE2-8B0C-8AC9CA0978F8}" destId="{D4958B58-F0A8-48B6-AC28-EFB8FA236023}" srcOrd="0" destOrd="0" presId="urn:microsoft.com/office/officeart/2005/8/layout/radial6"/>
    <dgm:cxn modelId="{65DC10A9-0ADE-4364-862D-DE38AB38A688}" type="presParOf" srcId="{4676A2B2-D61D-4DE2-8B0C-8AC9CA0978F8}" destId="{7CA545EF-4A86-444E-A57C-D3A179471411}" srcOrd="1" destOrd="0" presId="urn:microsoft.com/office/officeart/2005/8/layout/radial6"/>
    <dgm:cxn modelId="{B51A613B-4B25-4E50-9CE8-71D0EF7E97D2}" type="presParOf" srcId="{4676A2B2-D61D-4DE2-8B0C-8AC9CA0978F8}" destId="{829218C3-44EE-43F7-BB84-2EF3B821F995}" srcOrd="2" destOrd="0" presId="urn:microsoft.com/office/officeart/2005/8/layout/radial6"/>
    <dgm:cxn modelId="{CCDB4165-FF9D-44C1-B3D8-7651AB62FCEA}" type="presParOf" srcId="{4676A2B2-D61D-4DE2-8B0C-8AC9CA0978F8}" destId="{E15D86EA-7BE3-4E69-96BF-47013631D7B7}" srcOrd="3" destOrd="0" presId="urn:microsoft.com/office/officeart/2005/8/layout/radial6"/>
    <dgm:cxn modelId="{65D8830E-3B7A-4C0D-8464-DB030AC36AB3}" type="presParOf" srcId="{4676A2B2-D61D-4DE2-8B0C-8AC9CA0978F8}" destId="{B65BD477-F3D8-4C6A-98DF-AB2D38FBA70A}" srcOrd="4" destOrd="0" presId="urn:microsoft.com/office/officeart/2005/8/layout/radial6"/>
    <dgm:cxn modelId="{370E8CDC-D838-4A87-9C7C-C6CE425D93EB}" type="presParOf" srcId="{4676A2B2-D61D-4DE2-8B0C-8AC9CA0978F8}" destId="{268E530A-2C4D-4003-9889-819EE31360B4}" srcOrd="5" destOrd="0" presId="urn:microsoft.com/office/officeart/2005/8/layout/radial6"/>
    <dgm:cxn modelId="{5C5B2C1F-A484-40B8-ABBC-9ACF0E1FB834}" type="presParOf" srcId="{4676A2B2-D61D-4DE2-8B0C-8AC9CA0978F8}" destId="{BE633BC1-7835-457B-8C3A-1E66ACBCB96B}" srcOrd="6" destOrd="0" presId="urn:microsoft.com/office/officeart/2005/8/layout/radial6"/>
    <dgm:cxn modelId="{E55C3807-E5AB-43F4-B1BD-B7F7E51CEBE7}" type="presParOf" srcId="{4676A2B2-D61D-4DE2-8B0C-8AC9CA0978F8}" destId="{640364A2-452A-4530-BC12-9F9DE15C0C36}" srcOrd="7" destOrd="0" presId="urn:microsoft.com/office/officeart/2005/8/layout/radial6"/>
    <dgm:cxn modelId="{619B4994-6CBA-42BB-96DE-5B37946826A3}" type="presParOf" srcId="{4676A2B2-D61D-4DE2-8B0C-8AC9CA0978F8}" destId="{A592F718-B98E-4080-86F0-AA83107D26EB}" srcOrd="8" destOrd="0" presId="urn:microsoft.com/office/officeart/2005/8/layout/radial6"/>
    <dgm:cxn modelId="{3F9EC563-C1AE-485C-903F-326F80686C14}" type="presParOf" srcId="{4676A2B2-D61D-4DE2-8B0C-8AC9CA0978F8}" destId="{25168B0A-36FB-4AD5-BFA2-A014DED9968D}" srcOrd="9" destOrd="0" presId="urn:microsoft.com/office/officeart/2005/8/layout/radial6"/>
    <dgm:cxn modelId="{506348CB-8CBB-4D01-AD3B-D5CA08F079A1}" type="presParOf" srcId="{4676A2B2-D61D-4DE2-8B0C-8AC9CA0978F8}" destId="{5171ED57-D5AF-4D80-BA77-E5E223138776}" srcOrd="10" destOrd="0" presId="urn:microsoft.com/office/officeart/2005/8/layout/radial6"/>
    <dgm:cxn modelId="{711DF166-54BB-4A84-B598-9A4C505E13F4}" type="presParOf" srcId="{4676A2B2-D61D-4DE2-8B0C-8AC9CA0978F8}" destId="{7F448393-E3CD-4D8D-8079-62CEB49CCD1D}" srcOrd="11" destOrd="0" presId="urn:microsoft.com/office/officeart/2005/8/layout/radial6"/>
    <dgm:cxn modelId="{1B446C13-41FE-425C-B2DB-4D62B8DF03F9}" type="presParOf" srcId="{4676A2B2-D61D-4DE2-8B0C-8AC9CA0978F8}" destId="{E1BA28E5-7083-4452-A6A2-BCDAB30683F8}" srcOrd="12" destOrd="0" presId="urn:microsoft.com/office/officeart/2005/8/layout/radial6"/>
    <dgm:cxn modelId="{A99F32CE-91DC-4235-805C-D0F9AA973287}" type="presParOf" srcId="{4676A2B2-D61D-4DE2-8B0C-8AC9CA0978F8}" destId="{7D1C9FC1-F1EA-439C-8B3C-C23614A121B2}" srcOrd="13" destOrd="0" presId="urn:microsoft.com/office/officeart/2005/8/layout/radial6"/>
    <dgm:cxn modelId="{923B2318-2400-4169-97D1-FA49321648D7}" type="presParOf" srcId="{4676A2B2-D61D-4DE2-8B0C-8AC9CA0978F8}" destId="{8D04B0F8-0054-4851-96EB-A72626858BCA}" srcOrd="14" destOrd="0" presId="urn:microsoft.com/office/officeart/2005/8/layout/radial6"/>
    <dgm:cxn modelId="{BDF0A764-1A4C-4150-99CC-69CC2E01EAFD}" type="presParOf" srcId="{4676A2B2-D61D-4DE2-8B0C-8AC9CA0978F8}" destId="{C4B21FCD-2B7E-4054-BF8F-DFE4B507BBBF}" srcOrd="15" destOrd="0" presId="urn:microsoft.com/office/officeart/2005/8/layout/radial6"/>
    <dgm:cxn modelId="{13F990D3-DF34-4B4C-9A89-151F65B47531}" type="presParOf" srcId="{4676A2B2-D61D-4DE2-8B0C-8AC9CA0978F8}" destId="{64386EB7-3ACE-4810-A457-C5806EACCB1B}" srcOrd="16" destOrd="0" presId="urn:microsoft.com/office/officeart/2005/8/layout/radial6"/>
    <dgm:cxn modelId="{EF72C2E0-67B9-4FA2-8C00-C3AE89F24BFF}" type="presParOf" srcId="{4676A2B2-D61D-4DE2-8B0C-8AC9CA0978F8}" destId="{1EF9481E-C96C-464C-8648-FC200B98C63A}" srcOrd="17" destOrd="0" presId="urn:microsoft.com/office/officeart/2005/8/layout/radial6"/>
    <dgm:cxn modelId="{4E07F70F-8435-4C9F-88C0-047D35572D02}" type="presParOf" srcId="{4676A2B2-D61D-4DE2-8B0C-8AC9CA0978F8}" destId="{E61401C0-D0DF-4C90-B002-A9C8E2FC435C}" srcOrd="18" destOrd="0" presId="urn:microsoft.com/office/officeart/2005/8/layout/radial6"/>
    <dgm:cxn modelId="{2F9559BE-0FB8-44B7-99C1-01F29369B1B0}" type="presParOf" srcId="{4676A2B2-D61D-4DE2-8B0C-8AC9CA0978F8}" destId="{BAEAC9B5-CDDD-446B-B22C-F6137C812E55}" srcOrd="19" destOrd="0" presId="urn:microsoft.com/office/officeart/2005/8/layout/radial6"/>
    <dgm:cxn modelId="{77B970B4-3C6C-41C3-90F9-AA420C50D2EF}" type="presParOf" srcId="{4676A2B2-D61D-4DE2-8B0C-8AC9CA0978F8}" destId="{C38DFD40-244F-4DE9-9FC3-5E292DBC5A6A}" srcOrd="20" destOrd="0" presId="urn:microsoft.com/office/officeart/2005/8/layout/radial6"/>
    <dgm:cxn modelId="{B05FF673-284A-4D1F-9290-827A0A5BBE2E}" type="presParOf" srcId="{4676A2B2-D61D-4DE2-8B0C-8AC9CA0978F8}" destId="{44149A8E-7BE2-493D-8358-9968F28DC857}" srcOrd="21" destOrd="0" presId="urn:microsoft.com/office/officeart/2005/8/layout/radial6"/>
    <dgm:cxn modelId="{0FD1E2C8-26D2-4E7D-8318-1C9EBFFA319C}" type="presParOf" srcId="{4676A2B2-D61D-4DE2-8B0C-8AC9CA0978F8}" destId="{F790B63A-CF13-473A-B59C-D2B5A0578A36}" srcOrd="22" destOrd="0" presId="urn:microsoft.com/office/officeart/2005/8/layout/radial6"/>
    <dgm:cxn modelId="{A7A295AE-7460-413A-9F50-5570CC7BFA55}" type="presParOf" srcId="{4676A2B2-D61D-4DE2-8B0C-8AC9CA0978F8}" destId="{E0DF8785-58B4-465A-A158-A12FD3585438}" srcOrd="23" destOrd="0" presId="urn:microsoft.com/office/officeart/2005/8/layout/radial6"/>
    <dgm:cxn modelId="{7F3F8CC2-CE31-479F-9571-B190F791FA4C}" type="presParOf" srcId="{4676A2B2-D61D-4DE2-8B0C-8AC9CA0978F8}" destId="{97EB3299-41A8-48AC-BF98-C3BD61400231}"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1935F4F-72DC-42C0-96ED-C0E9654A1B83}" type="doc">
      <dgm:prSet loTypeId="urn:microsoft.com/office/officeart/2005/8/layout/radial6" loCatId="cycle" qsTypeId="urn:microsoft.com/office/officeart/2005/8/quickstyle/simple1" qsCatId="simple" csTypeId="urn:microsoft.com/office/officeart/2005/8/colors/accent1_2" csCatId="accent1" phldr="1"/>
      <dgm:spPr/>
      <dgm:t>
        <a:bodyPr/>
        <a:lstStyle/>
        <a:p>
          <a:pPr rtl="1"/>
          <a:endParaRPr lang="fa-IR"/>
        </a:p>
      </dgm:t>
    </dgm:pt>
    <dgm:pt modelId="{B4833DCA-1B65-430B-ABBC-08EA42199F4F}">
      <dgm:prSet phldrT="[Text]"/>
      <dgm:spPr/>
      <dgm:t>
        <a:bodyPr/>
        <a:lstStyle/>
        <a:p>
          <a:pPr rtl="1"/>
          <a:r>
            <a:rPr lang="fa-IR" dirty="0">
              <a:solidFill>
                <a:srgbClr val="FFFF00"/>
              </a:solidFill>
              <a:cs typeface="B Titr" panose="00000700000000000000" pitchFamily="2" charset="-78"/>
            </a:rPr>
            <a:t>فرآیند برنامه ریزی جامع </a:t>
          </a:r>
        </a:p>
      </dgm:t>
    </dgm:pt>
    <dgm:pt modelId="{D16B35EE-2747-408C-887B-6E605C158C4E}" type="parTrans" cxnId="{7BB0B5B1-EE62-43BF-9EB6-7481A718C3CF}">
      <dgm:prSet/>
      <dgm:spPr/>
      <dgm:t>
        <a:bodyPr/>
        <a:lstStyle/>
        <a:p>
          <a:pPr rtl="1"/>
          <a:endParaRPr lang="fa-IR"/>
        </a:p>
      </dgm:t>
    </dgm:pt>
    <dgm:pt modelId="{67C30F02-A191-4CBB-9E22-9D6CB98CD3C0}" type="sibTrans" cxnId="{7BB0B5B1-EE62-43BF-9EB6-7481A718C3CF}">
      <dgm:prSet/>
      <dgm:spPr/>
      <dgm:t>
        <a:bodyPr/>
        <a:lstStyle/>
        <a:p>
          <a:pPr rtl="1"/>
          <a:endParaRPr lang="fa-IR"/>
        </a:p>
      </dgm:t>
    </dgm:pt>
    <dgm:pt modelId="{7998D594-F08E-4461-BE2B-F5137C13D69D}">
      <dgm:prSet phldrT="[Text]" custT="1"/>
      <dgm:spPr/>
      <dgm:t>
        <a:bodyPr/>
        <a:lstStyle/>
        <a:p>
          <a:pPr rtl="1"/>
          <a:r>
            <a:rPr lang="fa-IR" sz="1200" dirty="0">
              <a:cs typeface="B Titr" panose="00000700000000000000" pitchFamily="2" charset="-78"/>
            </a:rPr>
            <a:t>1 – شناسایی </a:t>
          </a:r>
          <a:r>
            <a:rPr lang="fa-IR" sz="1200" dirty="0" err="1">
              <a:cs typeface="B Titr" panose="00000700000000000000" pitchFamily="2" charset="-78"/>
            </a:rPr>
            <a:t>مآموریت</a:t>
          </a:r>
          <a:r>
            <a:rPr lang="fa-IR" sz="1200" dirty="0">
              <a:cs typeface="B Titr" panose="00000700000000000000" pitchFamily="2" charset="-78"/>
            </a:rPr>
            <a:t> و استراتژی های موجود ( سازمان به چه کاری مشغول است )</a:t>
          </a:r>
        </a:p>
      </dgm:t>
    </dgm:pt>
    <dgm:pt modelId="{60436DE5-72A1-4E6B-BD3D-3AEDDDA3E109}" type="parTrans" cxnId="{FB4E79BA-135E-4207-906B-85F1906485CB}">
      <dgm:prSet/>
      <dgm:spPr/>
      <dgm:t>
        <a:bodyPr/>
        <a:lstStyle/>
        <a:p>
          <a:pPr rtl="1"/>
          <a:endParaRPr lang="fa-IR"/>
        </a:p>
      </dgm:t>
    </dgm:pt>
    <dgm:pt modelId="{A19272CD-C559-4608-81F6-9D4CF097B92D}" type="sibTrans" cxnId="{FB4E79BA-135E-4207-906B-85F1906485CB}">
      <dgm:prSet/>
      <dgm:spPr/>
      <dgm:t>
        <a:bodyPr/>
        <a:lstStyle/>
        <a:p>
          <a:pPr rtl="1"/>
          <a:endParaRPr lang="fa-IR"/>
        </a:p>
      </dgm:t>
    </dgm:pt>
    <dgm:pt modelId="{CA286FE2-4F6F-4331-9378-AA708459FFB7}">
      <dgm:prSet phldrT="[Text]" custT="1"/>
      <dgm:spPr/>
      <dgm:t>
        <a:bodyPr/>
        <a:lstStyle/>
        <a:p>
          <a:pPr rtl="1"/>
          <a:r>
            <a:rPr lang="fa-IR" sz="1400" dirty="0">
              <a:cs typeface="B Koodak" panose="00000700000000000000" pitchFamily="2" charset="-78"/>
            </a:rPr>
            <a:t>2 – تجزیه و تحلیل محیط های برونی به منظور آگاه شدن از عوامل اقتصادی . سیاسی . فرهنگی موثر به سازمان و هدف</a:t>
          </a:r>
        </a:p>
      </dgm:t>
    </dgm:pt>
    <dgm:pt modelId="{57843185-8DA7-4985-A6EF-BF945E95C830}" type="parTrans" cxnId="{228E253D-A485-4F38-A6AA-E87CBECFA6C5}">
      <dgm:prSet/>
      <dgm:spPr/>
      <dgm:t>
        <a:bodyPr/>
        <a:lstStyle/>
        <a:p>
          <a:pPr rtl="1"/>
          <a:endParaRPr lang="fa-IR"/>
        </a:p>
      </dgm:t>
    </dgm:pt>
    <dgm:pt modelId="{6AEFCE10-50B2-4AA0-B93E-1E9ADE49D929}" type="sibTrans" cxnId="{228E253D-A485-4F38-A6AA-E87CBECFA6C5}">
      <dgm:prSet/>
      <dgm:spPr/>
      <dgm:t>
        <a:bodyPr/>
        <a:lstStyle/>
        <a:p>
          <a:pPr rtl="1"/>
          <a:endParaRPr lang="fa-IR"/>
        </a:p>
      </dgm:t>
    </dgm:pt>
    <dgm:pt modelId="{120F053D-09FC-43DB-98C4-C381FB30425E}">
      <dgm:prSet phldrT="[Text]" custT="1"/>
      <dgm:spPr/>
      <dgm:t>
        <a:bodyPr/>
        <a:lstStyle/>
        <a:p>
          <a:pPr rtl="1"/>
          <a:r>
            <a:rPr lang="fa-IR" sz="2000" dirty="0">
              <a:cs typeface="B Titr" panose="00000700000000000000" pitchFamily="2" charset="-78"/>
            </a:rPr>
            <a:t>8 – اجرای استراتژی جدید</a:t>
          </a:r>
        </a:p>
      </dgm:t>
    </dgm:pt>
    <dgm:pt modelId="{07905F1C-1B60-4F7D-B7EE-566394C16968}" type="parTrans" cxnId="{6549EDBB-0B0C-42FE-89DA-E3955C128CF0}">
      <dgm:prSet/>
      <dgm:spPr/>
      <dgm:t>
        <a:bodyPr/>
        <a:lstStyle/>
        <a:p>
          <a:pPr rtl="1"/>
          <a:endParaRPr lang="fa-IR"/>
        </a:p>
      </dgm:t>
    </dgm:pt>
    <dgm:pt modelId="{6183B1D7-0D0B-4D14-8365-83CA1277E51B}" type="sibTrans" cxnId="{6549EDBB-0B0C-42FE-89DA-E3955C128CF0}">
      <dgm:prSet/>
      <dgm:spPr/>
      <dgm:t>
        <a:bodyPr/>
        <a:lstStyle/>
        <a:p>
          <a:pPr rtl="1"/>
          <a:endParaRPr lang="fa-IR"/>
        </a:p>
      </dgm:t>
    </dgm:pt>
    <dgm:pt modelId="{7DEC9014-0C0C-4464-91B9-8199D5C407A6}">
      <dgm:prSet phldrT="[Text]" custT="1"/>
      <dgm:spPr/>
      <dgm:t>
        <a:bodyPr/>
        <a:lstStyle/>
        <a:p>
          <a:pPr rtl="1"/>
          <a:r>
            <a:rPr lang="fa-IR" sz="1800" dirty="0">
              <a:cs typeface="B Titr" panose="00000700000000000000" pitchFamily="2" charset="-78"/>
            </a:rPr>
            <a:t>9 – ارزیابی نتایج و کنترل و سنجش استراتژی جدید در عمل</a:t>
          </a:r>
        </a:p>
      </dgm:t>
    </dgm:pt>
    <dgm:pt modelId="{1504AD7E-D70C-441E-B08A-97D397864FEB}" type="parTrans" cxnId="{70B917CE-2C9C-4657-B327-141194834CE9}">
      <dgm:prSet/>
      <dgm:spPr/>
      <dgm:t>
        <a:bodyPr/>
        <a:lstStyle/>
        <a:p>
          <a:pPr rtl="1"/>
          <a:endParaRPr lang="fa-IR"/>
        </a:p>
      </dgm:t>
    </dgm:pt>
    <dgm:pt modelId="{72893335-FAA1-4833-9FB8-CD37E47CFBDC}" type="sibTrans" cxnId="{70B917CE-2C9C-4657-B327-141194834CE9}">
      <dgm:prSet/>
      <dgm:spPr/>
      <dgm:t>
        <a:bodyPr/>
        <a:lstStyle/>
        <a:p>
          <a:pPr rtl="1"/>
          <a:endParaRPr lang="fa-IR"/>
        </a:p>
      </dgm:t>
    </dgm:pt>
    <dgm:pt modelId="{3E886739-1B2E-46D2-BEBF-BE4FA832E124}">
      <dgm:prSet/>
      <dgm:spPr/>
      <dgm:t>
        <a:bodyPr/>
        <a:lstStyle/>
        <a:p>
          <a:pPr rtl="1"/>
          <a:r>
            <a:rPr lang="fa-IR" dirty="0">
              <a:cs typeface="B Titr" panose="00000700000000000000" pitchFamily="2" charset="-78"/>
            </a:rPr>
            <a:t>7 – تدوین استراتژی جدید</a:t>
          </a:r>
        </a:p>
      </dgm:t>
    </dgm:pt>
    <dgm:pt modelId="{1AD9AA6E-C3DD-4C0C-A564-AB47CCBFD71B}" type="parTrans" cxnId="{02F04519-7D6C-4450-8B47-2F83EF5582DB}">
      <dgm:prSet/>
      <dgm:spPr/>
      <dgm:t>
        <a:bodyPr/>
        <a:lstStyle/>
        <a:p>
          <a:pPr rtl="1"/>
          <a:endParaRPr lang="fa-IR"/>
        </a:p>
      </dgm:t>
    </dgm:pt>
    <dgm:pt modelId="{780D7E02-F1EE-4A3B-82AB-B2F4BC76D51B}" type="sibTrans" cxnId="{02F04519-7D6C-4450-8B47-2F83EF5582DB}">
      <dgm:prSet/>
      <dgm:spPr/>
      <dgm:t>
        <a:bodyPr/>
        <a:lstStyle/>
        <a:p>
          <a:pPr rtl="1"/>
          <a:endParaRPr lang="fa-IR"/>
        </a:p>
      </dgm:t>
    </dgm:pt>
    <dgm:pt modelId="{292C752B-A1F3-4F1D-AFE5-86C7641FB550}">
      <dgm:prSet custT="1"/>
      <dgm:spPr/>
      <dgm:t>
        <a:bodyPr/>
        <a:lstStyle/>
        <a:p>
          <a:pPr rtl="1"/>
          <a:r>
            <a:rPr lang="fa-IR" sz="1600" dirty="0">
              <a:cs typeface="B Titr" panose="00000700000000000000" pitchFamily="2" charset="-78"/>
            </a:rPr>
            <a:t>6 – ارزیابی مجدد </a:t>
          </a:r>
          <a:r>
            <a:rPr lang="fa-IR" sz="1600" dirty="0" err="1">
              <a:cs typeface="B Titr" panose="00000700000000000000" pitchFamily="2" charset="-78"/>
            </a:rPr>
            <a:t>مآموریات</a:t>
          </a:r>
          <a:r>
            <a:rPr lang="fa-IR" sz="1600" dirty="0">
              <a:cs typeface="B Titr" panose="00000700000000000000" pitchFamily="2" charset="-78"/>
            </a:rPr>
            <a:t> و اهداف سازمان</a:t>
          </a:r>
        </a:p>
      </dgm:t>
    </dgm:pt>
    <dgm:pt modelId="{CECA91C6-640F-415B-93D2-9D636E3BA07D}" type="parTrans" cxnId="{68CD33FB-2BE7-4E82-AB5A-890DC683FA1C}">
      <dgm:prSet/>
      <dgm:spPr/>
      <dgm:t>
        <a:bodyPr/>
        <a:lstStyle/>
        <a:p>
          <a:pPr rtl="1"/>
          <a:endParaRPr lang="fa-IR"/>
        </a:p>
      </dgm:t>
    </dgm:pt>
    <dgm:pt modelId="{3501BD63-7277-4954-9483-DEA5E699B644}" type="sibTrans" cxnId="{68CD33FB-2BE7-4E82-AB5A-890DC683FA1C}">
      <dgm:prSet/>
      <dgm:spPr/>
      <dgm:t>
        <a:bodyPr/>
        <a:lstStyle/>
        <a:p>
          <a:pPr rtl="1"/>
          <a:endParaRPr lang="fa-IR"/>
        </a:p>
      </dgm:t>
    </dgm:pt>
    <dgm:pt modelId="{3664429D-37EC-459F-9FBF-88439DEA3CFF}">
      <dgm:prSet custT="1"/>
      <dgm:spPr/>
      <dgm:t>
        <a:bodyPr/>
        <a:lstStyle/>
        <a:p>
          <a:pPr rtl="1"/>
          <a:r>
            <a:rPr lang="fa-IR" sz="1600" dirty="0">
              <a:cs typeface="B Titr" panose="00000700000000000000" pitchFamily="2" charset="-78"/>
            </a:rPr>
            <a:t>5 – شناسایی نقاط قوت و ضعف های موجود در محیط داخلی</a:t>
          </a:r>
        </a:p>
      </dgm:t>
    </dgm:pt>
    <dgm:pt modelId="{8F5929B6-4837-4D51-9414-C923937872AE}" type="parTrans" cxnId="{A9393FC7-F3AB-4918-B93E-D9E12A15DB96}">
      <dgm:prSet/>
      <dgm:spPr/>
      <dgm:t>
        <a:bodyPr/>
        <a:lstStyle/>
        <a:p>
          <a:pPr rtl="1"/>
          <a:endParaRPr lang="fa-IR"/>
        </a:p>
      </dgm:t>
    </dgm:pt>
    <dgm:pt modelId="{669030FE-F6B9-4280-98D3-940CAEB1C0DC}" type="sibTrans" cxnId="{A9393FC7-F3AB-4918-B93E-D9E12A15DB96}">
      <dgm:prSet/>
      <dgm:spPr/>
      <dgm:t>
        <a:bodyPr/>
        <a:lstStyle/>
        <a:p>
          <a:pPr rtl="1"/>
          <a:endParaRPr lang="fa-IR"/>
        </a:p>
      </dgm:t>
    </dgm:pt>
    <dgm:pt modelId="{B0D6F8F3-9EC4-4FF5-96F0-FC1D9BD9E75A}">
      <dgm:prSet custT="1"/>
      <dgm:spPr/>
      <dgm:t>
        <a:bodyPr/>
        <a:lstStyle/>
        <a:p>
          <a:pPr rtl="1"/>
          <a:r>
            <a:rPr lang="fa-IR" sz="1600" dirty="0">
              <a:cs typeface="B Titr" panose="00000700000000000000" pitchFamily="2" charset="-78"/>
            </a:rPr>
            <a:t>4</a:t>
          </a:r>
          <a:r>
            <a:rPr lang="fa-IR" sz="1800" dirty="0">
              <a:cs typeface="B Titr" panose="00000700000000000000" pitchFamily="2" charset="-78"/>
            </a:rPr>
            <a:t> – تجزیه و تحلیل منابع یا بررسی محیط داخلی</a:t>
          </a:r>
        </a:p>
      </dgm:t>
    </dgm:pt>
    <dgm:pt modelId="{6474BD67-B910-4D12-94C4-66A5AC2A9FBA}" type="parTrans" cxnId="{6F1E1DA1-9539-44E7-80E8-0E89462662F9}">
      <dgm:prSet/>
      <dgm:spPr/>
      <dgm:t>
        <a:bodyPr/>
        <a:lstStyle/>
        <a:p>
          <a:pPr rtl="1"/>
          <a:endParaRPr lang="fa-IR"/>
        </a:p>
      </dgm:t>
    </dgm:pt>
    <dgm:pt modelId="{AA5B6B1E-1CB7-4AFB-9A2A-ABE77B37B7A3}" type="sibTrans" cxnId="{6F1E1DA1-9539-44E7-80E8-0E89462662F9}">
      <dgm:prSet/>
      <dgm:spPr/>
      <dgm:t>
        <a:bodyPr/>
        <a:lstStyle/>
        <a:p>
          <a:pPr rtl="1"/>
          <a:endParaRPr lang="fa-IR"/>
        </a:p>
      </dgm:t>
    </dgm:pt>
    <dgm:pt modelId="{DA7E7696-51C3-42C5-BDC8-FB2044830536}">
      <dgm:prSet custT="1"/>
      <dgm:spPr/>
      <dgm:t>
        <a:bodyPr/>
        <a:lstStyle/>
        <a:p>
          <a:pPr rtl="1"/>
          <a:r>
            <a:rPr lang="fa-IR" sz="2000" dirty="0">
              <a:cs typeface="B Titr" panose="00000700000000000000" pitchFamily="2" charset="-78"/>
            </a:rPr>
            <a:t>3 – شناسایی فرصت ها و تهدید های موجود در محیط بیرونی</a:t>
          </a:r>
        </a:p>
      </dgm:t>
    </dgm:pt>
    <dgm:pt modelId="{68B3F22C-AAFC-44F8-B210-84C66546075F}" type="parTrans" cxnId="{E49CE529-EB88-48BF-8796-5E767F4215C8}">
      <dgm:prSet/>
      <dgm:spPr/>
      <dgm:t>
        <a:bodyPr/>
        <a:lstStyle/>
        <a:p>
          <a:pPr rtl="1"/>
          <a:endParaRPr lang="fa-IR"/>
        </a:p>
      </dgm:t>
    </dgm:pt>
    <dgm:pt modelId="{6DE2AD56-4699-4973-B853-06046FECDA2A}" type="sibTrans" cxnId="{E49CE529-EB88-48BF-8796-5E767F4215C8}">
      <dgm:prSet/>
      <dgm:spPr/>
      <dgm:t>
        <a:bodyPr/>
        <a:lstStyle/>
        <a:p>
          <a:pPr rtl="1"/>
          <a:endParaRPr lang="fa-IR"/>
        </a:p>
      </dgm:t>
    </dgm:pt>
    <dgm:pt modelId="{06975333-74BE-4852-BCA9-520459C50E24}" type="pres">
      <dgm:prSet presAssocID="{81935F4F-72DC-42C0-96ED-C0E9654A1B83}" presName="Name0" presStyleCnt="0">
        <dgm:presLayoutVars>
          <dgm:chMax val="1"/>
          <dgm:dir/>
          <dgm:animLvl val="ctr"/>
          <dgm:resizeHandles val="exact"/>
        </dgm:presLayoutVars>
      </dgm:prSet>
      <dgm:spPr/>
      <dgm:t>
        <a:bodyPr/>
        <a:lstStyle/>
        <a:p>
          <a:endParaRPr lang="en-US"/>
        </a:p>
      </dgm:t>
    </dgm:pt>
    <dgm:pt modelId="{1E6B494D-9AD9-4BE7-9B9D-EC3FD8204FB2}" type="pres">
      <dgm:prSet presAssocID="{B4833DCA-1B65-430B-ABBC-08EA42199F4F}" presName="centerShape" presStyleLbl="node0" presStyleIdx="0" presStyleCnt="1" custScaleX="160899" custScaleY="171874"/>
      <dgm:spPr/>
      <dgm:t>
        <a:bodyPr/>
        <a:lstStyle/>
        <a:p>
          <a:endParaRPr lang="en-US"/>
        </a:p>
      </dgm:t>
    </dgm:pt>
    <dgm:pt modelId="{12316ACC-F5DC-4609-9915-264D73528E82}" type="pres">
      <dgm:prSet presAssocID="{7998D594-F08E-4461-BE2B-F5137C13D69D}" presName="node" presStyleLbl="node1" presStyleIdx="0" presStyleCnt="9" custScaleX="142972" custScaleY="213101">
        <dgm:presLayoutVars>
          <dgm:bulletEnabled val="1"/>
        </dgm:presLayoutVars>
      </dgm:prSet>
      <dgm:spPr/>
      <dgm:t>
        <a:bodyPr/>
        <a:lstStyle/>
        <a:p>
          <a:endParaRPr lang="en-US"/>
        </a:p>
      </dgm:t>
    </dgm:pt>
    <dgm:pt modelId="{8A30337C-FEE7-41E3-B0E4-6660AB6B71F4}" type="pres">
      <dgm:prSet presAssocID="{7998D594-F08E-4461-BE2B-F5137C13D69D}" presName="dummy" presStyleCnt="0"/>
      <dgm:spPr/>
    </dgm:pt>
    <dgm:pt modelId="{E2CB641B-2F12-4B71-B1EB-F191EE64885D}" type="pres">
      <dgm:prSet presAssocID="{A19272CD-C559-4608-81F6-9D4CF097B92D}" presName="sibTrans" presStyleLbl="sibTrans2D1" presStyleIdx="0" presStyleCnt="9"/>
      <dgm:spPr/>
      <dgm:t>
        <a:bodyPr/>
        <a:lstStyle/>
        <a:p>
          <a:endParaRPr lang="en-US"/>
        </a:p>
      </dgm:t>
    </dgm:pt>
    <dgm:pt modelId="{8F2BA2C0-8FBE-454E-9DF2-296517BFC0CC}" type="pres">
      <dgm:prSet presAssocID="{CA286FE2-4F6F-4331-9378-AA708459FFB7}" presName="node" presStyleLbl="node1" presStyleIdx="1" presStyleCnt="9" custScaleX="215803" custScaleY="156661" custRadScaleRad="99421" custRadScaleInc="8869">
        <dgm:presLayoutVars>
          <dgm:bulletEnabled val="1"/>
        </dgm:presLayoutVars>
      </dgm:prSet>
      <dgm:spPr/>
      <dgm:t>
        <a:bodyPr/>
        <a:lstStyle/>
        <a:p>
          <a:endParaRPr lang="en-US"/>
        </a:p>
      </dgm:t>
    </dgm:pt>
    <dgm:pt modelId="{660991F4-6F41-4977-A076-5DBA0F1B82F1}" type="pres">
      <dgm:prSet presAssocID="{CA286FE2-4F6F-4331-9378-AA708459FFB7}" presName="dummy" presStyleCnt="0"/>
      <dgm:spPr/>
    </dgm:pt>
    <dgm:pt modelId="{E1E390CF-CFDD-4FB1-8003-4B6D686471F2}" type="pres">
      <dgm:prSet presAssocID="{6AEFCE10-50B2-4AA0-B93E-1E9ADE49D929}" presName="sibTrans" presStyleLbl="sibTrans2D1" presStyleIdx="1" presStyleCnt="9"/>
      <dgm:spPr/>
      <dgm:t>
        <a:bodyPr/>
        <a:lstStyle/>
        <a:p>
          <a:endParaRPr lang="en-US"/>
        </a:p>
      </dgm:t>
    </dgm:pt>
    <dgm:pt modelId="{C85893DB-AAF1-4ADE-BA61-A855D0DD7A1D}" type="pres">
      <dgm:prSet presAssocID="{DA7E7696-51C3-42C5-BDC8-FB2044830536}" presName="node" presStyleLbl="node1" presStyleIdx="2" presStyleCnt="9" custScaleX="223177" custScaleY="153963">
        <dgm:presLayoutVars>
          <dgm:bulletEnabled val="1"/>
        </dgm:presLayoutVars>
      </dgm:prSet>
      <dgm:spPr/>
      <dgm:t>
        <a:bodyPr/>
        <a:lstStyle/>
        <a:p>
          <a:endParaRPr lang="en-US"/>
        </a:p>
      </dgm:t>
    </dgm:pt>
    <dgm:pt modelId="{3143FB84-FCCB-4F94-8380-4D27436A6377}" type="pres">
      <dgm:prSet presAssocID="{DA7E7696-51C3-42C5-BDC8-FB2044830536}" presName="dummy" presStyleCnt="0"/>
      <dgm:spPr/>
    </dgm:pt>
    <dgm:pt modelId="{63D796BD-21EC-49FF-BD7E-8C65A437CA13}" type="pres">
      <dgm:prSet presAssocID="{6DE2AD56-4699-4973-B853-06046FECDA2A}" presName="sibTrans" presStyleLbl="sibTrans2D1" presStyleIdx="2" presStyleCnt="9"/>
      <dgm:spPr/>
      <dgm:t>
        <a:bodyPr/>
        <a:lstStyle/>
        <a:p>
          <a:endParaRPr lang="en-US"/>
        </a:p>
      </dgm:t>
    </dgm:pt>
    <dgm:pt modelId="{B0AECE07-3D0D-4680-A1AB-26ADA462CD97}" type="pres">
      <dgm:prSet presAssocID="{B0D6F8F3-9EC4-4FF5-96F0-FC1D9BD9E75A}" presName="node" presStyleLbl="node1" presStyleIdx="3" presStyleCnt="9" custScaleX="194329" custScaleY="151246">
        <dgm:presLayoutVars>
          <dgm:bulletEnabled val="1"/>
        </dgm:presLayoutVars>
      </dgm:prSet>
      <dgm:spPr/>
      <dgm:t>
        <a:bodyPr/>
        <a:lstStyle/>
        <a:p>
          <a:endParaRPr lang="en-US"/>
        </a:p>
      </dgm:t>
    </dgm:pt>
    <dgm:pt modelId="{FF826F50-E832-4B85-955B-64B77D7244F9}" type="pres">
      <dgm:prSet presAssocID="{B0D6F8F3-9EC4-4FF5-96F0-FC1D9BD9E75A}" presName="dummy" presStyleCnt="0"/>
      <dgm:spPr/>
    </dgm:pt>
    <dgm:pt modelId="{20EC0397-D158-4348-8A41-C5CC8364FEA6}" type="pres">
      <dgm:prSet presAssocID="{AA5B6B1E-1CB7-4AFB-9A2A-ABE77B37B7A3}" presName="sibTrans" presStyleLbl="sibTrans2D1" presStyleIdx="3" presStyleCnt="9"/>
      <dgm:spPr/>
      <dgm:t>
        <a:bodyPr/>
        <a:lstStyle/>
        <a:p>
          <a:endParaRPr lang="en-US"/>
        </a:p>
      </dgm:t>
    </dgm:pt>
    <dgm:pt modelId="{899EEFB8-9CA6-4474-A10D-9680872FB428}" type="pres">
      <dgm:prSet presAssocID="{3664429D-37EC-459F-9FBF-88439DEA3CFF}" presName="node" presStyleLbl="node1" presStyleIdx="4" presStyleCnt="9" custScaleX="163079" custScaleY="155293">
        <dgm:presLayoutVars>
          <dgm:bulletEnabled val="1"/>
        </dgm:presLayoutVars>
      </dgm:prSet>
      <dgm:spPr/>
      <dgm:t>
        <a:bodyPr/>
        <a:lstStyle/>
        <a:p>
          <a:endParaRPr lang="en-US"/>
        </a:p>
      </dgm:t>
    </dgm:pt>
    <dgm:pt modelId="{0BB3ED6E-8722-41B0-9AE9-4A8E93EED168}" type="pres">
      <dgm:prSet presAssocID="{3664429D-37EC-459F-9FBF-88439DEA3CFF}" presName="dummy" presStyleCnt="0"/>
      <dgm:spPr/>
    </dgm:pt>
    <dgm:pt modelId="{C20D6B5D-2D59-4011-AFEE-87059E2AD509}" type="pres">
      <dgm:prSet presAssocID="{669030FE-F6B9-4280-98D3-940CAEB1C0DC}" presName="sibTrans" presStyleLbl="sibTrans2D1" presStyleIdx="4" presStyleCnt="9"/>
      <dgm:spPr/>
      <dgm:t>
        <a:bodyPr/>
        <a:lstStyle/>
        <a:p>
          <a:endParaRPr lang="en-US"/>
        </a:p>
      </dgm:t>
    </dgm:pt>
    <dgm:pt modelId="{2AA3B55D-B559-41CF-8360-369793DBAB38}" type="pres">
      <dgm:prSet presAssocID="{292C752B-A1F3-4F1D-AFE5-86C7641FB550}" presName="node" presStyleLbl="node1" presStyleIdx="5" presStyleCnt="9" custScaleX="146238" custScaleY="159172">
        <dgm:presLayoutVars>
          <dgm:bulletEnabled val="1"/>
        </dgm:presLayoutVars>
      </dgm:prSet>
      <dgm:spPr/>
      <dgm:t>
        <a:bodyPr/>
        <a:lstStyle/>
        <a:p>
          <a:endParaRPr lang="en-US"/>
        </a:p>
      </dgm:t>
    </dgm:pt>
    <dgm:pt modelId="{79828FC0-2CD3-4E9F-B1B0-BC241AC1283A}" type="pres">
      <dgm:prSet presAssocID="{292C752B-A1F3-4F1D-AFE5-86C7641FB550}" presName="dummy" presStyleCnt="0"/>
      <dgm:spPr/>
    </dgm:pt>
    <dgm:pt modelId="{94461F4C-92CE-4915-9F15-ECC16746033D}" type="pres">
      <dgm:prSet presAssocID="{3501BD63-7277-4954-9483-DEA5E699B644}" presName="sibTrans" presStyleLbl="sibTrans2D1" presStyleIdx="5" presStyleCnt="9"/>
      <dgm:spPr/>
      <dgm:t>
        <a:bodyPr/>
        <a:lstStyle/>
        <a:p>
          <a:endParaRPr lang="en-US"/>
        </a:p>
      </dgm:t>
    </dgm:pt>
    <dgm:pt modelId="{8C44F936-B353-4F0A-A86E-277959A0A865}" type="pres">
      <dgm:prSet presAssocID="{3E886739-1B2E-46D2-BEBF-BE4FA832E124}" presName="node" presStyleLbl="node1" presStyleIdx="6" presStyleCnt="9" custScaleX="150024" custScaleY="166232" custRadScaleRad="100404" custRadScaleInc="6283">
        <dgm:presLayoutVars>
          <dgm:bulletEnabled val="1"/>
        </dgm:presLayoutVars>
      </dgm:prSet>
      <dgm:spPr/>
      <dgm:t>
        <a:bodyPr/>
        <a:lstStyle/>
        <a:p>
          <a:endParaRPr lang="en-US"/>
        </a:p>
      </dgm:t>
    </dgm:pt>
    <dgm:pt modelId="{6E72E0EB-5807-485A-B6F4-A04AF8330279}" type="pres">
      <dgm:prSet presAssocID="{3E886739-1B2E-46D2-BEBF-BE4FA832E124}" presName="dummy" presStyleCnt="0"/>
      <dgm:spPr/>
    </dgm:pt>
    <dgm:pt modelId="{BDACAC7E-9BDE-430B-94C4-638D8F3BD3EB}" type="pres">
      <dgm:prSet presAssocID="{780D7E02-F1EE-4A3B-82AB-B2F4BC76D51B}" presName="sibTrans" presStyleLbl="sibTrans2D1" presStyleIdx="6" presStyleCnt="9"/>
      <dgm:spPr/>
      <dgm:t>
        <a:bodyPr/>
        <a:lstStyle/>
        <a:p>
          <a:endParaRPr lang="en-US"/>
        </a:p>
      </dgm:t>
    </dgm:pt>
    <dgm:pt modelId="{3122D736-E981-4B31-86C2-03158B010BD6}" type="pres">
      <dgm:prSet presAssocID="{120F053D-09FC-43DB-98C4-C381FB30425E}" presName="node" presStyleLbl="node1" presStyleIdx="7" presStyleCnt="9" custScaleX="151948" custScaleY="145948">
        <dgm:presLayoutVars>
          <dgm:bulletEnabled val="1"/>
        </dgm:presLayoutVars>
      </dgm:prSet>
      <dgm:spPr/>
      <dgm:t>
        <a:bodyPr/>
        <a:lstStyle/>
        <a:p>
          <a:endParaRPr lang="en-US"/>
        </a:p>
      </dgm:t>
    </dgm:pt>
    <dgm:pt modelId="{1A74BAA5-D24A-41B1-B035-443FF360EBB7}" type="pres">
      <dgm:prSet presAssocID="{120F053D-09FC-43DB-98C4-C381FB30425E}" presName="dummy" presStyleCnt="0"/>
      <dgm:spPr/>
    </dgm:pt>
    <dgm:pt modelId="{4F039A11-44FA-4717-A70A-4045718FDD73}" type="pres">
      <dgm:prSet presAssocID="{6183B1D7-0D0B-4D14-8365-83CA1277E51B}" presName="sibTrans" presStyleLbl="sibTrans2D1" presStyleIdx="7" presStyleCnt="9"/>
      <dgm:spPr/>
      <dgm:t>
        <a:bodyPr/>
        <a:lstStyle/>
        <a:p>
          <a:endParaRPr lang="en-US"/>
        </a:p>
      </dgm:t>
    </dgm:pt>
    <dgm:pt modelId="{EBD3B642-65E3-4764-83E4-E78C57D3BD23}" type="pres">
      <dgm:prSet presAssocID="{7DEC9014-0C0C-4464-91B9-8199D5C407A6}" presName="node" presStyleLbl="node1" presStyleIdx="8" presStyleCnt="9" custScaleX="214992" custScaleY="143668">
        <dgm:presLayoutVars>
          <dgm:bulletEnabled val="1"/>
        </dgm:presLayoutVars>
      </dgm:prSet>
      <dgm:spPr/>
      <dgm:t>
        <a:bodyPr/>
        <a:lstStyle/>
        <a:p>
          <a:endParaRPr lang="en-US"/>
        </a:p>
      </dgm:t>
    </dgm:pt>
    <dgm:pt modelId="{3D87206E-7E7E-41AE-8AC5-28FAE2C4B680}" type="pres">
      <dgm:prSet presAssocID="{7DEC9014-0C0C-4464-91B9-8199D5C407A6}" presName="dummy" presStyleCnt="0"/>
      <dgm:spPr/>
    </dgm:pt>
    <dgm:pt modelId="{DEE5A28F-98D4-46B7-8CCD-721520406053}" type="pres">
      <dgm:prSet presAssocID="{72893335-FAA1-4833-9FB8-CD37E47CFBDC}" presName="sibTrans" presStyleLbl="sibTrans2D1" presStyleIdx="8" presStyleCnt="9"/>
      <dgm:spPr/>
      <dgm:t>
        <a:bodyPr/>
        <a:lstStyle/>
        <a:p>
          <a:endParaRPr lang="en-US"/>
        </a:p>
      </dgm:t>
    </dgm:pt>
  </dgm:ptLst>
  <dgm:cxnLst>
    <dgm:cxn modelId="{6242D744-F180-4D75-998D-74A0A8E02068}" type="presOf" srcId="{120F053D-09FC-43DB-98C4-C381FB30425E}" destId="{3122D736-E981-4B31-86C2-03158B010BD6}" srcOrd="0" destOrd="0" presId="urn:microsoft.com/office/officeart/2005/8/layout/radial6"/>
    <dgm:cxn modelId="{7BB0B5B1-EE62-43BF-9EB6-7481A718C3CF}" srcId="{81935F4F-72DC-42C0-96ED-C0E9654A1B83}" destId="{B4833DCA-1B65-430B-ABBC-08EA42199F4F}" srcOrd="0" destOrd="0" parTransId="{D16B35EE-2747-408C-887B-6E605C158C4E}" sibTransId="{67C30F02-A191-4CBB-9E22-9D6CB98CD3C0}"/>
    <dgm:cxn modelId="{17C5582C-D985-401C-9073-A5D97F641F15}" type="presOf" srcId="{3664429D-37EC-459F-9FBF-88439DEA3CFF}" destId="{899EEFB8-9CA6-4474-A10D-9680872FB428}" srcOrd="0" destOrd="0" presId="urn:microsoft.com/office/officeart/2005/8/layout/radial6"/>
    <dgm:cxn modelId="{68CD33FB-2BE7-4E82-AB5A-890DC683FA1C}" srcId="{B4833DCA-1B65-430B-ABBC-08EA42199F4F}" destId="{292C752B-A1F3-4F1D-AFE5-86C7641FB550}" srcOrd="5" destOrd="0" parTransId="{CECA91C6-640F-415B-93D2-9D636E3BA07D}" sibTransId="{3501BD63-7277-4954-9483-DEA5E699B644}"/>
    <dgm:cxn modelId="{228E253D-A485-4F38-A6AA-E87CBECFA6C5}" srcId="{B4833DCA-1B65-430B-ABBC-08EA42199F4F}" destId="{CA286FE2-4F6F-4331-9378-AA708459FFB7}" srcOrd="1" destOrd="0" parTransId="{57843185-8DA7-4985-A6EF-BF945E95C830}" sibTransId="{6AEFCE10-50B2-4AA0-B93E-1E9ADE49D929}"/>
    <dgm:cxn modelId="{71E5F8CC-41DE-41BC-9D54-AC30CDFBF040}" type="presOf" srcId="{DA7E7696-51C3-42C5-BDC8-FB2044830536}" destId="{C85893DB-AAF1-4ADE-BA61-A855D0DD7A1D}" srcOrd="0" destOrd="0" presId="urn:microsoft.com/office/officeart/2005/8/layout/radial6"/>
    <dgm:cxn modelId="{E49CE529-EB88-48BF-8796-5E767F4215C8}" srcId="{B4833DCA-1B65-430B-ABBC-08EA42199F4F}" destId="{DA7E7696-51C3-42C5-BDC8-FB2044830536}" srcOrd="2" destOrd="0" parTransId="{68B3F22C-AAFC-44F8-B210-84C66546075F}" sibTransId="{6DE2AD56-4699-4973-B853-06046FECDA2A}"/>
    <dgm:cxn modelId="{70B917CE-2C9C-4657-B327-141194834CE9}" srcId="{B4833DCA-1B65-430B-ABBC-08EA42199F4F}" destId="{7DEC9014-0C0C-4464-91B9-8199D5C407A6}" srcOrd="8" destOrd="0" parTransId="{1504AD7E-D70C-441E-B08A-97D397864FEB}" sibTransId="{72893335-FAA1-4833-9FB8-CD37E47CFBDC}"/>
    <dgm:cxn modelId="{D21647BF-7935-4AC4-9694-F54083E5EBDC}" type="presOf" srcId="{B4833DCA-1B65-430B-ABBC-08EA42199F4F}" destId="{1E6B494D-9AD9-4BE7-9B9D-EC3FD8204FB2}" srcOrd="0" destOrd="0" presId="urn:microsoft.com/office/officeart/2005/8/layout/radial6"/>
    <dgm:cxn modelId="{01119C54-ECAE-411B-B66F-3FA4A8C9CCFE}" type="presOf" srcId="{CA286FE2-4F6F-4331-9378-AA708459FFB7}" destId="{8F2BA2C0-8FBE-454E-9DF2-296517BFC0CC}" srcOrd="0" destOrd="0" presId="urn:microsoft.com/office/officeart/2005/8/layout/radial6"/>
    <dgm:cxn modelId="{FB4E79BA-135E-4207-906B-85F1906485CB}" srcId="{B4833DCA-1B65-430B-ABBC-08EA42199F4F}" destId="{7998D594-F08E-4461-BE2B-F5137C13D69D}" srcOrd="0" destOrd="0" parTransId="{60436DE5-72A1-4E6B-BD3D-3AEDDDA3E109}" sibTransId="{A19272CD-C559-4608-81F6-9D4CF097B92D}"/>
    <dgm:cxn modelId="{C1E52644-D6D7-4744-AA2E-7D321B1F53CA}" type="presOf" srcId="{6183B1D7-0D0B-4D14-8365-83CA1277E51B}" destId="{4F039A11-44FA-4717-A70A-4045718FDD73}" srcOrd="0" destOrd="0" presId="urn:microsoft.com/office/officeart/2005/8/layout/radial6"/>
    <dgm:cxn modelId="{C6B992ED-0123-4220-BE2C-85CE9C27F0A6}" type="presOf" srcId="{7998D594-F08E-4461-BE2B-F5137C13D69D}" destId="{12316ACC-F5DC-4609-9915-264D73528E82}" srcOrd="0" destOrd="0" presId="urn:microsoft.com/office/officeart/2005/8/layout/radial6"/>
    <dgm:cxn modelId="{9104F988-E2FD-4E0D-83CA-3F8F3E443F61}" type="presOf" srcId="{669030FE-F6B9-4280-98D3-940CAEB1C0DC}" destId="{C20D6B5D-2D59-4011-AFEE-87059E2AD509}" srcOrd="0" destOrd="0" presId="urn:microsoft.com/office/officeart/2005/8/layout/radial6"/>
    <dgm:cxn modelId="{19FCBE58-29A4-41DF-A6B7-53394679AE59}" type="presOf" srcId="{A19272CD-C559-4608-81F6-9D4CF097B92D}" destId="{E2CB641B-2F12-4B71-B1EB-F191EE64885D}" srcOrd="0" destOrd="0" presId="urn:microsoft.com/office/officeart/2005/8/layout/radial6"/>
    <dgm:cxn modelId="{A9393FC7-F3AB-4918-B93E-D9E12A15DB96}" srcId="{B4833DCA-1B65-430B-ABBC-08EA42199F4F}" destId="{3664429D-37EC-459F-9FBF-88439DEA3CFF}" srcOrd="4" destOrd="0" parTransId="{8F5929B6-4837-4D51-9414-C923937872AE}" sibTransId="{669030FE-F6B9-4280-98D3-940CAEB1C0DC}"/>
    <dgm:cxn modelId="{64C8768B-9BD7-4E4F-9897-1C5FE1BDF4E6}" type="presOf" srcId="{B0D6F8F3-9EC4-4FF5-96F0-FC1D9BD9E75A}" destId="{B0AECE07-3D0D-4680-A1AB-26ADA462CD97}" srcOrd="0" destOrd="0" presId="urn:microsoft.com/office/officeart/2005/8/layout/radial6"/>
    <dgm:cxn modelId="{CD626F37-33A9-4B7F-88D5-2A2B4735E43B}" type="presOf" srcId="{3E886739-1B2E-46D2-BEBF-BE4FA832E124}" destId="{8C44F936-B353-4F0A-A86E-277959A0A865}" srcOrd="0" destOrd="0" presId="urn:microsoft.com/office/officeart/2005/8/layout/radial6"/>
    <dgm:cxn modelId="{B55D7FD2-7057-41E0-8EAE-E8861F2D9404}" type="presOf" srcId="{AA5B6B1E-1CB7-4AFB-9A2A-ABE77B37B7A3}" destId="{20EC0397-D158-4348-8A41-C5CC8364FEA6}" srcOrd="0" destOrd="0" presId="urn:microsoft.com/office/officeart/2005/8/layout/radial6"/>
    <dgm:cxn modelId="{18D4264E-2CA8-4DFE-B7B7-048559BF7778}" type="presOf" srcId="{292C752B-A1F3-4F1D-AFE5-86C7641FB550}" destId="{2AA3B55D-B559-41CF-8360-369793DBAB38}" srcOrd="0" destOrd="0" presId="urn:microsoft.com/office/officeart/2005/8/layout/radial6"/>
    <dgm:cxn modelId="{6549EDBB-0B0C-42FE-89DA-E3955C128CF0}" srcId="{B4833DCA-1B65-430B-ABBC-08EA42199F4F}" destId="{120F053D-09FC-43DB-98C4-C381FB30425E}" srcOrd="7" destOrd="0" parTransId="{07905F1C-1B60-4F7D-B7EE-566394C16968}" sibTransId="{6183B1D7-0D0B-4D14-8365-83CA1277E51B}"/>
    <dgm:cxn modelId="{091F54E5-7C88-47F5-9C80-61E2F77D77EC}" type="presOf" srcId="{6AEFCE10-50B2-4AA0-B93E-1E9ADE49D929}" destId="{E1E390CF-CFDD-4FB1-8003-4B6D686471F2}" srcOrd="0" destOrd="0" presId="urn:microsoft.com/office/officeart/2005/8/layout/radial6"/>
    <dgm:cxn modelId="{8BE01973-1238-4B7B-96E3-02B5F9BD9F58}" type="presOf" srcId="{7DEC9014-0C0C-4464-91B9-8199D5C407A6}" destId="{EBD3B642-65E3-4764-83E4-E78C57D3BD23}" srcOrd="0" destOrd="0" presId="urn:microsoft.com/office/officeart/2005/8/layout/radial6"/>
    <dgm:cxn modelId="{6F1E1DA1-9539-44E7-80E8-0E89462662F9}" srcId="{B4833DCA-1B65-430B-ABBC-08EA42199F4F}" destId="{B0D6F8F3-9EC4-4FF5-96F0-FC1D9BD9E75A}" srcOrd="3" destOrd="0" parTransId="{6474BD67-B910-4D12-94C4-66A5AC2A9FBA}" sibTransId="{AA5B6B1E-1CB7-4AFB-9A2A-ABE77B37B7A3}"/>
    <dgm:cxn modelId="{F6F10BD7-AE50-4BF8-851F-3CAA99975D6D}" type="presOf" srcId="{780D7E02-F1EE-4A3B-82AB-B2F4BC76D51B}" destId="{BDACAC7E-9BDE-430B-94C4-638D8F3BD3EB}" srcOrd="0" destOrd="0" presId="urn:microsoft.com/office/officeart/2005/8/layout/radial6"/>
    <dgm:cxn modelId="{6753C921-FA82-412E-B237-0CD870B82B2C}" type="presOf" srcId="{72893335-FAA1-4833-9FB8-CD37E47CFBDC}" destId="{DEE5A28F-98D4-46B7-8CCD-721520406053}" srcOrd="0" destOrd="0" presId="urn:microsoft.com/office/officeart/2005/8/layout/radial6"/>
    <dgm:cxn modelId="{02F04519-7D6C-4450-8B47-2F83EF5582DB}" srcId="{B4833DCA-1B65-430B-ABBC-08EA42199F4F}" destId="{3E886739-1B2E-46D2-BEBF-BE4FA832E124}" srcOrd="6" destOrd="0" parTransId="{1AD9AA6E-C3DD-4C0C-A564-AB47CCBFD71B}" sibTransId="{780D7E02-F1EE-4A3B-82AB-B2F4BC76D51B}"/>
    <dgm:cxn modelId="{3E396696-B7D6-4D62-AAE7-3954DB040AF2}" type="presOf" srcId="{81935F4F-72DC-42C0-96ED-C0E9654A1B83}" destId="{06975333-74BE-4852-BCA9-520459C50E24}" srcOrd="0" destOrd="0" presId="urn:microsoft.com/office/officeart/2005/8/layout/radial6"/>
    <dgm:cxn modelId="{5C62A698-FC19-4EAC-9B4F-A65A5D01F3EC}" type="presOf" srcId="{6DE2AD56-4699-4973-B853-06046FECDA2A}" destId="{63D796BD-21EC-49FF-BD7E-8C65A437CA13}" srcOrd="0" destOrd="0" presId="urn:microsoft.com/office/officeart/2005/8/layout/radial6"/>
    <dgm:cxn modelId="{27996CE7-3738-47D8-9FA5-C918AB10EE58}" type="presOf" srcId="{3501BD63-7277-4954-9483-DEA5E699B644}" destId="{94461F4C-92CE-4915-9F15-ECC16746033D}" srcOrd="0" destOrd="0" presId="urn:microsoft.com/office/officeart/2005/8/layout/radial6"/>
    <dgm:cxn modelId="{A6679978-F993-40B0-AF82-761CD2CF3C95}" type="presParOf" srcId="{06975333-74BE-4852-BCA9-520459C50E24}" destId="{1E6B494D-9AD9-4BE7-9B9D-EC3FD8204FB2}" srcOrd="0" destOrd="0" presId="urn:microsoft.com/office/officeart/2005/8/layout/radial6"/>
    <dgm:cxn modelId="{6833558F-6421-4781-BD50-8008A43AD751}" type="presParOf" srcId="{06975333-74BE-4852-BCA9-520459C50E24}" destId="{12316ACC-F5DC-4609-9915-264D73528E82}" srcOrd="1" destOrd="0" presId="urn:microsoft.com/office/officeart/2005/8/layout/radial6"/>
    <dgm:cxn modelId="{A9BA45CB-75F0-4BD3-8CF8-050B45E1BD5B}" type="presParOf" srcId="{06975333-74BE-4852-BCA9-520459C50E24}" destId="{8A30337C-FEE7-41E3-B0E4-6660AB6B71F4}" srcOrd="2" destOrd="0" presId="urn:microsoft.com/office/officeart/2005/8/layout/radial6"/>
    <dgm:cxn modelId="{9C9AF848-C668-46D5-9096-A15945556AC6}" type="presParOf" srcId="{06975333-74BE-4852-BCA9-520459C50E24}" destId="{E2CB641B-2F12-4B71-B1EB-F191EE64885D}" srcOrd="3" destOrd="0" presId="urn:microsoft.com/office/officeart/2005/8/layout/radial6"/>
    <dgm:cxn modelId="{7FD9764C-CCBC-4DA4-8ED4-696098190CFD}" type="presParOf" srcId="{06975333-74BE-4852-BCA9-520459C50E24}" destId="{8F2BA2C0-8FBE-454E-9DF2-296517BFC0CC}" srcOrd="4" destOrd="0" presId="urn:microsoft.com/office/officeart/2005/8/layout/radial6"/>
    <dgm:cxn modelId="{64FC1DF0-80C0-4F23-8CA2-0333FC753CC9}" type="presParOf" srcId="{06975333-74BE-4852-BCA9-520459C50E24}" destId="{660991F4-6F41-4977-A076-5DBA0F1B82F1}" srcOrd="5" destOrd="0" presId="urn:microsoft.com/office/officeart/2005/8/layout/radial6"/>
    <dgm:cxn modelId="{6D3540A4-0212-42F8-BC88-2177E3A4186D}" type="presParOf" srcId="{06975333-74BE-4852-BCA9-520459C50E24}" destId="{E1E390CF-CFDD-4FB1-8003-4B6D686471F2}" srcOrd="6" destOrd="0" presId="urn:microsoft.com/office/officeart/2005/8/layout/radial6"/>
    <dgm:cxn modelId="{753A23E7-B0E9-40F8-BAED-321D910D6C34}" type="presParOf" srcId="{06975333-74BE-4852-BCA9-520459C50E24}" destId="{C85893DB-AAF1-4ADE-BA61-A855D0DD7A1D}" srcOrd="7" destOrd="0" presId="urn:microsoft.com/office/officeart/2005/8/layout/radial6"/>
    <dgm:cxn modelId="{103F2759-AF2E-4DD9-A1BC-3E3D3857AEE6}" type="presParOf" srcId="{06975333-74BE-4852-BCA9-520459C50E24}" destId="{3143FB84-FCCB-4F94-8380-4D27436A6377}" srcOrd="8" destOrd="0" presId="urn:microsoft.com/office/officeart/2005/8/layout/radial6"/>
    <dgm:cxn modelId="{515BB1DB-4A9B-462D-BCBC-331785EB641E}" type="presParOf" srcId="{06975333-74BE-4852-BCA9-520459C50E24}" destId="{63D796BD-21EC-49FF-BD7E-8C65A437CA13}" srcOrd="9" destOrd="0" presId="urn:microsoft.com/office/officeart/2005/8/layout/radial6"/>
    <dgm:cxn modelId="{E4C4893E-20BB-45C3-BC9E-3218ED574106}" type="presParOf" srcId="{06975333-74BE-4852-BCA9-520459C50E24}" destId="{B0AECE07-3D0D-4680-A1AB-26ADA462CD97}" srcOrd="10" destOrd="0" presId="urn:microsoft.com/office/officeart/2005/8/layout/radial6"/>
    <dgm:cxn modelId="{1DB9507B-3612-45F8-8CBF-8F582FA02F21}" type="presParOf" srcId="{06975333-74BE-4852-BCA9-520459C50E24}" destId="{FF826F50-E832-4B85-955B-64B77D7244F9}" srcOrd="11" destOrd="0" presId="urn:microsoft.com/office/officeart/2005/8/layout/radial6"/>
    <dgm:cxn modelId="{5882225D-B2DC-4018-91F3-8142C8D8D3A8}" type="presParOf" srcId="{06975333-74BE-4852-BCA9-520459C50E24}" destId="{20EC0397-D158-4348-8A41-C5CC8364FEA6}" srcOrd="12" destOrd="0" presId="urn:microsoft.com/office/officeart/2005/8/layout/radial6"/>
    <dgm:cxn modelId="{6477299F-0BAB-4CDB-822D-B9EF0CE47A1A}" type="presParOf" srcId="{06975333-74BE-4852-BCA9-520459C50E24}" destId="{899EEFB8-9CA6-4474-A10D-9680872FB428}" srcOrd="13" destOrd="0" presId="urn:microsoft.com/office/officeart/2005/8/layout/radial6"/>
    <dgm:cxn modelId="{325D031F-233A-48FD-88C0-5BD6E72D0834}" type="presParOf" srcId="{06975333-74BE-4852-BCA9-520459C50E24}" destId="{0BB3ED6E-8722-41B0-9AE9-4A8E93EED168}" srcOrd="14" destOrd="0" presId="urn:microsoft.com/office/officeart/2005/8/layout/radial6"/>
    <dgm:cxn modelId="{CF3757BF-044D-48C7-A9FB-7F0D666C73A9}" type="presParOf" srcId="{06975333-74BE-4852-BCA9-520459C50E24}" destId="{C20D6B5D-2D59-4011-AFEE-87059E2AD509}" srcOrd="15" destOrd="0" presId="urn:microsoft.com/office/officeart/2005/8/layout/radial6"/>
    <dgm:cxn modelId="{ACBB697F-DE32-4EB8-8984-0FA2E04B5E3C}" type="presParOf" srcId="{06975333-74BE-4852-BCA9-520459C50E24}" destId="{2AA3B55D-B559-41CF-8360-369793DBAB38}" srcOrd="16" destOrd="0" presId="urn:microsoft.com/office/officeart/2005/8/layout/radial6"/>
    <dgm:cxn modelId="{31575A22-5BFC-4A53-835B-DD1F492871D3}" type="presParOf" srcId="{06975333-74BE-4852-BCA9-520459C50E24}" destId="{79828FC0-2CD3-4E9F-B1B0-BC241AC1283A}" srcOrd="17" destOrd="0" presId="urn:microsoft.com/office/officeart/2005/8/layout/radial6"/>
    <dgm:cxn modelId="{C0952E06-1619-4DAC-9F1D-F8CC1EDCF2AB}" type="presParOf" srcId="{06975333-74BE-4852-BCA9-520459C50E24}" destId="{94461F4C-92CE-4915-9F15-ECC16746033D}" srcOrd="18" destOrd="0" presId="urn:microsoft.com/office/officeart/2005/8/layout/radial6"/>
    <dgm:cxn modelId="{1C2A369E-56B7-444E-81BB-597B39A17BFD}" type="presParOf" srcId="{06975333-74BE-4852-BCA9-520459C50E24}" destId="{8C44F936-B353-4F0A-A86E-277959A0A865}" srcOrd="19" destOrd="0" presId="urn:microsoft.com/office/officeart/2005/8/layout/radial6"/>
    <dgm:cxn modelId="{B1F82230-FA48-4F2A-8F45-8A0398E3C214}" type="presParOf" srcId="{06975333-74BE-4852-BCA9-520459C50E24}" destId="{6E72E0EB-5807-485A-B6F4-A04AF8330279}" srcOrd="20" destOrd="0" presId="urn:microsoft.com/office/officeart/2005/8/layout/radial6"/>
    <dgm:cxn modelId="{A95DF7CC-935D-496A-8F76-732A4055DDD0}" type="presParOf" srcId="{06975333-74BE-4852-BCA9-520459C50E24}" destId="{BDACAC7E-9BDE-430B-94C4-638D8F3BD3EB}" srcOrd="21" destOrd="0" presId="urn:microsoft.com/office/officeart/2005/8/layout/radial6"/>
    <dgm:cxn modelId="{61201686-3B1B-4882-94A1-A19AD93A9A6F}" type="presParOf" srcId="{06975333-74BE-4852-BCA9-520459C50E24}" destId="{3122D736-E981-4B31-86C2-03158B010BD6}" srcOrd="22" destOrd="0" presId="urn:microsoft.com/office/officeart/2005/8/layout/radial6"/>
    <dgm:cxn modelId="{6CFE2276-B1B1-4DFA-85BC-AEB8A535C1F9}" type="presParOf" srcId="{06975333-74BE-4852-BCA9-520459C50E24}" destId="{1A74BAA5-D24A-41B1-B035-443FF360EBB7}" srcOrd="23" destOrd="0" presId="urn:microsoft.com/office/officeart/2005/8/layout/radial6"/>
    <dgm:cxn modelId="{8171CC98-2B37-4771-BE0E-8E2FC0439566}" type="presParOf" srcId="{06975333-74BE-4852-BCA9-520459C50E24}" destId="{4F039A11-44FA-4717-A70A-4045718FDD73}" srcOrd="24" destOrd="0" presId="urn:microsoft.com/office/officeart/2005/8/layout/radial6"/>
    <dgm:cxn modelId="{0528B80E-EB9C-40CB-86AD-AFE2E8D6618A}" type="presParOf" srcId="{06975333-74BE-4852-BCA9-520459C50E24}" destId="{EBD3B642-65E3-4764-83E4-E78C57D3BD23}" srcOrd="25" destOrd="0" presId="urn:microsoft.com/office/officeart/2005/8/layout/radial6"/>
    <dgm:cxn modelId="{D5F4A965-1C59-4BA7-803F-3035532ED6B5}" type="presParOf" srcId="{06975333-74BE-4852-BCA9-520459C50E24}" destId="{3D87206E-7E7E-41AE-8AC5-28FAE2C4B680}" srcOrd="26" destOrd="0" presId="urn:microsoft.com/office/officeart/2005/8/layout/radial6"/>
    <dgm:cxn modelId="{6FBF3580-DA23-4CF3-8F9B-53967725E2BB}" type="presParOf" srcId="{06975333-74BE-4852-BCA9-520459C50E24}" destId="{DEE5A28F-98D4-46B7-8CCD-721520406053}" srcOrd="27"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8E207-FB03-480C-8F4D-A0C2799E3DDF}">
      <dsp:nvSpPr>
        <dsp:cNvPr id="0" name=""/>
        <dsp:cNvSpPr/>
      </dsp:nvSpPr>
      <dsp:spPr>
        <a:xfrm>
          <a:off x="2012629" y="586839"/>
          <a:ext cx="4167238" cy="4167238"/>
        </a:xfrm>
        <a:prstGeom prst="blockArc">
          <a:avLst>
            <a:gd name="adj1" fmla="val 10807495"/>
            <a:gd name="adj2" fmla="val 16151748"/>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D6F6B01-0325-40B7-B18F-B02689AB1D78}">
      <dsp:nvSpPr>
        <dsp:cNvPr id="0" name=""/>
        <dsp:cNvSpPr/>
      </dsp:nvSpPr>
      <dsp:spPr>
        <a:xfrm>
          <a:off x="2012634" y="582401"/>
          <a:ext cx="4167238" cy="4167238"/>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B64878-7D5F-474E-874A-8A957C49EC66}">
      <dsp:nvSpPr>
        <dsp:cNvPr id="0" name=""/>
        <dsp:cNvSpPr/>
      </dsp:nvSpPr>
      <dsp:spPr>
        <a:xfrm>
          <a:off x="2012634" y="582401"/>
          <a:ext cx="4167238" cy="4167238"/>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E1EB4C9-1BE5-4FB8-94F4-481EB12CD20C}">
      <dsp:nvSpPr>
        <dsp:cNvPr id="0" name=""/>
        <dsp:cNvSpPr/>
      </dsp:nvSpPr>
      <dsp:spPr>
        <a:xfrm>
          <a:off x="2012639" y="586839"/>
          <a:ext cx="4167238" cy="4167238"/>
        </a:xfrm>
        <a:prstGeom prst="blockArc">
          <a:avLst>
            <a:gd name="adj1" fmla="val 16151731"/>
            <a:gd name="adj2" fmla="val 21592505"/>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D01461A-B29D-4F8A-87A3-0C080B80503E}">
      <dsp:nvSpPr>
        <dsp:cNvPr id="0" name=""/>
        <dsp:cNvSpPr/>
      </dsp:nvSpPr>
      <dsp:spPr>
        <a:xfrm>
          <a:off x="2871920" y="1375457"/>
          <a:ext cx="2462589" cy="241855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fa-IR" sz="3100" kern="1200" dirty="0">
              <a:solidFill>
                <a:srgbClr val="FFFF00"/>
              </a:solidFill>
              <a:effectLst/>
              <a:latin typeface="Calibri" panose="020F0502020204030204" pitchFamily="34" charset="0"/>
              <a:ea typeface="Calibri" panose="020F0502020204030204" pitchFamily="34" charset="0"/>
              <a:cs typeface="B Titr" panose="00000700000000000000" pitchFamily="2" charset="-78"/>
            </a:rPr>
            <a:t>دلایل برنامه ریزی </a:t>
          </a:r>
          <a:endParaRPr lang="fa-IR" sz="3100" kern="1200" dirty="0">
            <a:solidFill>
              <a:srgbClr val="FFFF00"/>
            </a:solidFill>
            <a:cs typeface="B Titr" panose="00000700000000000000" pitchFamily="2" charset="-78"/>
          </a:endParaRPr>
        </a:p>
      </dsp:txBody>
      <dsp:txXfrm>
        <a:off x="3232558" y="1729645"/>
        <a:ext cx="1741313" cy="1710174"/>
      </dsp:txXfrm>
    </dsp:sp>
    <dsp:sp modelId="{A8796D1C-C6DC-4742-8456-20911C987DE1}">
      <dsp:nvSpPr>
        <dsp:cNvPr id="0" name=""/>
        <dsp:cNvSpPr/>
      </dsp:nvSpPr>
      <dsp:spPr>
        <a:xfrm>
          <a:off x="2176411" y="-194340"/>
          <a:ext cx="3782544" cy="165947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Titr" panose="00000700000000000000" pitchFamily="2" charset="-78"/>
            </a:rPr>
            <a:t> </a:t>
          </a:r>
          <a:r>
            <a:rPr lang="fa-IR" sz="2400" b="1" kern="1200" dirty="0">
              <a:cs typeface="B Nazanin" panose="00000400000000000000" pitchFamily="2" charset="-78"/>
            </a:rPr>
            <a:t>4</a:t>
          </a:r>
          <a:r>
            <a:rPr lang="fa-IR" sz="2800" b="1" kern="1200" dirty="0">
              <a:cs typeface="B Nazanin" panose="00000400000000000000" pitchFamily="2" charset="-78"/>
            </a:rPr>
            <a:t> – </a:t>
          </a:r>
          <a:r>
            <a:rPr lang="fa-IR" sz="2800" b="1" kern="1200" dirty="0" err="1">
              <a:cs typeface="B Nazanin" panose="00000400000000000000" pitchFamily="2" charset="-78"/>
            </a:rPr>
            <a:t>تآثیر</a:t>
          </a:r>
          <a:r>
            <a:rPr lang="fa-IR" sz="2800" b="1" kern="1200" dirty="0">
              <a:cs typeface="B Nazanin" panose="00000400000000000000" pitchFamily="2" charset="-78"/>
            </a:rPr>
            <a:t> تغییرات را کاهش می دهد</a:t>
          </a:r>
        </a:p>
      </dsp:txBody>
      <dsp:txXfrm>
        <a:off x="2730352" y="48684"/>
        <a:ext cx="2674662" cy="1173423"/>
      </dsp:txXfrm>
    </dsp:sp>
    <dsp:sp modelId="{72C5C3C2-519C-48F8-8E05-B55A46FAAC28}">
      <dsp:nvSpPr>
        <dsp:cNvPr id="0" name=""/>
        <dsp:cNvSpPr/>
      </dsp:nvSpPr>
      <dsp:spPr>
        <a:xfrm>
          <a:off x="5100580" y="1312898"/>
          <a:ext cx="2061874" cy="270624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fa-IR" sz="2800" kern="1200" dirty="0">
              <a:cs typeface="B Nazanin" panose="00000400000000000000" pitchFamily="2" charset="-78"/>
            </a:rPr>
            <a:t>1</a:t>
          </a:r>
          <a:r>
            <a:rPr lang="fa-IR" sz="2800" b="1" kern="1200" dirty="0">
              <a:cs typeface="B Nazanin" panose="00000400000000000000" pitchFamily="2" charset="-78"/>
            </a:rPr>
            <a:t> – مسیر و جهت را تعیین می کند</a:t>
          </a:r>
        </a:p>
      </dsp:txBody>
      <dsp:txXfrm>
        <a:off x="5402534" y="1709218"/>
        <a:ext cx="1457966" cy="1913605"/>
      </dsp:txXfrm>
    </dsp:sp>
    <dsp:sp modelId="{D56B5283-A32F-454E-A4BA-1AB167CA7BFE}">
      <dsp:nvSpPr>
        <dsp:cNvPr id="0" name=""/>
        <dsp:cNvSpPr/>
      </dsp:nvSpPr>
      <dsp:spPr>
        <a:xfrm>
          <a:off x="2207937" y="3784924"/>
          <a:ext cx="3776633" cy="183272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justLow" defTabSz="889000" rtl="1">
            <a:lnSpc>
              <a:spcPct val="90000"/>
            </a:lnSpc>
            <a:spcBef>
              <a:spcPct val="0"/>
            </a:spcBef>
            <a:spcAft>
              <a:spcPct val="35000"/>
            </a:spcAft>
          </a:pPr>
          <a:r>
            <a:rPr lang="fa-IR" sz="2000" kern="1200" dirty="0">
              <a:cs typeface="B Nazanin" panose="00000400000000000000" pitchFamily="2" charset="-78"/>
            </a:rPr>
            <a:t> </a:t>
          </a:r>
          <a:r>
            <a:rPr lang="fa-IR" sz="2400" b="1" kern="1200" dirty="0">
              <a:cs typeface="B Nazanin" panose="00000400000000000000" pitchFamily="2" charset="-78"/>
            </a:rPr>
            <a:t>2 – استاندارد </a:t>
          </a:r>
          <a:r>
            <a:rPr lang="fa-IR" sz="2400" b="1" kern="1200" dirty="0" err="1">
              <a:cs typeface="B Nazanin" panose="00000400000000000000" pitchFamily="2" charset="-78"/>
            </a:rPr>
            <a:t>هایی</a:t>
          </a:r>
          <a:r>
            <a:rPr lang="fa-IR" sz="2400" b="1" kern="1200" dirty="0">
              <a:cs typeface="B Nazanin" panose="00000400000000000000" pitchFamily="2" charset="-78"/>
            </a:rPr>
            <a:t> را برای تسهیل کنترل به وجود می آورد</a:t>
          </a:r>
        </a:p>
      </dsp:txBody>
      <dsp:txXfrm>
        <a:off x="2761012" y="4053320"/>
        <a:ext cx="2670483" cy="1295928"/>
      </dsp:txXfrm>
    </dsp:sp>
    <dsp:sp modelId="{6AE100D7-989A-427F-8437-332C501F7860}">
      <dsp:nvSpPr>
        <dsp:cNvPr id="0" name=""/>
        <dsp:cNvSpPr/>
      </dsp:nvSpPr>
      <dsp:spPr>
        <a:xfrm>
          <a:off x="965545" y="1328667"/>
          <a:ext cx="2190891" cy="2674707"/>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just" defTabSz="1244600" rtl="1">
            <a:lnSpc>
              <a:spcPct val="90000"/>
            </a:lnSpc>
            <a:spcBef>
              <a:spcPct val="0"/>
            </a:spcBef>
            <a:spcAft>
              <a:spcPct val="35000"/>
            </a:spcAft>
          </a:pPr>
          <a:r>
            <a:rPr lang="fa-IR" sz="2800" kern="1200" dirty="0">
              <a:cs typeface="B Nazanin" panose="00000400000000000000" pitchFamily="2" charset="-78"/>
            </a:rPr>
            <a:t> </a:t>
          </a:r>
          <a:r>
            <a:rPr lang="fa-IR" sz="2800" b="1" kern="1200" dirty="0">
              <a:cs typeface="B Nazanin" panose="00000400000000000000" pitchFamily="2" charset="-78"/>
            </a:rPr>
            <a:t>3</a:t>
          </a:r>
          <a:r>
            <a:rPr lang="fa-IR" sz="2400" b="1" kern="1200" dirty="0">
              <a:cs typeface="B Nazanin" panose="00000400000000000000" pitchFamily="2" charset="-78"/>
            </a:rPr>
            <a:t> – ضایعات و </a:t>
          </a:r>
          <a:r>
            <a:rPr lang="fa-IR" sz="2400" b="1" kern="1200" dirty="0" smtClean="0">
              <a:cs typeface="B Nazanin" panose="00000400000000000000" pitchFamily="2" charset="-78"/>
            </a:rPr>
            <a:t>اختلافات</a:t>
          </a:r>
          <a:r>
            <a:rPr lang="en-US" sz="2400" b="1" kern="1200" dirty="0" smtClean="0">
              <a:cs typeface="B Nazanin" panose="00000400000000000000" pitchFamily="2" charset="-78"/>
            </a:rPr>
            <a:t> </a:t>
          </a:r>
          <a:r>
            <a:rPr lang="fa-IR" sz="2400" b="1" kern="1200" dirty="0" smtClean="0">
              <a:cs typeface="B Nazanin" panose="00000400000000000000" pitchFamily="2" charset="-78"/>
            </a:rPr>
            <a:t>را کاهش</a:t>
          </a:r>
          <a:r>
            <a:rPr lang="en-US" sz="2400" b="1" kern="1200" dirty="0" smtClean="0">
              <a:cs typeface="B Nazanin" panose="00000400000000000000" pitchFamily="2" charset="-78"/>
            </a:rPr>
            <a:t> </a:t>
          </a:r>
          <a:r>
            <a:rPr lang="fa-IR" sz="2400" b="1" kern="1200" dirty="0" smtClean="0">
              <a:cs typeface="B Nazanin" panose="00000400000000000000" pitchFamily="2" charset="-78"/>
            </a:rPr>
            <a:t>می </a:t>
          </a:r>
          <a:r>
            <a:rPr lang="fa-IR" sz="2400" b="1" kern="1200" dirty="0">
              <a:cs typeface="B Nazanin" panose="00000400000000000000" pitchFamily="2" charset="-78"/>
            </a:rPr>
            <a:t>دهد</a:t>
          </a:r>
        </a:p>
      </dsp:txBody>
      <dsp:txXfrm>
        <a:off x="1286394" y="1720369"/>
        <a:ext cx="1549193" cy="189130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BB832-D3BB-45BF-B2CE-793DE8C050D8}">
      <dsp:nvSpPr>
        <dsp:cNvPr id="0" name=""/>
        <dsp:cNvSpPr/>
      </dsp:nvSpPr>
      <dsp:spPr>
        <a:xfrm rot="19200000">
          <a:off x="2100" y="2413380"/>
          <a:ext cx="2488406" cy="1617464"/>
        </a:xfrm>
        <a:prstGeom prst="round2Same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25400" rIns="762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بررسی درونی که در برگیرنده قوت و ضعف های داخلی سازمان است</a:t>
          </a:r>
        </a:p>
      </dsp:txBody>
      <dsp:txXfrm>
        <a:off x="106435" y="2483102"/>
        <a:ext cx="2330490" cy="1538506"/>
      </dsp:txXfrm>
    </dsp:sp>
    <dsp:sp modelId="{CA22C9E5-3F29-4161-8AB2-F32C6259FAD8}">
      <dsp:nvSpPr>
        <dsp:cNvPr id="0" name=""/>
        <dsp:cNvSpPr/>
      </dsp:nvSpPr>
      <dsp:spPr>
        <a:xfrm>
          <a:off x="2819796" y="1387822"/>
          <a:ext cx="2488406" cy="1617464"/>
        </a:xfrm>
        <a:prstGeom prst="round2Same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72390" rIns="217170" bIns="72390" numCol="1" spcCol="1270" anchor="ctr" anchorCtr="0">
          <a:noAutofit/>
        </a:bodyPr>
        <a:lstStyle/>
        <a:p>
          <a:pPr lvl="0" algn="ctr" defTabSz="2533650" rtl="1">
            <a:lnSpc>
              <a:spcPct val="90000"/>
            </a:lnSpc>
            <a:spcBef>
              <a:spcPct val="0"/>
            </a:spcBef>
            <a:spcAft>
              <a:spcPct val="35000"/>
            </a:spcAft>
          </a:pPr>
          <a:r>
            <a:rPr lang="en-US" sz="5700" kern="1200" dirty="0">
              <a:solidFill>
                <a:srgbClr val="FFFF00"/>
              </a:solidFill>
            </a:rPr>
            <a:t>SWOT</a:t>
          </a:r>
          <a:endParaRPr lang="fa-IR" sz="5700" kern="1200" dirty="0">
            <a:solidFill>
              <a:srgbClr val="FFFF00"/>
            </a:solidFill>
          </a:endParaRPr>
        </a:p>
      </dsp:txBody>
      <dsp:txXfrm>
        <a:off x="2898754" y="1466780"/>
        <a:ext cx="2330490" cy="1538506"/>
      </dsp:txXfrm>
    </dsp:sp>
    <dsp:sp modelId="{4AAF86FD-1A22-4094-A85A-E26A598378AF}">
      <dsp:nvSpPr>
        <dsp:cNvPr id="0" name=""/>
        <dsp:cNvSpPr/>
      </dsp:nvSpPr>
      <dsp:spPr>
        <a:xfrm rot="2400000">
          <a:off x="5637493" y="2413380"/>
          <a:ext cx="2488406" cy="1617464"/>
        </a:xfrm>
        <a:prstGeom prst="round2Same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30480" rIns="91440" bIns="30480" numCol="1" spcCol="1270" anchor="ctr" anchorCtr="0">
          <a:noAutofit/>
        </a:bodyPr>
        <a:lstStyle/>
        <a:p>
          <a:pPr lvl="0" algn="ctr" defTabSz="1066800" rtl="1">
            <a:lnSpc>
              <a:spcPct val="90000"/>
            </a:lnSpc>
            <a:spcBef>
              <a:spcPct val="0"/>
            </a:spcBef>
            <a:spcAft>
              <a:spcPct val="35000"/>
            </a:spcAft>
          </a:pPr>
          <a:r>
            <a:rPr lang="fa-IR" sz="2400" kern="1200" dirty="0">
              <a:cs typeface="B Titr" panose="00000700000000000000" pitchFamily="2" charset="-78"/>
            </a:rPr>
            <a:t>بررسی فرصت ها و تهدیدات محیط بیرونی</a:t>
          </a:r>
        </a:p>
      </dsp:txBody>
      <dsp:txXfrm>
        <a:off x="5691074" y="2483102"/>
        <a:ext cx="2330490" cy="153850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7FA9BF-BFC9-4485-83FE-D1E49EAE180D}">
      <dsp:nvSpPr>
        <dsp:cNvPr id="0" name=""/>
        <dsp:cNvSpPr/>
      </dsp:nvSpPr>
      <dsp:spPr>
        <a:xfrm>
          <a:off x="3056140" y="1748061"/>
          <a:ext cx="2221862" cy="1922001"/>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 7 – مسئولیت و هماهنگی با واحد های اجرایی</a:t>
          </a:r>
        </a:p>
      </dsp:txBody>
      <dsp:txXfrm>
        <a:off x="3424334" y="2066564"/>
        <a:ext cx="1485474" cy="1284995"/>
      </dsp:txXfrm>
    </dsp:sp>
    <dsp:sp modelId="{5C392238-9BE3-4BB6-AA15-AB4075E69DDD}">
      <dsp:nvSpPr>
        <dsp:cNvPr id="0" name=""/>
        <dsp:cNvSpPr/>
      </dsp:nvSpPr>
      <dsp:spPr>
        <a:xfrm>
          <a:off x="4447453" y="828514"/>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461382-3F70-4953-BAE5-E8F33E3F0EDD}">
      <dsp:nvSpPr>
        <dsp:cNvPr id="0" name=""/>
        <dsp:cNvSpPr/>
      </dsp:nvSpPr>
      <dsp:spPr>
        <a:xfrm>
          <a:off x="3260806" y="0"/>
          <a:ext cx="1820800"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1 – مشخص کردن هدف</a:t>
          </a:r>
        </a:p>
      </dsp:txBody>
      <dsp:txXfrm>
        <a:off x="3562551" y="261045"/>
        <a:ext cx="1217310" cy="1053116"/>
      </dsp:txXfrm>
    </dsp:sp>
    <dsp:sp modelId="{0DD6AC51-3B31-44C8-9C24-5698F3A73A6A}">
      <dsp:nvSpPr>
        <dsp:cNvPr id="0" name=""/>
        <dsp:cNvSpPr/>
      </dsp:nvSpPr>
      <dsp:spPr>
        <a:xfrm>
          <a:off x="5425817" y="2178846"/>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6A1B9B-9E97-4816-BA54-0967DC64F9CB}">
      <dsp:nvSpPr>
        <dsp:cNvPr id="0" name=""/>
        <dsp:cNvSpPr/>
      </dsp:nvSpPr>
      <dsp:spPr>
        <a:xfrm>
          <a:off x="4930691" y="968857"/>
          <a:ext cx="1820800"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 2 – پیش بینی عملیات</a:t>
          </a:r>
        </a:p>
      </dsp:txBody>
      <dsp:txXfrm>
        <a:off x="5232436" y="1229902"/>
        <a:ext cx="1217310" cy="1053116"/>
      </dsp:txXfrm>
    </dsp:sp>
    <dsp:sp modelId="{9DDC69DB-F8E7-427C-AB9E-8CD0A866047F}">
      <dsp:nvSpPr>
        <dsp:cNvPr id="0" name=""/>
        <dsp:cNvSpPr/>
      </dsp:nvSpPr>
      <dsp:spPr>
        <a:xfrm>
          <a:off x="4746182" y="3703117"/>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9247E0-D863-46F8-9624-FE8471806019}">
      <dsp:nvSpPr>
        <dsp:cNvPr id="0" name=""/>
        <dsp:cNvSpPr/>
      </dsp:nvSpPr>
      <dsp:spPr>
        <a:xfrm>
          <a:off x="4930691" y="2873519"/>
          <a:ext cx="1820800"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 3 – تعیین زمان مناسب فعالیت</a:t>
          </a:r>
        </a:p>
      </dsp:txBody>
      <dsp:txXfrm>
        <a:off x="5232436" y="3134564"/>
        <a:ext cx="1217310" cy="1053116"/>
      </dsp:txXfrm>
    </dsp:sp>
    <dsp:sp modelId="{7407F672-24AC-48AE-9429-540F008A1028}">
      <dsp:nvSpPr>
        <dsp:cNvPr id="0" name=""/>
        <dsp:cNvSpPr/>
      </dsp:nvSpPr>
      <dsp:spPr>
        <a:xfrm>
          <a:off x="3060275" y="386134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65725F-6A57-45B6-B7B5-044CC4EE859B}">
      <dsp:nvSpPr>
        <dsp:cNvPr id="0" name=""/>
        <dsp:cNvSpPr/>
      </dsp:nvSpPr>
      <dsp:spPr>
        <a:xfrm>
          <a:off x="3260806" y="3843460"/>
          <a:ext cx="1820800"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 4 – تعیین مکان مناسب </a:t>
          </a:r>
        </a:p>
      </dsp:txBody>
      <dsp:txXfrm>
        <a:off x="3562551" y="4104505"/>
        <a:ext cx="1217310" cy="1053116"/>
      </dsp:txXfrm>
    </dsp:sp>
    <dsp:sp modelId="{BA0FFA41-CEB2-420B-96F6-AEFC93522F34}">
      <dsp:nvSpPr>
        <dsp:cNvPr id="0" name=""/>
        <dsp:cNvSpPr/>
      </dsp:nvSpPr>
      <dsp:spPr>
        <a:xfrm>
          <a:off x="2065889" y="2511552"/>
          <a:ext cx="838302" cy="72230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E38094-E880-4C31-89FD-BCCBF3F1E177}">
      <dsp:nvSpPr>
        <dsp:cNvPr id="0" name=""/>
        <dsp:cNvSpPr/>
      </dsp:nvSpPr>
      <dsp:spPr>
        <a:xfrm>
          <a:off x="1583168" y="2874602"/>
          <a:ext cx="1820800" cy="1575206"/>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a:cs typeface="B Titr" panose="00000700000000000000" pitchFamily="2" charset="-78"/>
            </a:rPr>
            <a:t> 5 – طلب بودجه مورد نیاز هر فعالیت</a:t>
          </a:r>
        </a:p>
      </dsp:txBody>
      <dsp:txXfrm>
        <a:off x="1884913" y="3135647"/>
        <a:ext cx="1217310" cy="1053116"/>
      </dsp:txXfrm>
    </dsp:sp>
    <dsp:sp modelId="{ED7AA94A-EAAD-4D79-814A-3E9452CFECC4}">
      <dsp:nvSpPr>
        <dsp:cNvPr id="0" name=""/>
        <dsp:cNvSpPr/>
      </dsp:nvSpPr>
      <dsp:spPr>
        <a:xfrm>
          <a:off x="1376507" y="890056"/>
          <a:ext cx="2234122" cy="1728474"/>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a:cs typeface="B Titr" panose="00000700000000000000" pitchFamily="2" charset="-78"/>
            </a:rPr>
            <a:t> 6 – پیش بینی جهت </a:t>
          </a:r>
          <a:r>
            <a:rPr lang="fa-IR" sz="1800" kern="1200" dirty="0" err="1">
              <a:cs typeface="B Titr" panose="00000700000000000000" pitchFamily="2" charset="-78"/>
            </a:rPr>
            <a:t>تآمین</a:t>
          </a:r>
          <a:r>
            <a:rPr lang="fa-IR" sz="1800" kern="1200" dirty="0">
              <a:cs typeface="B Titr" panose="00000700000000000000" pitchFamily="2" charset="-78"/>
            </a:rPr>
            <a:t> بودجه از منابع غیر دولتی و دولتی</a:t>
          </a:r>
        </a:p>
      </dsp:txBody>
      <dsp:txXfrm>
        <a:off x="1727292" y="1161448"/>
        <a:ext cx="1532552" cy="118569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4BC8D-F9E0-4742-8B6F-9FF5A981F671}">
      <dsp:nvSpPr>
        <dsp:cNvPr id="0" name=""/>
        <dsp:cNvSpPr/>
      </dsp:nvSpPr>
      <dsp:spPr>
        <a:xfrm>
          <a:off x="3088688" y="-126426"/>
          <a:ext cx="1759846" cy="179109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1 – مشخص کردن مخاطبان برنامه یا گستره عمل آن ها</a:t>
          </a:r>
        </a:p>
      </dsp:txBody>
      <dsp:txXfrm>
        <a:off x="3346411" y="135873"/>
        <a:ext cx="1244400" cy="1266494"/>
      </dsp:txXfrm>
    </dsp:sp>
    <dsp:sp modelId="{41C90354-4634-447F-A2C4-49DD727991FA}">
      <dsp:nvSpPr>
        <dsp:cNvPr id="0" name=""/>
        <dsp:cNvSpPr/>
      </dsp:nvSpPr>
      <dsp:spPr>
        <a:xfrm rot="2160000">
          <a:off x="4717500" y="1099579"/>
          <a:ext cx="136165" cy="526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4721401" y="1192816"/>
        <a:ext cx="95316" cy="315725"/>
      </dsp:txXfrm>
    </dsp:sp>
    <dsp:sp modelId="{BCCBB8FD-885A-4117-898B-54F86E5FCCAB}">
      <dsp:nvSpPr>
        <dsp:cNvPr id="0" name=""/>
        <dsp:cNvSpPr/>
      </dsp:nvSpPr>
      <dsp:spPr>
        <a:xfrm>
          <a:off x="4643583" y="981416"/>
          <a:ext cx="2438586" cy="232793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Titr" panose="00000700000000000000" pitchFamily="2" charset="-78"/>
            </a:rPr>
            <a:t>2 – شناسایی نیاز ها و علایق شرکت </a:t>
          </a:r>
          <a:r>
            <a:rPr lang="fa-IR" sz="2400" kern="1200" dirty="0" err="1">
              <a:cs typeface="B Titr" panose="00000700000000000000" pitchFamily="2" charset="-78"/>
            </a:rPr>
            <a:t>کنندگان</a:t>
          </a:r>
          <a:endParaRPr lang="fa-IR" sz="2400" kern="1200" dirty="0">
            <a:cs typeface="B Titr" panose="00000700000000000000" pitchFamily="2" charset="-78"/>
          </a:endParaRPr>
        </a:p>
      </dsp:txBody>
      <dsp:txXfrm>
        <a:off x="5000706" y="1322334"/>
        <a:ext cx="1724340" cy="1646098"/>
      </dsp:txXfrm>
    </dsp:sp>
    <dsp:sp modelId="{8601945E-9721-4742-8EF7-E895B7F11008}">
      <dsp:nvSpPr>
        <dsp:cNvPr id="0" name=""/>
        <dsp:cNvSpPr/>
      </dsp:nvSpPr>
      <dsp:spPr>
        <a:xfrm rot="6480000">
          <a:off x="5399632" y="3107429"/>
          <a:ext cx="130338" cy="526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5425224" y="3194077"/>
        <a:ext cx="91237" cy="315725"/>
      </dsp:txXfrm>
    </dsp:sp>
    <dsp:sp modelId="{7A5D3103-14D5-41E3-8BEF-3349F2386A7D}">
      <dsp:nvSpPr>
        <dsp:cNvPr id="0" name=""/>
        <dsp:cNvSpPr/>
      </dsp:nvSpPr>
      <dsp:spPr>
        <a:xfrm>
          <a:off x="4153979" y="3451242"/>
          <a:ext cx="1970704" cy="184196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a:cs typeface="B Titr" panose="00000700000000000000" pitchFamily="2" charset="-78"/>
            </a:rPr>
            <a:t>3 – تعیین فلسفه اهداف برنامه ریزی مورد نظر</a:t>
          </a:r>
        </a:p>
      </dsp:txBody>
      <dsp:txXfrm>
        <a:off x="4442582" y="3720992"/>
        <a:ext cx="1393498" cy="1302466"/>
      </dsp:txXfrm>
    </dsp:sp>
    <dsp:sp modelId="{28238B6B-31A1-4855-8C88-6448EE8AD0F8}">
      <dsp:nvSpPr>
        <dsp:cNvPr id="0" name=""/>
        <dsp:cNvSpPr/>
      </dsp:nvSpPr>
      <dsp:spPr>
        <a:xfrm rot="10800000">
          <a:off x="3895801" y="4109121"/>
          <a:ext cx="182446" cy="526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3950535" y="4214363"/>
        <a:ext cx="127712" cy="315725"/>
      </dsp:txXfrm>
    </dsp:sp>
    <dsp:sp modelId="{E1C2358F-F87D-4D29-90F2-9E54FC4AE5AC}">
      <dsp:nvSpPr>
        <dsp:cNvPr id="0" name=""/>
        <dsp:cNvSpPr/>
      </dsp:nvSpPr>
      <dsp:spPr>
        <a:xfrm>
          <a:off x="1786041" y="3502008"/>
          <a:ext cx="2023699" cy="174043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a:cs typeface="B Titr" panose="00000700000000000000" pitchFamily="2" charset="-78"/>
            </a:rPr>
            <a:t>4 – تعیین هدف ها به طرح ها یا برنامه های عملیاتی</a:t>
          </a:r>
        </a:p>
      </dsp:txBody>
      <dsp:txXfrm>
        <a:off x="2082405" y="3756889"/>
        <a:ext cx="1430971" cy="1230673"/>
      </dsp:txXfrm>
    </dsp:sp>
    <dsp:sp modelId="{CABB376F-1AE8-4BFA-82B6-B5AC4536C2AD}">
      <dsp:nvSpPr>
        <dsp:cNvPr id="0" name=""/>
        <dsp:cNvSpPr/>
      </dsp:nvSpPr>
      <dsp:spPr>
        <a:xfrm rot="15120000">
          <a:off x="2432511" y="3167544"/>
          <a:ext cx="118885" cy="526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2455854" y="3289746"/>
        <a:ext cx="83220" cy="315725"/>
      </dsp:txXfrm>
    </dsp:sp>
    <dsp:sp modelId="{A47FD863-B0B0-438F-A930-C4CA30EBA59C}">
      <dsp:nvSpPr>
        <dsp:cNvPr id="0" name=""/>
        <dsp:cNvSpPr/>
      </dsp:nvSpPr>
      <dsp:spPr>
        <a:xfrm>
          <a:off x="677529" y="923424"/>
          <a:ext cx="2793633" cy="244391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5 – پیش بینی منابع برای اجرای برنامه های عملیاتی شامل : مالی . انسانی و کلامی و زمان</a:t>
          </a:r>
        </a:p>
      </dsp:txBody>
      <dsp:txXfrm>
        <a:off x="1086647" y="1281328"/>
        <a:ext cx="1975397" cy="1728111"/>
      </dsp:txXfrm>
    </dsp:sp>
    <dsp:sp modelId="{31C49C9A-B0C4-4725-BFFD-474B86AECFAD}">
      <dsp:nvSpPr>
        <dsp:cNvPr id="0" name=""/>
        <dsp:cNvSpPr/>
      </dsp:nvSpPr>
      <dsp:spPr>
        <a:xfrm rot="19440000">
          <a:off x="3165205" y="1065082"/>
          <a:ext cx="67833" cy="52620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3167148" y="1176305"/>
        <a:ext cx="47483" cy="315725"/>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DC39EA-754E-48C7-A0CC-8029838E82FA}">
      <dsp:nvSpPr>
        <dsp:cNvPr id="0" name=""/>
        <dsp:cNvSpPr/>
      </dsp:nvSpPr>
      <dsp:spPr>
        <a:xfrm>
          <a:off x="1991043" y="665883"/>
          <a:ext cx="4167238" cy="4167238"/>
        </a:xfrm>
        <a:prstGeom prst="blockArc">
          <a:avLst>
            <a:gd name="adj1" fmla="val 10746732"/>
            <a:gd name="adj2" fmla="val 16200413"/>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42D28B-D8BF-4E7E-8BBA-62700BD4D50B}">
      <dsp:nvSpPr>
        <dsp:cNvPr id="0" name=""/>
        <dsp:cNvSpPr/>
      </dsp:nvSpPr>
      <dsp:spPr>
        <a:xfrm>
          <a:off x="1991043" y="665883"/>
          <a:ext cx="4167238" cy="4167238"/>
        </a:xfrm>
        <a:prstGeom prst="blockArc">
          <a:avLst>
            <a:gd name="adj1" fmla="val 5399587"/>
            <a:gd name="adj2" fmla="val 10746732"/>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D3E180-11BB-4444-8B1B-F3E9168B49D6}">
      <dsp:nvSpPr>
        <dsp:cNvPr id="0" name=""/>
        <dsp:cNvSpPr/>
      </dsp:nvSpPr>
      <dsp:spPr>
        <a:xfrm>
          <a:off x="1991287" y="665883"/>
          <a:ext cx="4167238" cy="4167238"/>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8F33CE-235B-4A8C-918F-2C22EFA1DF2F}">
      <dsp:nvSpPr>
        <dsp:cNvPr id="0" name=""/>
        <dsp:cNvSpPr/>
      </dsp:nvSpPr>
      <dsp:spPr>
        <a:xfrm>
          <a:off x="1991287" y="665883"/>
          <a:ext cx="4167238" cy="4167238"/>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33E968-37E6-4120-B244-718BFDDC64CD}">
      <dsp:nvSpPr>
        <dsp:cNvPr id="0" name=""/>
        <dsp:cNvSpPr/>
      </dsp:nvSpPr>
      <dsp:spPr>
        <a:xfrm>
          <a:off x="3115461" y="1790057"/>
          <a:ext cx="1918890" cy="191889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solidFill>
                <a:srgbClr val="FFFF00"/>
              </a:solidFill>
              <a:cs typeface="B Titr" panose="00000700000000000000" pitchFamily="2" charset="-78"/>
            </a:rPr>
            <a:t>ابعاد مختلف برنامه ریزی :</a:t>
          </a:r>
        </a:p>
      </dsp:txBody>
      <dsp:txXfrm>
        <a:off x="3396476" y="2071072"/>
        <a:ext cx="1356860" cy="1356860"/>
      </dsp:txXfrm>
    </dsp:sp>
    <dsp:sp modelId="{CF8EC622-9044-4761-B211-91EBC1F77BF1}">
      <dsp:nvSpPr>
        <dsp:cNvPr id="0" name=""/>
        <dsp:cNvSpPr/>
      </dsp:nvSpPr>
      <dsp:spPr>
        <a:xfrm>
          <a:off x="2357078" y="-301848"/>
          <a:ext cx="3435656" cy="203217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1</a:t>
          </a:r>
          <a:r>
            <a:rPr lang="fa-IR" sz="2000" kern="1200" dirty="0">
              <a:cs typeface="B Titr" panose="00000700000000000000" pitchFamily="2" charset="-78"/>
            </a:rPr>
            <a:t> – بر حسب زمان : بلند مدت ( بیش از 5 سال ) . میان مدت ( 5 سال ) . کوتاه مدت ( 3 سال )</a:t>
          </a:r>
        </a:p>
      </dsp:txBody>
      <dsp:txXfrm>
        <a:off x="2860218" y="-4243"/>
        <a:ext cx="2429376" cy="1436966"/>
      </dsp:txXfrm>
    </dsp:sp>
    <dsp:sp modelId="{82DD86BE-4916-4B39-A7B0-F7BA47A23317}">
      <dsp:nvSpPr>
        <dsp:cNvPr id="0" name=""/>
        <dsp:cNvSpPr/>
      </dsp:nvSpPr>
      <dsp:spPr>
        <a:xfrm>
          <a:off x="5125117" y="1210954"/>
          <a:ext cx="1970105" cy="307709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Titr" panose="00000700000000000000" pitchFamily="2" charset="-78"/>
            </a:rPr>
            <a:t>2 – بر حسب قلمرو : ( جهانی . ملی . واحدی )</a:t>
          </a:r>
        </a:p>
      </dsp:txBody>
      <dsp:txXfrm>
        <a:off x="5413632" y="1661584"/>
        <a:ext cx="1393075" cy="2175836"/>
      </dsp:txXfrm>
    </dsp:sp>
    <dsp:sp modelId="{62735F42-3041-408F-BC01-C36EC4DBC5D7}">
      <dsp:nvSpPr>
        <dsp:cNvPr id="0" name=""/>
        <dsp:cNvSpPr/>
      </dsp:nvSpPr>
      <dsp:spPr>
        <a:xfrm>
          <a:off x="2341309" y="3849016"/>
          <a:ext cx="3467195" cy="1871499"/>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Titr" panose="00000700000000000000" pitchFamily="2" charset="-78"/>
            </a:rPr>
            <a:t>3 – بر حسب سطح : فوقانی ( جامع ) . تحتانی ( عملیاتی )</a:t>
          </a:r>
        </a:p>
      </dsp:txBody>
      <dsp:txXfrm>
        <a:off x="2849068" y="4123091"/>
        <a:ext cx="2451677" cy="1323349"/>
      </dsp:txXfrm>
    </dsp:sp>
    <dsp:sp modelId="{8B790BFF-DCA3-4AD7-BEF7-A3B13E927F73}">
      <dsp:nvSpPr>
        <dsp:cNvPr id="0" name=""/>
        <dsp:cNvSpPr/>
      </dsp:nvSpPr>
      <dsp:spPr>
        <a:xfrm>
          <a:off x="1032776" y="1337079"/>
          <a:ext cx="2013733" cy="288791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a:cs typeface="B Titr" panose="00000700000000000000" pitchFamily="2" charset="-78"/>
            </a:rPr>
            <a:t>4 – استمرار یا عدم استمرار : ثابت . مقطعی</a:t>
          </a:r>
        </a:p>
      </dsp:txBody>
      <dsp:txXfrm>
        <a:off x="1327680" y="1760005"/>
        <a:ext cx="1423925" cy="2042064"/>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C38970-63D8-4CF3-9DDA-3E1D153113F7}">
      <dsp:nvSpPr>
        <dsp:cNvPr id="0" name=""/>
        <dsp:cNvSpPr/>
      </dsp:nvSpPr>
      <dsp:spPr>
        <a:xfrm>
          <a:off x="3506595" y="2189862"/>
          <a:ext cx="832040" cy="542635"/>
        </a:xfrm>
        <a:custGeom>
          <a:avLst/>
          <a:gdLst/>
          <a:ahLst/>
          <a:cxnLst/>
          <a:rect l="0" t="0" r="0" b="0"/>
          <a:pathLst>
            <a:path>
              <a:moveTo>
                <a:pt x="0" y="0"/>
              </a:moveTo>
              <a:lnTo>
                <a:pt x="0" y="542635"/>
              </a:lnTo>
              <a:lnTo>
                <a:pt x="832040" y="542635"/>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B72F0-4340-49F7-9262-FD7EF02247ED}">
      <dsp:nvSpPr>
        <dsp:cNvPr id="0" name=""/>
        <dsp:cNvSpPr/>
      </dsp:nvSpPr>
      <dsp:spPr>
        <a:xfrm>
          <a:off x="2412280" y="905625"/>
          <a:ext cx="1094314" cy="379844"/>
        </a:xfrm>
        <a:custGeom>
          <a:avLst/>
          <a:gdLst/>
          <a:ahLst/>
          <a:cxnLst/>
          <a:rect l="0" t="0" r="0" b="0"/>
          <a:pathLst>
            <a:path>
              <a:moveTo>
                <a:pt x="0" y="0"/>
              </a:moveTo>
              <a:lnTo>
                <a:pt x="0" y="189922"/>
              </a:lnTo>
              <a:lnTo>
                <a:pt x="1094314" y="189922"/>
              </a:lnTo>
              <a:lnTo>
                <a:pt x="1094314" y="379844"/>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8900F0-01D0-41DC-BB3C-CE1BEA4B723E}">
      <dsp:nvSpPr>
        <dsp:cNvPr id="0" name=""/>
        <dsp:cNvSpPr/>
      </dsp:nvSpPr>
      <dsp:spPr>
        <a:xfrm>
          <a:off x="1317966" y="2189862"/>
          <a:ext cx="832040" cy="1826872"/>
        </a:xfrm>
        <a:custGeom>
          <a:avLst/>
          <a:gdLst/>
          <a:ahLst/>
          <a:cxnLst/>
          <a:rect l="0" t="0" r="0" b="0"/>
          <a:pathLst>
            <a:path>
              <a:moveTo>
                <a:pt x="0" y="0"/>
              </a:moveTo>
              <a:lnTo>
                <a:pt x="0" y="1826872"/>
              </a:lnTo>
              <a:lnTo>
                <a:pt x="832040" y="1826872"/>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0FA650-39C0-4EEE-B9AB-3C22352A2685}">
      <dsp:nvSpPr>
        <dsp:cNvPr id="0" name=""/>
        <dsp:cNvSpPr/>
      </dsp:nvSpPr>
      <dsp:spPr>
        <a:xfrm>
          <a:off x="1317966" y="2189862"/>
          <a:ext cx="832040" cy="542635"/>
        </a:xfrm>
        <a:custGeom>
          <a:avLst/>
          <a:gdLst/>
          <a:ahLst/>
          <a:cxnLst/>
          <a:rect l="0" t="0" r="0" b="0"/>
          <a:pathLst>
            <a:path>
              <a:moveTo>
                <a:pt x="0" y="0"/>
              </a:moveTo>
              <a:lnTo>
                <a:pt x="0" y="542635"/>
              </a:lnTo>
              <a:lnTo>
                <a:pt x="832040" y="542635"/>
              </a:lnTo>
            </a:path>
          </a:pathLst>
        </a:custGeom>
        <a:noFill/>
        <a:ln w="19050"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9A7537-073B-4ED5-B22B-0B513F72B858}">
      <dsp:nvSpPr>
        <dsp:cNvPr id="0" name=""/>
        <dsp:cNvSpPr/>
      </dsp:nvSpPr>
      <dsp:spPr>
        <a:xfrm>
          <a:off x="1317966" y="905625"/>
          <a:ext cx="1094314" cy="379844"/>
        </a:xfrm>
        <a:custGeom>
          <a:avLst/>
          <a:gdLst/>
          <a:ahLst/>
          <a:cxnLst/>
          <a:rect l="0" t="0" r="0" b="0"/>
          <a:pathLst>
            <a:path>
              <a:moveTo>
                <a:pt x="1094314" y="0"/>
              </a:moveTo>
              <a:lnTo>
                <a:pt x="1094314" y="189922"/>
              </a:lnTo>
              <a:lnTo>
                <a:pt x="0" y="189922"/>
              </a:lnTo>
              <a:lnTo>
                <a:pt x="0" y="379844"/>
              </a:lnTo>
            </a:path>
          </a:pathLst>
        </a:custGeom>
        <a:noFill/>
        <a:ln w="19050" cap="rnd"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6B5F21-05DD-4260-AB7B-CE223C13DCDE}">
      <dsp:nvSpPr>
        <dsp:cNvPr id="0" name=""/>
        <dsp:cNvSpPr/>
      </dsp:nvSpPr>
      <dsp:spPr>
        <a:xfrm>
          <a:off x="1960084" y="1233"/>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CF651B-5323-4C27-ACC6-A8474B1DC88A}">
      <dsp:nvSpPr>
        <dsp:cNvPr id="0" name=""/>
        <dsp:cNvSpPr/>
      </dsp:nvSpPr>
      <dsp:spPr>
        <a:xfrm>
          <a:off x="1960084" y="1233"/>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43D21-C8A5-4CB1-9FEC-E412BEB5AC5F}">
      <dsp:nvSpPr>
        <dsp:cNvPr id="0" name=""/>
        <dsp:cNvSpPr/>
      </dsp:nvSpPr>
      <dsp:spPr>
        <a:xfrm>
          <a:off x="1507888" y="164023"/>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cs typeface="B Titr" panose="00000700000000000000" pitchFamily="2" charset="-78"/>
            </a:rPr>
            <a:t>الف</a:t>
          </a:r>
          <a:endParaRPr lang="en-US" sz="2600" kern="1200" dirty="0">
            <a:cs typeface="B Titr" panose="00000700000000000000" pitchFamily="2" charset="-78"/>
          </a:endParaRPr>
        </a:p>
      </dsp:txBody>
      <dsp:txXfrm>
        <a:off x="1507888" y="164023"/>
        <a:ext cx="1808784" cy="578810"/>
      </dsp:txXfrm>
    </dsp:sp>
    <dsp:sp modelId="{0EF61372-9CB9-457F-86B9-E6559DC1FD50}">
      <dsp:nvSpPr>
        <dsp:cNvPr id="0" name=""/>
        <dsp:cNvSpPr/>
      </dsp:nvSpPr>
      <dsp:spPr>
        <a:xfrm>
          <a:off x="865770" y="1285470"/>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0865EB-ECFD-45A1-82AB-D673D02D7609}">
      <dsp:nvSpPr>
        <dsp:cNvPr id="0" name=""/>
        <dsp:cNvSpPr/>
      </dsp:nvSpPr>
      <dsp:spPr>
        <a:xfrm>
          <a:off x="865770" y="1285470"/>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7933F0-4447-41B4-A63F-28151B4FB808}">
      <dsp:nvSpPr>
        <dsp:cNvPr id="0" name=""/>
        <dsp:cNvSpPr/>
      </dsp:nvSpPr>
      <dsp:spPr>
        <a:xfrm>
          <a:off x="413574" y="1448260"/>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cs typeface="B Titr" panose="00000700000000000000" pitchFamily="2" charset="-78"/>
            </a:rPr>
            <a:t>ر</a:t>
          </a:r>
          <a:endParaRPr lang="en-US" sz="2600" kern="1200" dirty="0">
            <a:cs typeface="B Titr" panose="00000700000000000000" pitchFamily="2" charset="-78"/>
          </a:endParaRPr>
        </a:p>
      </dsp:txBody>
      <dsp:txXfrm>
        <a:off x="413574" y="1448260"/>
        <a:ext cx="1808784" cy="578810"/>
      </dsp:txXfrm>
    </dsp:sp>
    <dsp:sp modelId="{60CC1DBF-2C16-422A-9DF1-59BCDF8D7363}">
      <dsp:nvSpPr>
        <dsp:cNvPr id="0" name=""/>
        <dsp:cNvSpPr/>
      </dsp:nvSpPr>
      <dsp:spPr>
        <a:xfrm>
          <a:off x="2041479" y="2569706"/>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32072B-51C9-446A-8CC7-0DCC1A0C821B}">
      <dsp:nvSpPr>
        <dsp:cNvPr id="0" name=""/>
        <dsp:cNvSpPr/>
      </dsp:nvSpPr>
      <dsp:spPr>
        <a:xfrm>
          <a:off x="2041479" y="2569706"/>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18C59E-48A7-4950-84C9-7151FB5893D7}">
      <dsp:nvSpPr>
        <dsp:cNvPr id="0" name=""/>
        <dsp:cNvSpPr/>
      </dsp:nvSpPr>
      <dsp:spPr>
        <a:xfrm>
          <a:off x="1589283" y="2732497"/>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cs typeface="B Titr" panose="00000700000000000000" pitchFamily="2" charset="-78"/>
            </a:rPr>
            <a:t>د</a:t>
          </a:r>
          <a:endParaRPr lang="en-US" sz="2600" kern="1200" dirty="0">
            <a:cs typeface="B Titr" panose="00000700000000000000" pitchFamily="2" charset="-78"/>
          </a:endParaRPr>
        </a:p>
      </dsp:txBody>
      <dsp:txXfrm>
        <a:off x="1589283" y="2732497"/>
        <a:ext cx="1808784" cy="578810"/>
      </dsp:txXfrm>
    </dsp:sp>
    <dsp:sp modelId="{DFE44D64-929E-4D55-9D91-49F4475AFCB4}">
      <dsp:nvSpPr>
        <dsp:cNvPr id="0" name=""/>
        <dsp:cNvSpPr/>
      </dsp:nvSpPr>
      <dsp:spPr>
        <a:xfrm>
          <a:off x="2041479" y="3853943"/>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5E00A7-2333-463A-B3C7-007E40C87B6C}">
      <dsp:nvSpPr>
        <dsp:cNvPr id="0" name=""/>
        <dsp:cNvSpPr/>
      </dsp:nvSpPr>
      <dsp:spPr>
        <a:xfrm>
          <a:off x="2041479" y="3853943"/>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B287F8-D8A0-4C1F-BF7A-189888D7F20E}">
      <dsp:nvSpPr>
        <dsp:cNvPr id="0" name=""/>
        <dsp:cNvSpPr/>
      </dsp:nvSpPr>
      <dsp:spPr>
        <a:xfrm>
          <a:off x="1589283" y="4016734"/>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cs typeface="B Titr" panose="00000700000000000000" pitchFamily="2" charset="-78"/>
            </a:rPr>
            <a:t>ج</a:t>
          </a:r>
          <a:endParaRPr lang="en-US" sz="2600" kern="1200" dirty="0">
            <a:cs typeface="B Titr" panose="00000700000000000000" pitchFamily="2" charset="-78"/>
          </a:endParaRPr>
        </a:p>
      </dsp:txBody>
      <dsp:txXfrm>
        <a:off x="1589283" y="4016734"/>
        <a:ext cx="1808784" cy="578810"/>
      </dsp:txXfrm>
    </dsp:sp>
    <dsp:sp modelId="{8A76F73C-8DC0-4B55-AA03-06B6C6454481}">
      <dsp:nvSpPr>
        <dsp:cNvPr id="0" name=""/>
        <dsp:cNvSpPr/>
      </dsp:nvSpPr>
      <dsp:spPr>
        <a:xfrm>
          <a:off x="3054399" y="1285470"/>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B8DBF6-638D-435E-ABD9-08D5E0EEC6ED}">
      <dsp:nvSpPr>
        <dsp:cNvPr id="0" name=""/>
        <dsp:cNvSpPr/>
      </dsp:nvSpPr>
      <dsp:spPr>
        <a:xfrm>
          <a:off x="3054399" y="1285470"/>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0818F7-E882-4990-B848-31DB3370A3A1}">
      <dsp:nvSpPr>
        <dsp:cNvPr id="0" name=""/>
        <dsp:cNvSpPr/>
      </dsp:nvSpPr>
      <dsp:spPr>
        <a:xfrm>
          <a:off x="2602203" y="1448260"/>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cs typeface="B Titr" panose="00000700000000000000" pitchFamily="2" charset="-78"/>
            </a:rPr>
            <a:t>ز</a:t>
          </a:r>
          <a:endParaRPr lang="en-US" sz="2600" kern="1200" dirty="0">
            <a:cs typeface="B Titr" panose="00000700000000000000" pitchFamily="2" charset="-78"/>
          </a:endParaRPr>
        </a:p>
      </dsp:txBody>
      <dsp:txXfrm>
        <a:off x="2602203" y="1448260"/>
        <a:ext cx="1808784" cy="578810"/>
      </dsp:txXfrm>
    </dsp:sp>
    <dsp:sp modelId="{07C14513-0176-4631-8D75-FB4D1A552392}">
      <dsp:nvSpPr>
        <dsp:cNvPr id="0" name=""/>
        <dsp:cNvSpPr/>
      </dsp:nvSpPr>
      <dsp:spPr>
        <a:xfrm>
          <a:off x="4230108" y="2569706"/>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8A6E19-C286-4C06-B525-77A1DD0122A0}">
      <dsp:nvSpPr>
        <dsp:cNvPr id="0" name=""/>
        <dsp:cNvSpPr/>
      </dsp:nvSpPr>
      <dsp:spPr>
        <a:xfrm>
          <a:off x="4230108" y="2569706"/>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223CD4-5932-43F5-A104-9A7FCA626697}">
      <dsp:nvSpPr>
        <dsp:cNvPr id="0" name=""/>
        <dsp:cNvSpPr/>
      </dsp:nvSpPr>
      <dsp:spPr>
        <a:xfrm>
          <a:off x="3777912" y="2732497"/>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cs typeface="B Titr" panose="00000700000000000000" pitchFamily="2" charset="-78"/>
            </a:rPr>
            <a:t>ذ</a:t>
          </a:r>
          <a:endParaRPr lang="en-US" sz="2600" kern="1200" dirty="0">
            <a:cs typeface="B Titr" panose="00000700000000000000" pitchFamily="2" charset="-78"/>
          </a:endParaRPr>
        </a:p>
      </dsp:txBody>
      <dsp:txXfrm>
        <a:off x="3777912" y="2732497"/>
        <a:ext cx="1808784" cy="578810"/>
      </dsp:txXfrm>
    </dsp:sp>
    <dsp:sp modelId="{CAD3CF30-062B-4BB7-8318-FFE1C9B4811B}">
      <dsp:nvSpPr>
        <dsp:cNvPr id="0" name=""/>
        <dsp:cNvSpPr/>
      </dsp:nvSpPr>
      <dsp:spPr>
        <a:xfrm>
          <a:off x="380143" y="3536755"/>
          <a:ext cx="760286"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76BBA7-45AC-4C0E-A8EC-796A47E57348}">
      <dsp:nvSpPr>
        <dsp:cNvPr id="0" name=""/>
        <dsp:cNvSpPr/>
      </dsp:nvSpPr>
      <dsp:spPr>
        <a:xfrm>
          <a:off x="380143" y="3536755"/>
          <a:ext cx="760286"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F250CA-D27F-4505-97C9-36FD0B350BB4}">
      <dsp:nvSpPr>
        <dsp:cNvPr id="0" name=""/>
        <dsp:cNvSpPr/>
      </dsp:nvSpPr>
      <dsp:spPr>
        <a:xfrm>
          <a:off x="0" y="3699545"/>
          <a:ext cx="1520572"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t>ل </a:t>
          </a:r>
          <a:endParaRPr lang="en-US" sz="2600" kern="1200" dirty="0"/>
        </a:p>
      </dsp:txBody>
      <dsp:txXfrm>
        <a:off x="0" y="3699545"/>
        <a:ext cx="1520572" cy="578810"/>
      </dsp:txXfrm>
    </dsp:sp>
    <dsp:sp modelId="{C3B5D776-5843-4D35-B51E-2AFB8F3C7429}">
      <dsp:nvSpPr>
        <dsp:cNvPr id="0" name=""/>
        <dsp:cNvSpPr/>
      </dsp:nvSpPr>
      <dsp:spPr>
        <a:xfrm>
          <a:off x="4230597" y="1394651"/>
          <a:ext cx="904392" cy="904392"/>
        </a:xfrm>
        <a:prstGeom prst="arc">
          <a:avLst>
            <a:gd name="adj1" fmla="val 13200000"/>
            <a:gd name="adj2" fmla="val 192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B6661A-AF55-4174-A723-5F9177F0729C}">
      <dsp:nvSpPr>
        <dsp:cNvPr id="0" name=""/>
        <dsp:cNvSpPr/>
      </dsp:nvSpPr>
      <dsp:spPr>
        <a:xfrm>
          <a:off x="4230597" y="1394651"/>
          <a:ext cx="904392" cy="904392"/>
        </a:xfrm>
        <a:prstGeom prst="arc">
          <a:avLst>
            <a:gd name="adj1" fmla="val 2400000"/>
            <a:gd name="adj2" fmla="val 8400000"/>
          </a:avLst>
        </a:prstGeom>
        <a:noFill/>
        <a:ln w="19050" cap="rnd"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6728D8-2109-445A-9CCE-3F948CA8D326}">
      <dsp:nvSpPr>
        <dsp:cNvPr id="0" name=""/>
        <dsp:cNvSpPr/>
      </dsp:nvSpPr>
      <dsp:spPr>
        <a:xfrm>
          <a:off x="3778401" y="1557441"/>
          <a:ext cx="1808784" cy="57881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fa-IR" sz="2600" kern="1200" dirty="0"/>
            <a:t>ه </a:t>
          </a:r>
          <a:endParaRPr lang="en-US" sz="2600" kern="1200" dirty="0"/>
        </a:p>
      </dsp:txBody>
      <dsp:txXfrm>
        <a:off x="3778401" y="1557441"/>
        <a:ext cx="1808784" cy="578810"/>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7E406-E770-4C87-9B5E-E2E7D0CB5560}">
      <dsp:nvSpPr>
        <dsp:cNvPr id="0" name=""/>
        <dsp:cNvSpPr/>
      </dsp:nvSpPr>
      <dsp:spPr>
        <a:xfrm>
          <a:off x="2825090" y="-482320"/>
          <a:ext cx="2425905" cy="184498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1 – اهداف و خطوط کلی فعالیت ها و </a:t>
          </a:r>
          <a:r>
            <a:rPr lang="fa-IR" sz="2000" kern="1200" dirty="0" err="1">
              <a:cs typeface="B Titr" panose="00000700000000000000" pitchFamily="2" charset="-78"/>
            </a:rPr>
            <a:t>مآموریت</a:t>
          </a:r>
          <a:r>
            <a:rPr lang="fa-IR" sz="2000" kern="1200" dirty="0">
              <a:cs typeface="B Titr" panose="00000700000000000000" pitchFamily="2" charset="-78"/>
            </a:rPr>
            <a:t> های سازمان دراز مدت است</a:t>
          </a:r>
        </a:p>
      </dsp:txBody>
      <dsp:txXfrm>
        <a:off x="2915155" y="-392255"/>
        <a:ext cx="2245775" cy="1664852"/>
      </dsp:txXfrm>
    </dsp:sp>
    <dsp:sp modelId="{0ED7EAF9-A221-4418-B3A7-1D72B05483CF}">
      <dsp:nvSpPr>
        <dsp:cNvPr id="0" name=""/>
        <dsp:cNvSpPr/>
      </dsp:nvSpPr>
      <dsp:spPr>
        <a:xfrm>
          <a:off x="1727917" y="440170"/>
          <a:ext cx="4620252" cy="4620252"/>
        </a:xfrm>
        <a:custGeom>
          <a:avLst/>
          <a:gdLst/>
          <a:ahLst/>
          <a:cxnLst/>
          <a:rect l="0" t="0" r="0" b="0"/>
          <a:pathLst>
            <a:path>
              <a:moveTo>
                <a:pt x="3523902" y="344565"/>
              </a:moveTo>
              <a:arcTo wR="2310126" hR="2310126" stAng="18101773" swAng="141152"/>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2E8006A-0C55-43B2-82BC-8AF76A90CC3C}">
      <dsp:nvSpPr>
        <dsp:cNvPr id="0" name=""/>
        <dsp:cNvSpPr/>
      </dsp:nvSpPr>
      <dsp:spPr>
        <a:xfrm>
          <a:off x="5107937" y="836757"/>
          <a:ext cx="2254332" cy="239934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2 –برنامه ریزی در سطوح عالی سازمان یا مدیریت های فوقانی شکل می گیرد</a:t>
          </a:r>
        </a:p>
      </dsp:txBody>
      <dsp:txXfrm>
        <a:off x="5217984" y="946804"/>
        <a:ext cx="2034238" cy="2179248"/>
      </dsp:txXfrm>
    </dsp:sp>
    <dsp:sp modelId="{21512E2F-92F4-4AC4-8E4C-90F0BDF4EB31}">
      <dsp:nvSpPr>
        <dsp:cNvPr id="0" name=""/>
        <dsp:cNvSpPr/>
      </dsp:nvSpPr>
      <dsp:spPr>
        <a:xfrm>
          <a:off x="1727917" y="440170"/>
          <a:ext cx="4620252" cy="4620252"/>
        </a:xfrm>
        <a:custGeom>
          <a:avLst/>
          <a:gdLst/>
          <a:ahLst/>
          <a:cxnLst/>
          <a:rect l="0" t="0" r="0" b="0"/>
          <a:pathLst>
            <a:path>
              <a:moveTo>
                <a:pt x="4568374" y="2796947"/>
              </a:moveTo>
              <a:arcTo wR="2310126" hR="2310126" stAng="729922" swAng="152002"/>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791C11-5C70-4AFD-B898-2868F2414F5D}">
      <dsp:nvSpPr>
        <dsp:cNvPr id="0" name=""/>
        <dsp:cNvSpPr/>
      </dsp:nvSpPr>
      <dsp:spPr>
        <a:xfrm>
          <a:off x="4117863" y="3337468"/>
          <a:ext cx="2556075" cy="256351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3 - برای نیل به اهداف و رسالت های بلند مدت با توجه به محدودیت های درونی و بیرونی است</a:t>
          </a:r>
        </a:p>
      </dsp:txBody>
      <dsp:txXfrm>
        <a:off x="4242640" y="3462245"/>
        <a:ext cx="2306521" cy="2313965"/>
      </dsp:txXfrm>
    </dsp:sp>
    <dsp:sp modelId="{E28302EA-B609-43F9-BF1A-4F6322F50E72}">
      <dsp:nvSpPr>
        <dsp:cNvPr id="0" name=""/>
        <dsp:cNvSpPr/>
      </dsp:nvSpPr>
      <dsp:spPr>
        <a:xfrm>
          <a:off x="1727917" y="440170"/>
          <a:ext cx="4620252" cy="4620252"/>
        </a:xfrm>
        <a:custGeom>
          <a:avLst/>
          <a:gdLst/>
          <a:ahLst/>
          <a:cxnLst/>
          <a:rect l="0" t="0" r="0" b="0"/>
          <a:pathLst>
            <a:path>
              <a:moveTo>
                <a:pt x="2387522" y="4618955"/>
              </a:moveTo>
              <a:arcTo wR="2310126" hR="2310126" stAng="5284804" swAng="353899"/>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3D336E9-CBE6-4466-ADBA-1BA7865B68B5}">
      <dsp:nvSpPr>
        <dsp:cNvPr id="0" name=""/>
        <dsp:cNvSpPr/>
      </dsp:nvSpPr>
      <dsp:spPr>
        <a:xfrm>
          <a:off x="1485023" y="3356124"/>
          <a:ext cx="2390323" cy="252620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4 – یک نوع باور است که مدیران را به تفکر دراز مدت و آینده نگری و پیش بینی افق های دور ترغیب می کند</a:t>
          </a:r>
        </a:p>
      </dsp:txBody>
      <dsp:txXfrm>
        <a:off x="1601709" y="3472810"/>
        <a:ext cx="2156951" cy="2292834"/>
      </dsp:txXfrm>
    </dsp:sp>
    <dsp:sp modelId="{C7D0E493-C3CD-481D-8DB9-E76716AF131E}">
      <dsp:nvSpPr>
        <dsp:cNvPr id="0" name=""/>
        <dsp:cNvSpPr/>
      </dsp:nvSpPr>
      <dsp:spPr>
        <a:xfrm>
          <a:off x="1727917" y="440170"/>
          <a:ext cx="4620252" cy="4620252"/>
        </a:xfrm>
        <a:custGeom>
          <a:avLst/>
          <a:gdLst/>
          <a:ahLst/>
          <a:cxnLst/>
          <a:rect l="0" t="0" r="0" b="0"/>
          <a:pathLst>
            <a:path>
              <a:moveTo>
                <a:pt x="80095" y="2913157"/>
              </a:moveTo>
              <a:arcTo wR="2310126" hR="2310126" stAng="9892098" swAng="422777"/>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8838B9-E559-49E7-BE35-AE632FD8EB37}">
      <dsp:nvSpPr>
        <dsp:cNvPr id="0" name=""/>
        <dsp:cNvSpPr/>
      </dsp:nvSpPr>
      <dsp:spPr>
        <a:xfrm>
          <a:off x="765729" y="1000511"/>
          <a:ext cx="2150505" cy="207183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5 – باعث پیوستگی و انسجام اقدامات ستاد برگزاری بازی های المپیک می شود</a:t>
          </a:r>
        </a:p>
      </dsp:txBody>
      <dsp:txXfrm>
        <a:off x="866868" y="1101650"/>
        <a:ext cx="1948227" cy="1869555"/>
      </dsp:txXfrm>
    </dsp:sp>
    <dsp:sp modelId="{89B68E40-AD57-4066-BB7C-01A786F6D4F0}">
      <dsp:nvSpPr>
        <dsp:cNvPr id="0" name=""/>
        <dsp:cNvSpPr/>
      </dsp:nvSpPr>
      <dsp:spPr>
        <a:xfrm>
          <a:off x="1727917" y="440170"/>
          <a:ext cx="4620252" cy="4620252"/>
        </a:xfrm>
        <a:custGeom>
          <a:avLst/>
          <a:gdLst/>
          <a:ahLst/>
          <a:cxnLst/>
          <a:rect l="0" t="0" r="0" b="0"/>
          <a:pathLst>
            <a:path>
              <a:moveTo>
                <a:pt x="804611" y="557953"/>
              </a:moveTo>
              <a:arcTo wR="2310126" hR="2310126" stAng="13759796" swAng="534423"/>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A19CD-12D5-4F9C-B873-16DC9FF429E6}">
      <dsp:nvSpPr>
        <dsp:cNvPr id="0" name=""/>
        <dsp:cNvSpPr/>
      </dsp:nvSpPr>
      <dsp:spPr>
        <a:xfrm>
          <a:off x="2545446" y="1205572"/>
          <a:ext cx="3005666" cy="3005666"/>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1910" tIns="41910" rIns="41910" bIns="41910" numCol="1" spcCol="1270" anchor="ctr" anchorCtr="0">
          <a:noAutofit/>
        </a:bodyPr>
        <a:lstStyle/>
        <a:p>
          <a:pPr lvl="0" algn="ctr" defTabSz="1466850" rtl="1">
            <a:lnSpc>
              <a:spcPct val="90000"/>
            </a:lnSpc>
            <a:spcBef>
              <a:spcPct val="0"/>
            </a:spcBef>
            <a:spcAft>
              <a:spcPct val="35000"/>
            </a:spcAft>
          </a:pPr>
          <a:r>
            <a:rPr lang="fa-IR" sz="3300" kern="1200" dirty="0">
              <a:solidFill>
                <a:srgbClr val="FFFF00"/>
              </a:solidFill>
              <a:cs typeface="B Titr" panose="00000700000000000000" pitchFamily="2" charset="-78"/>
            </a:rPr>
            <a:t>مراحل برنامه ریزی استراتژیک </a:t>
          </a:r>
        </a:p>
      </dsp:txBody>
      <dsp:txXfrm>
        <a:off x="2985616" y="1645742"/>
        <a:ext cx="2125326" cy="2125326"/>
      </dsp:txXfrm>
    </dsp:sp>
    <dsp:sp modelId="{9DE03E11-A6B9-40EF-9730-482221C82771}">
      <dsp:nvSpPr>
        <dsp:cNvPr id="0" name=""/>
        <dsp:cNvSpPr/>
      </dsp:nvSpPr>
      <dsp:spPr>
        <a:xfrm>
          <a:off x="2749636" y="-185322"/>
          <a:ext cx="2597286" cy="1872695"/>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1</a:t>
          </a:r>
          <a:r>
            <a:rPr lang="fa-IR" sz="2000" kern="1200" dirty="0">
              <a:cs typeface="B Titr" panose="00000700000000000000" pitchFamily="2" charset="-78"/>
            </a:rPr>
            <a:t> – تعیین </a:t>
          </a:r>
          <a:r>
            <a:rPr lang="fa-IR" sz="2000" kern="1200" dirty="0" err="1">
              <a:cs typeface="B Titr" panose="00000700000000000000" pitchFamily="2" charset="-78"/>
            </a:rPr>
            <a:t>مآموریت</a:t>
          </a:r>
          <a:r>
            <a:rPr lang="fa-IR" sz="2000" kern="1200" dirty="0">
              <a:cs typeface="B Titr" panose="00000700000000000000" pitchFamily="2" charset="-78"/>
            </a:rPr>
            <a:t> ها و هدف های دراز مدت</a:t>
          </a:r>
        </a:p>
      </dsp:txBody>
      <dsp:txXfrm>
        <a:off x="3130000" y="88928"/>
        <a:ext cx="1836558" cy="1324195"/>
      </dsp:txXfrm>
    </dsp:sp>
    <dsp:sp modelId="{B92887FB-3574-42BA-9C2C-4555FD46C161}">
      <dsp:nvSpPr>
        <dsp:cNvPr id="0" name=""/>
        <dsp:cNvSpPr/>
      </dsp:nvSpPr>
      <dsp:spPr>
        <a:xfrm>
          <a:off x="5031678" y="1088115"/>
          <a:ext cx="1947957" cy="3145986"/>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2 – تفکیک </a:t>
          </a:r>
          <a:r>
            <a:rPr lang="fa-IR" sz="1600" kern="1200" dirty="0" err="1">
              <a:cs typeface="B Titr" panose="00000700000000000000" pitchFamily="2" charset="-78"/>
            </a:rPr>
            <a:t>مآموریت</a:t>
          </a:r>
          <a:r>
            <a:rPr lang="fa-IR" sz="1600" kern="1200" dirty="0">
              <a:cs typeface="B Titr" panose="00000700000000000000" pitchFamily="2" charset="-78"/>
            </a:rPr>
            <a:t> ها به هدف های کمی و کیفی کوتاه مدت که این عمل را در اصطلاح هدف گذاری می نامند</a:t>
          </a:r>
        </a:p>
      </dsp:txBody>
      <dsp:txXfrm>
        <a:off x="5316950" y="1548834"/>
        <a:ext cx="1377413" cy="2224548"/>
      </dsp:txXfrm>
    </dsp:sp>
    <dsp:sp modelId="{87E637FD-97AA-499F-9F3C-D9312FF2952E}">
      <dsp:nvSpPr>
        <dsp:cNvPr id="0" name=""/>
        <dsp:cNvSpPr/>
      </dsp:nvSpPr>
      <dsp:spPr>
        <a:xfrm>
          <a:off x="2781173" y="3727581"/>
          <a:ext cx="2534212" cy="1876407"/>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3 – تعیین خط مشی ها یا سیاست ها</a:t>
          </a:r>
        </a:p>
      </dsp:txBody>
      <dsp:txXfrm>
        <a:off x="3152300" y="4002374"/>
        <a:ext cx="1791958" cy="1326821"/>
      </dsp:txXfrm>
    </dsp:sp>
    <dsp:sp modelId="{D8297F86-5B8E-48E2-8005-24C26F5CA45E}">
      <dsp:nvSpPr>
        <dsp:cNvPr id="0" name=""/>
        <dsp:cNvSpPr/>
      </dsp:nvSpPr>
      <dsp:spPr>
        <a:xfrm>
          <a:off x="1148360" y="1396311"/>
          <a:ext cx="1885079" cy="2624187"/>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7940" tIns="27940" rIns="27940" bIns="27940" numCol="1" spcCol="1270" anchor="ctr" anchorCtr="0">
          <a:noAutofit/>
        </a:bodyPr>
        <a:lstStyle/>
        <a:p>
          <a:pPr lvl="0" algn="ctr" defTabSz="977900" rtl="1">
            <a:lnSpc>
              <a:spcPct val="90000"/>
            </a:lnSpc>
            <a:spcBef>
              <a:spcPct val="0"/>
            </a:spcBef>
            <a:spcAft>
              <a:spcPct val="35000"/>
            </a:spcAft>
          </a:pPr>
          <a:r>
            <a:rPr lang="fa-IR" sz="2200" kern="1200" dirty="0">
              <a:cs typeface="B Titr" panose="00000700000000000000" pitchFamily="2" charset="-78"/>
            </a:rPr>
            <a:t>4 – طرح ریزی و برنامه ریزی اجرایی</a:t>
          </a:r>
        </a:p>
      </dsp:txBody>
      <dsp:txXfrm>
        <a:off x="1424423" y="1780614"/>
        <a:ext cx="1332953" cy="18555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E5A28F-98D4-46B7-8CCD-721520406053}">
      <dsp:nvSpPr>
        <dsp:cNvPr id="0" name=""/>
        <dsp:cNvSpPr/>
      </dsp:nvSpPr>
      <dsp:spPr>
        <a:xfrm>
          <a:off x="1579900" y="689520"/>
          <a:ext cx="5400681" cy="5400681"/>
        </a:xfrm>
        <a:prstGeom prst="blockArc">
          <a:avLst>
            <a:gd name="adj1" fmla="val 13800000"/>
            <a:gd name="adj2" fmla="val 162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039A11-44FA-4717-A70A-4045718FDD73}">
      <dsp:nvSpPr>
        <dsp:cNvPr id="0" name=""/>
        <dsp:cNvSpPr/>
      </dsp:nvSpPr>
      <dsp:spPr>
        <a:xfrm>
          <a:off x="1579900" y="689520"/>
          <a:ext cx="5400681" cy="5400681"/>
        </a:xfrm>
        <a:prstGeom prst="blockArc">
          <a:avLst>
            <a:gd name="adj1" fmla="val 11400000"/>
            <a:gd name="adj2" fmla="val 138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ACAC7E-9BDE-430B-94C4-638D8F3BD3EB}">
      <dsp:nvSpPr>
        <dsp:cNvPr id="0" name=""/>
        <dsp:cNvSpPr/>
      </dsp:nvSpPr>
      <dsp:spPr>
        <a:xfrm>
          <a:off x="1576895" y="706247"/>
          <a:ext cx="5400681" cy="5400681"/>
        </a:xfrm>
        <a:prstGeom prst="blockArc">
          <a:avLst>
            <a:gd name="adj1" fmla="val 9067256"/>
            <a:gd name="adj2" fmla="val 11421973"/>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4461F4C-92CE-4915-9F15-ECC16746033D}">
      <dsp:nvSpPr>
        <dsp:cNvPr id="0" name=""/>
        <dsp:cNvSpPr/>
      </dsp:nvSpPr>
      <dsp:spPr>
        <a:xfrm>
          <a:off x="1564459" y="683953"/>
          <a:ext cx="5400681" cy="5400681"/>
        </a:xfrm>
        <a:prstGeom prst="blockArc">
          <a:avLst>
            <a:gd name="adj1" fmla="val 6578780"/>
            <a:gd name="adj2" fmla="val 9034252"/>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20D6B5D-2D59-4011-AFEE-87059E2AD509}">
      <dsp:nvSpPr>
        <dsp:cNvPr id="0" name=""/>
        <dsp:cNvSpPr/>
      </dsp:nvSpPr>
      <dsp:spPr>
        <a:xfrm>
          <a:off x="1579900" y="689520"/>
          <a:ext cx="5400681" cy="5400681"/>
        </a:xfrm>
        <a:prstGeom prst="blockArc">
          <a:avLst>
            <a:gd name="adj1" fmla="val 4200000"/>
            <a:gd name="adj2" fmla="val 66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EC0397-D158-4348-8A41-C5CC8364FEA6}">
      <dsp:nvSpPr>
        <dsp:cNvPr id="0" name=""/>
        <dsp:cNvSpPr/>
      </dsp:nvSpPr>
      <dsp:spPr>
        <a:xfrm>
          <a:off x="1579900" y="689520"/>
          <a:ext cx="5400681" cy="5400681"/>
        </a:xfrm>
        <a:prstGeom prst="blockArc">
          <a:avLst>
            <a:gd name="adj1" fmla="val 1800000"/>
            <a:gd name="adj2" fmla="val 42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3D796BD-21EC-49FF-BD7E-8C65A437CA13}">
      <dsp:nvSpPr>
        <dsp:cNvPr id="0" name=""/>
        <dsp:cNvSpPr/>
      </dsp:nvSpPr>
      <dsp:spPr>
        <a:xfrm>
          <a:off x="1579900" y="689520"/>
          <a:ext cx="5400681" cy="5400681"/>
        </a:xfrm>
        <a:prstGeom prst="blockArc">
          <a:avLst>
            <a:gd name="adj1" fmla="val 21000000"/>
            <a:gd name="adj2" fmla="val 1800000"/>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E390CF-CFDD-4FB1-8003-4B6D686471F2}">
      <dsp:nvSpPr>
        <dsp:cNvPr id="0" name=""/>
        <dsp:cNvSpPr/>
      </dsp:nvSpPr>
      <dsp:spPr>
        <a:xfrm>
          <a:off x="1584282" y="713717"/>
          <a:ext cx="5400681" cy="5400681"/>
        </a:xfrm>
        <a:prstGeom prst="blockArc">
          <a:avLst>
            <a:gd name="adj1" fmla="val 18646088"/>
            <a:gd name="adj2" fmla="val 20968207"/>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CB641B-2F12-4B71-B1EB-F191EE64885D}">
      <dsp:nvSpPr>
        <dsp:cNvPr id="0" name=""/>
        <dsp:cNvSpPr/>
      </dsp:nvSpPr>
      <dsp:spPr>
        <a:xfrm>
          <a:off x="1556490" y="689416"/>
          <a:ext cx="5400681" cy="5400681"/>
        </a:xfrm>
        <a:prstGeom prst="blockArc">
          <a:avLst>
            <a:gd name="adj1" fmla="val 16230266"/>
            <a:gd name="adj2" fmla="val 18693818"/>
            <a:gd name="adj3" fmla="val 306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6B494D-9AD9-4BE7-9B9D-EC3FD8204FB2}">
      <dsp:nvSpPr>
        <dsp:cNvPr id="0" name=""/>
        <dsp:cNvSpPr/>
      </dsp:nvSpPr>
      <dsp:spPr>
        <a:xfrm>
          <a:off x="2960747" y="1980363"/>
          <a:ext cx="2638987" cy="281899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rtl="1">
            <a:lnSpc>
              <a:spcPct val="90000"/>
            </a:lnSpc>
            <a:spcBef>
              <a:spcPct val="0"/>
            </a:spcBef>
            <a:spcAft>
              <a:spcPct val="35000"/>
            </a:spcAft>
          </a:pPr>
          <a:r>
            <a:rPr lang="fa-IR" sz="3100" kern="1200" dirty="0">
              <a:solidFill>
                <a:srgbClr val="FFFF00"/>
              </a:solidFill>
              <a:cs typeface="B Titr" panose="00000700000000000000" pitchFamily="2" charset="-78"/>
            </a:rPr>
            <a:t>فرآیند برنامه ریزی جامع </a:t>
          </a:r>
        </a:p>
      </dsp:txBody>
      <dsp:txXfrm>
        <a:off x="3347218" y="2393195"/>
        <a:ext cx="1866045" cy="1993330"/>
      </dsp:txXfrm>
    </dsp:sp>
    <dsp:sp modelId="{12316ACC-F5DC-4609-9915-264D73528E82}">
      <dsp:nvSpPr>
        <dsp:cNvPr id="0" name=""/>
        <dsp:cNvSpPr/>
      </dsp:nvSpPr>
      <dsp:spPr>
        <a:xfrm>
          <a:off x="3459506" y="-492461"/>
          <a:ext cx="1641470" cy="2446625"/>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rtl="1">
            <a:lnSpc>
              <a:spcPct val="90000"/>
            </a:lnSpc>
            <a:spcBef>
              <a:spcPct val="0"/>
            </a:spcBef>
            <a:spcAft>
              <a:spcPct val="35000"/>
            </a:spcAft>
          </a:pPr>
          <a:r>
            <a:rPr lang="fa-IR" sz="1200" kern="1200" dirty="0">
              <a:cs typeface="B Titr" panose="00000700000000000000" pitchFamily="2" charset="-78"/>
            </a:rPr>
            <a:t>1 – شناسایی </a:t>
          </a:r>
          <a:r>
            <a:rPr lang="fa-IR" sz="1200" kern="1200" dirty="0" err="1">
              <a:cs typeface="B Titr" panose="00000700000000000000" pitchFamily="2" charset="-78"/>
            </a:rPr>
            <a:t>مآموریت</a:t>
          </a:r>
          <a:r>
            <a:rPr lang="fa-IR" sz="1200" kern="1200" dirty="0">
              <a:cs typeface="B Titr" panose="00000700000000000000" pitchFamily="2" charset="-78"/>
            </a:rPr>
            <a:t> و استراتژی های موجود ( سازمان به چه کاری مشغول است )</a:t>
          </a:r>
        </a:p>
      </dsp:txBody>
      <dsp:txXfrm>
        <a:off x="3699894" y="-134161"/>
        <a:ext cx="1160694" cy="1730025"/>
      </dsp:txXfrm>
    </dsp:sp>
    <dsp:sp modelId="{8F2BA2C0-8FBE-454E-9DF2-296517BFC0CC}">
      <dsp:nvSpPr>
        <dsp:cNvPr id="0" name=""/>
        <dsp:cNvSpPr/>
      </dsp:nvSpPr>
      <dsp:spPr>
        <a:xfrm>
          <a:off x="4782131" y="500918"/>
          <a:ext cx="2477647" cy="179863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a:cs typeface="B Koodak" panose="00000700000000000000" pitchFamily="2" charset="-78"/>
            </a:rPr>
            <a:t>2 – تجزیه و تحلیل محیط های برونی به منظور آگاه شدن از عوامل اقتصادی . سیاسی . فرهنگی موثر به سازمان و هدف</a:t>
          </a:r>
        </a:p>
      </dsp:txBody>
      <dsp:txXfrm>
        <a:off x="5144974" y="764322"/>
        <a:ext cx="1751961" cy="1271826"/>
      </dsp:txXfrm>
    </dsp:sp>
    <dsp:sp modelId="{C85893DB-AAF1-4ADE-BA61-A855D0DD7A1D}">
      <dsp:nvSpPr>
        <dsp:cNvPr id="0" name=""/>
        <dsp:cNvSpPr/>
      </dsp:nvSpPr>
      <dsp:spPr>
        <a:xfrm>
          <a:off x="5617699" y="2044299"/>
          <a:ext cx="2562309" cy="176765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3 – شناسایی فرصت ها و تهدید های موجود در محیط بیرونی</a:t>
          </a:r>
        </a:p>
      </dsp:txBody>
      <dsp:txXfrm>
        <a:off x="5992940" y="2303167"/>
        <a:ext cx="1811827" cy="1249922"/>
      </dsp:txXfrm>
    </dsp:sp>
    <dsp:sp modelId="{B0AECE07-3D0D-4680-A1AB-26ADA462CD97}">
      <dsp:nvSpPr>
        <dsp:cNvPr id="0" name=""/>
        <dsp:cNvSpPr/>
      </dsp:nvSpPr>
      <dsp:spPr>
        <a:xfrm>
          <a:off x="5467459" y="3851133"/>
          <a:ext cx="2231103" cy="173646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4</a:t>
          </a:r>
          <a:r>
            <a:rPr lang="fa-IR" sz="1800" kern="1200" dirty="0">
              <a:cs typeface="B Titr" panose="00000700000000000000" pitchFamily="2" charset="-78"/>
            </a:rPr>
            <a:t> – تجزیه و تحلیل منابع یا بررسی محیط داخلی</a:t>
          </a:r>
        </a:p>
      </dsp:txBody>
      <dsp:txXfrm>
        <a:off x="5794196" y="4105432"/>
        <a:ext cx="1577629" cy="1227866"/>
      </dsp:txXfrm>
    </dsp:sp>
    <dsp:sp modelId="{899EEFB8-9CA6-4474-A10D-9680872FB428}">
      <dsp:nvSpPr>
        <dsp:cNvPr id="0" name=""/>
        <dsp:cNvSpPr/>
      </dsp:nvSpPr>
      <dsp:spPr>
        <a:xfrm>
          <a:off x="4253515" y="4997047"/>
          <a:ext cx="1872320" cy="178292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5 – شناسایی نقاط قوت و ضعف های موجود در محیط داخلی</a:t>
          </a:r>
        </a:p>
      </dsp:txBody>
      <dsp:txXfrm>
        <a:off x="4527710" y="5258151"/>
        <a:ext cx="1323930" cy="1260720"/>
      </dsp:txXfrm>
    </dsp:sp>
    <dsp:sp modelId="{2AA3B55D-B559-41CF-8360-369793DBAB38}">
      <dsp:nvSpPr>
        <dsp:cNvPr id="0" name=""/>
        <dsp:cNvSpPr/>
      </dsp:nvSpPr>
      <dsp:spPr>
        <a:xfrm>
          <a:off x="2531322" y="4974780"/>
          <a:ext cx="1678967" cy="182746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fa-IR" sz="1600" kern="1200" dirty="0">
              <a:cs typeface="B Titr" panose="00000700000000000000" pitchFamily="2" charset="-78"/>
            </a:rPr>
            <a:t>6 – ارزیابی مجدد </a:t>
          </a:r>
          <a:r>
            <a:rPr lang="fa-IR" sz="1600" kern="1200" dirty="0" err="1">
              <a:cs typeface="B Titr" panose="00000700000000000000" pitchFamily="2" charset="-78"/>
            </a:rPr>
            <a:t>مآموریات</a:t>
          </a:r>
          <a:r>
            <a:rPr lang="fa-IR" sz="1600" kern="1200" dirty="0">
              <a:cs typeface="B Titr" panose="00000700000000000000" pitchFamily="2" charset="-78"/>
            </a:rPr>
            <a:t> و اهداف سازمان</a:t>
          </a:r>
        </a:p>
      </dsp:txBody>
      <dsp:txXfrm>
        <a:off x="2777201" y="5242406"/>
        <a:ext cx="1187209" cy="1292211"/>
      </dsp:txXfrm>
    </dsp:sp>
    <dsp:sp modelId="{8C44F936-B353-4F0A-A86E-277959A0A865}">
      <dsp:nvSpPr>
        <dsp:cNvPr id="0" name=""/>
        <dsp:cNvSpPr/>
      </dsp:nvSpPr>
      <dsp:spPr>
        <a:xfrm>
          <a:off x="1087681" y="3736529"/>
          <a:ext cx="1722434" cy="190852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1">
            <a:lnSpc>
              <a:spcPct val="90000"/>
            </a:lnSpc>
            <a:spcBef>
              <a:spcPct val="0"/>
            </a:spcBef>
            <a:spcAft>
              <a:spcPct val="35000"/>
            </a:spcAft>
          </a:pPr>
          <a:r>
            <a:rPr lang="fa-IR" sz="2100" kern="1200" dirty="0">
              <a:cs typeface="B Titr" panose="00000700000000000000" pitchFamily="2" charset="-78"/>
            </a:rPr>
            <a:t>7 – تدوین استراتژی جدید</a:t>
          </a:r>
        </a:p>
      </dsp:txBody>
      <dsp:txXfrm>
        <a:off x="1339926" y="4016025"/>
        <a:ext cx="1217944" cy="1349528"/>
      </dsp:txXfrm>
    </dsp:sp>
    <dsp:sp modelId="{3122D736-E981-4B31-86C2-03158B010BD6}">
      <dsp:nvSpPr>
        <dsp:cNvPr id="0" name=""/>
        <dsp:cNvSpPr/>
      </dsp:nvSpPr>
      <dsp:spPr>
        <a:xfrm>
          <a:off x="789366" y="2090309"/>
          <a:ext cx="1744524" cy="167563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fa-IR" sz="2000" kern="1200" dirty="0">
              <a:cs typeface="B Titr" panose="00000700000000000000" pitchFamily="2" charset="-78"/>
            </a:rPr>
            <a:t>8 – اجرای استراتژی جدید</a:t>
          </a:r>
        </a:p>
      </dsp:txBody>
      <dsp:txXfrm>
        <a:off x="1044846" y="2335701"/>
        <a:ext cx="1233564" cy="1184854"/>
      </dsp:txXfrm>
    </dsp:sp>
    <dsp:sp modelId="{EBD3B642-65E3-4764-83E4-E78C57D3BD23}">
      <dsp:nvSpPr>
        <dsp:cNvPr id="0" name=""/>
        <dsp:cNvSpPr/>
      </dsp:nvSpPr>
      <dsp:spPr>
        <a:xfrm>
          <a:off x="1336894" y="528211"/>
          <a:ext cx="2468336" cy="164946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a:cs typeface="B Titr" panose="00000700000000000000" pitchFamily="2" charset="-78"/>
            </a:rPr>
            <a:t>9 – ارزیابی نتایج و کنترل و سنجش استراتژی جدید در عمل</a:t>
          </a:r>
        </a:p>
      </dsp:txBody>
      <dsp:txXfrm>
        <a:off x="1698373" y="769769"/>
        <a:ext cx="1745378" cy="116634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0.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7.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8.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0.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4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270901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4182889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859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2604022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38200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3288149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34215244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161224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107449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F5B132-ABD9-4AFA-8933-5902B543FF67}" type="datetimeFigureOut">
              <a:rPr lang="fa-IR" smtClean="0"/>
              <a:t>1441/09/11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88817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F5B132-ABD9-4AFA-8933-5902B543FF67}" type="datetimeFigureOut">
              <a:rPr lang="fa-IR" smtClean="0"/>
              <a:t>1441/09/11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3157129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F5B132-ABD9-4AFA-8933-5902B543FF67}" type="datetimeFigureOut">
              <a:rPr lang="fa-IR" smtClean="0"/>
              <a:t>1441/09/11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167684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F5B132-ABD9-4AFA-8933-5902B543FF67}" type="datetimeFigureOut">
              <a:rPr lang="fa-IR" smtClean="0"/>
              <a:t>1441/09/11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3557143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5B132-ABD9-4AFA-8933-5902B543FF67}" type="datetimeFigureOut">
              <a:rPr lang="fa-IR" smtClean="0"/>
              <a:t>1441/09/11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122866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7F5B132-ABD9-4AFA-8933-5902B543FF67}" type="datetimeFigureOut">
              <a:rPr lang="fa-IR" smtClean="0"/>
              <a:t>1441/09/11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315668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F5B132-ABD9-4AFA-8933-5902B543FF67}" type="datetimeFigureOut">
              <a:rPr lang="fa-IR" smtClean="0"/>
              <a:t>1441/09/11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F825737-F612-4C1F-BB90-9D65C3187ED6}" type="slidenum">
              <a:rPr lang="fa-IR" smtClean="0"/>
              <a:t>‹#›</a:t>
            </a:fld>
            <a:endParaRPr lang="fa-IR"/>
          </a:p>
        </p:txBody>
      </p:sp>
    </p:spTree>
    <p:extLst>
      <p:ext uri="{BB962C8B-B14F-4D97-AF65-F5344CB8AC3E}">
        <p14:creationId xmlns:p14="http://schemas.microsoft.com/office/powerpoint/2010/main" val="2608755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7F5B132-ABD9-4AFA-8933-5902B543FF67}" type="datetimeFigureOut">
              <a:rPr lang="fa-IR" smtClean="0"/>
              <a:t>1441/09/11</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825737-F612-4C1F-BB90-9D65C3187ED6}" type="slidenum">
              <a:rPr lang="fa-IR" smtClean="0"/>
              <a:t>‹#›</a:t>
            </a:fld>
            <a:endParaRPr lang="fa-IR"/>
          </a:p>
        </p:txBody>
      </p:sp>
    </p:spTree>
    <p:extLst>
      <p:ext uri="{BB962C8B-B14F-4D97-AF65-F5344CB8AC3E}">
        <p14:creationId xmlns:p14="http://schemas.microsoft.com/office/powerpoint/2010/main" val="18032993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1.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1.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1.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1.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1.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1.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1.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1.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1.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1.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1.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1.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1.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0.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1.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1.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0.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1.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81.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1.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1.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1.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1.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A9B18674-321E-49A9-A3A6-7E4D308127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3965" y="745230"/>
            <a:ext cx="3664070" cy="5179320"/>
          </a:xfrm>
          <a:prstGeom prst="rect">
            <a:avLst/>
          </a:prstGeom>
        </p:spPr>
      </p:pic>
    </p:spTree>
    <p:extLst>
      <p:ext uri="{BB962C8B-B14F-4D97-AF65-F5344CB8AC3E}">
        <p14:creationId xmlns:p14="http://schemas.microsoft.com/office/powerpoint/2010/main" val="255652249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94A761D2-842B-4EB0-8FA1-D4E2BF0BC4EA}"/>
              </a:ext>
            </a:extLst>
          </p:cNvPr>
          <p:cNvGraphicFramePr/>
          <p:nvPr>
            <p:extLst>
              <p:ext uri="{D42A27DB-BD31-4B8C-83A1-F6EECF244321}">
                <p14:modId xmlns:p14="http://schemas.microsoft.com/office/powerpoint/2010/main" val="2732110769"/>
              </p:ext>
            </p:extLst>
          </p:nvPr>
        </p:nvGraphicFramePr>
        <p:xfrm>
          <a:off x="1936750" y="5672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58044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44948"/>
            <a:ext cx="9588500" cy="5541389"/>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3 – بروکراسی ماکس و بر :</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بروکراسی یعنی نامه نگاری و طی کردن سلسله مراتب در سازمان</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ظاهرآ به نظر می آید وقت گیر است ولی ثابت شده که بروکراس باعث دقت در عمل و سرعت در کار و یکنواختی در سازمان به جای سلیقه شخصی تنها در قلمرو وظایف کارکنان اجرا خواهد </a:t>
            </a:r>
            <a:r>
              <a:rPr lang="fa-IR" dirty="0" smtClean="0">
                <a:latin typeface="Calibri" panose="020F0502020204030204" pitchFamily="34" charset="0"/>
                <a:ea typeface="Calibri" panose="020F0502020204030204" pitchFamily="34" charset="0"/>
                <a:cs typeface="B Titr" panose="00000700000000000000" pitchFamily="2" charset="-78"/>
              </a:rPr>
              <a:t>شد.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مهمترین ویژگی های بروکسی و بر</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1 – سلسله مراتب روشنی برای ادارات وجود دارد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2 – وظایف ادارات به روشنی تعیین می شود </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3 – برای اجرای وظایف محوله باید پرسنل از تخصیص کافی برخوردار باشند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4 – یک سری فعالیت های سازمانی می بایست بر اساس تدوین مجموعه ای از مقررات و آئین نامه ها مشخص شود </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5 – به وسیله مجموعه قوانین تدوین شده اعضای سازمانی به اطاعت وا داشته می </a:t>
            </a:r>
            <a:r>
              <a:rPr lang="fa-IR" dirty="0" smtClean="0">
                <a:latin typeface="Calibri" panose="020F0502020204030204" pitchFamily="34" charset="0"/>
                <a:ea typeface="Calibri" panose="020F0502020204030204" pitchFamily="34" charset="0"/>
                <a:cs typeface="B Titr" panose="00000700000000000000" pitchFamily="2" charset="-78"/>
              </a:rPr>
              <a:t>شوند.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 </a:t>
            </a:r>
            <a:endParaRPr lang="en-US" dirty="0">
              <a:effectLst/>
              <a:latin typeface="Calibri" panose="020F0502020204030204" pitchFamily="34" charset="0"/>
              <a:ea typeface="Calibri" panose="020F0502020204030204" pitchFamily="34" charset="0"/>
              <a:cs typeface="B Titr" panose="00000700000000000000" pitchFamily="2" charset="-78"/>
            </a:endParaRPr>
          </a:p>
        </p:txBody>
      </p:sp>
      <p:sp>
        <p:nvSpPr>
          <p:cNvPr id="5" name="Double Brace 4"/>
          <p:cNvSpPr/>
          <p:nvPr/>
        </p:nvSpPr>
        <p:spPr>
          <a:xfrm>
            <a:off x="177800" y="3390900"/>
            <a:ext cx="10147300" cy="2438400"/>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6121881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1" y="1641978"/>
            <a:ext cx="5653712" cy="1388072"/>
          </a:xfrm>
          <a:prstGeom prst="rect">
            <a:avLst/>
          </a:prstGeom>
        </p:spPr>
        <p:txBody>
          <a:bodyPr wrap="square">
            <a:spAutoFit/>
          </a:bodyPr>
          <a:lstStyle/>
          <a:p>
            <a:pPr algn="ctr" rtl="1">
              <a:lnSpc>
                <a:spcPct val="107000"/>
              </a:lnSpc>
              <a:spcAft>
                <a:spcPts val="800"/>
              </a:spcAft>
            </a:pPr>
            <a:r>
              <a:rPr lang="fa-IR" sz="8000" b="1" dirty="0" smtClean="0">
                <a:latin typeface="Calibri" panose="020F0502020204030204" pitchFamily="34" charset="0"/>
                <a:ea typeface="Calibri" panose="020F0502020204030204" pitchFamily="34" charset="0"/>
                <a:cs typeface="B Kaj" panose="00000400000000000000" pitchFamily="2" charset="-78"/>
              </a:rPr>
              <a:t>پایان</a:t>
            </a:r>
            <a:endParaRPr lang="en-US" sz="8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62037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37D266B7-E9F7-4788-88F0-EF5E4703CCEF}"/>
              </a:ext>
            </a:extLst>
          </p:cNvPr>
          <p:cNvGraphicFramePr/>
          <p:nvPr>
            <p:extLst>
              <p:ext uri="{D42A27DB-BD31-4B8C-83A1-F6EECF244321}">
                <p14:modId xmlns:p14="http://schemas.microsoft.com/office/powerpoint/2010/main" val="3556158894"/>
              </p:ext>
            </p:extLst>
          </p:nvPr>
        </p:nvGraphicFramePr>
        <p:xfrm>
          <a:off x="118427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02031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A7D40475-203F-402D-8865-A39C144D3F46}"/>
              </a:ext>
            </a:extLst>
          </p:cNvPr>
          <p:cNvGraphicFramePr/>
          <p:nvPr>
            <p:extLst>
              <p:ext uri="{D42A27DB-BD31-4B8C-83A1-F6EECF244321}">
                <p14:modId xmlns:p14="http://schemas.microsoft.com/office/powerpoint/2010/main" val="1192677955"/>
              </p:ext>
            </p:extLst>
          </p:nvPr>
        </p:nvGraphicFramePr>
        <p:xfrm>
          <a:off x="1831975" y="464608"/>
          <a:ext cx="8128000" cy="5928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01129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845A8747-6E1A-46D7-85A5-374C07B0C7BF}"/>
              </a:ext>
            </a:extLst>
          </p:cNvPr>
          <p:cNvGraphicFramePr/>
          <p:nvPr>
            <p:extLst>
              <p:ext uri="{D42A27DB-BD31-4B8C-83A1-F6EECF244321}">
                <p14:modId xmlns:p14="http://schemas.microsoft.com/office/powerpoint/2010/main" val="2433592412"/>
              </p:ext>
            </p:extLst>
          </p:nvPr>
        </p:nvGraphicFramePr>
        <p:xfrm>
          <a:off x="1374774" y="274108"/>
          <a:ext cx="8969375" cy="6309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492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 xmlns:a16="http://schemas.microsoft.com/office/drawing/2014/main" id="{180CC48F-FDCC-41B0-A230-38A9B039751D}"/>
              </a:ext>
            </a:extLst>
          </p:cNvPr>
          <p:cNvGraphicFramePr/>
          <p:nvPr>
            <p:extLst>
              <p:ext uri="{D42A27DB-BD31-4B8C-83A1-F6EECF244321}">
                <p14:modId xmlns:p14="http://schemas.microsoft.com/office/powerpoint/2010/main" val="2828999004"/>
              </p:ext>
            </p:extLst>
          </p:nvPr>
        </p:nvGraphicFramePr>
        <p:xfrm>
          <a:off x="1260475"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93311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 xmlns:a16="http://schemas.microsoft.com/office/drawing/2014/main" id="{925B2ACC-93A5-4358-883A-89C55B6E12AA}"/>
              </a:ext>
            </a:extLst>
          </p:cNvPr>
          <p:cNvGrpSpPr/>
          <p:nvPr/>
        </p:nvGrpSpPr>
        <p:grpSpPr>
          <a:xfrm>
            <a:off x="597506" y="702657"/>
            <a:ext cx="9576289" cy="5418667"/>
            <a:chOff x="-9880" y="719666"/>
            <a:chExt cx="9576289" cy="5418667"/>
          </a:xfrm>
        </p:grpSpPr>
        <p:graphicFrame>
          <p:nvGraphicFramePr>
            <p:cNvPr id="2" name="Diagram 1">
              <a:extLst>
                <a:ext uri="{FF2B5EF4-FFF2-40B4-BE49-F238E27FC236}">
                  <a16:creationId xmlns="" xmlns:a16="http://schemas.microsoft.com/office/drawing/2014/main" id="{E7AF6661-7117-4CBC-8506-B322DBF7A4D3}"/>
                </a:ext>
              </a:extLst>
            </p:cNvPr>
            <p:cNvGraphicFramePr/>
            <p:nvPr>
              <p:extLst>
                <p:ext uri="{D42A27DB-BD31-4B8C-83A1-F6EECF244321}">
                  <p14:modId xmlns:p14="http://schemas.microsoft.com/office/powerpoint/2010/main" val="849205576"/>
                </p:ext>
              </p:extLst>
            </p:nvPr>
          </p:nvGraphicFramePr>
          <p:xfrm>
            <a:off x="52433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 xmlns:a16="http://schemas.microsoft.com/office/drawing/2014/main" id="{1A417826-CC5B-4BC3-9AC6-E082873BA163}"/>
                </a:ext>
              </a:extLst>
            </p:cNvPr>
            <p:cNvSpPr/>
            <p:nvPr/>
          </p:nvSpPr>
          <p:spPr>
            <a:xfrm rot="19392269">
              <a:off x="-9880" y="2024390"/>
              <a:ext cx="1672253" cy="523220"/>
            </a:xfrm>
            <a:prstGeom prst="rect">
              <a:avLst/>
            </a:prstGeom>
          </p:spPr>
          <p:txBody>
            <a:bodyPr wrap="none">
              <a:spAutoFit/>
            </a:bodyPr>
            <a:lstStyle/>
            <a:p>
              <a:r>
                <a:rPr lang="fa-IR" sz="2800" dirty="0">
                  <a:latin typeface="Calibri" panose="020F0502020204030204" pitchFamily="34" charset="0"/>
                  <a:ea typeface="Calibri" panose="020F0502020204030204" pitchFamily="34" charset="0"/>
                  <a:cs typeface="B Titr" panose="00000700000000000000" pitchFamily="2" charset="-78"/>
                </a:rPr>
                <a:t>بررسی اول </a:t>
              </a:r>
              <a:endParaRPr lang="fa-IR" sz="2400" dirty="0">
                <a:cs typeface="B Titr" panose="00000700000000000000" pitchFamily="2" charset="-78"/>
              </a:endParaRPr>
            </a:p>
          </p:txBody>
        </p:sp>
        <p:sp>
          <p:nvSpPr>
            <p:cNvPr id="4" name="Rectangle 3">
              <a:extLst>
                <a:ext uri="{FF2B5EF4-FFF2-40B4-BE49-F238E27FC236}">
                  <a16:creationId xmlns="" xmlns:a16="http://schemas.microsoft.com/office/drawing/2014/main" id="{78108868-0BF2-4C05-9ADF-78ACABCA1797}"/>
                </a:ext>
              </a:extLst>
            </p:cNvPr>
            <p:cNvSpPr/>
            <p:nvPr/>
          </p:nvSpPr>
          <p:spPr>
            <a:xfrm rot="2407037">
              <a:off x="7738252" y="2221466"/>
              <a:ext cx="1828157" cy="523220"/>
            </a:xfrm>
            <a:prstGeom prst="rect">
              <a:avLst/>
            </a:prstGeom>
          </p:spPr>
          <p:txBody>
            <a:bodyPr wrap="square">
              <a:spAutoFit/>
            </a:bodyPr>
            <a:lstStyle/>
            <a:p>
              <a:r>
                <a:rPr lang="fa-IR" sz="2800" dirty="0">
                  <a:latin typeface="Calibri" panose="020F0502020204030204" pitchFamily="34" charset="0"/>
                  <a:ea typeface="Calibri" panose="020F0502020204030204" pitchFamily="34" charset="0"/>
                  <a:cs typeface="B Titr" panose="00000700000000000000" pitchFamily="2" charset="-78"/>
                </a:rPr>
                <a:t>بررسی دوم </a:t>
              </a:r>
              <a:endParaRPr lang="fa-IR" sz="2400" dirty="0">
                <a:cs typeface="B Titr" panose="00000700000000000000" pitchFamily="2" charset="-78"/>
              </a:endParaRPr>
            </a:p>
          </p:txBody>
        </p:sp>
        <p:cxnSp>
          <p:nvCxnSpPr>
            <p:cNvPr id="6" name="Straight Arrow Connector 5">
              <a:extLst>
                <a:ext uri="{FF2B5EF4-FFF2-40B4-BE49-F238E27FC236}">
                  <a16:creationId xmlns="" xmlns:a16="http://schemas.microsoft.com/office/drawing/2014/main" id="{F245DCCB-858D-4D2E-B72F-5CDD7F70CCB0}"/>
                </a:ext>
              </a:extLst>
            </p:cNvPr>
            <p:cNvCxnSpPr/>
            <p:nvPr/>
          </p:nvCxnSpPr>
          <p:spPr>
            <a:xfrm>
              <a:off x="1028700" y="2543175"/>
              <a:ext cx="419100" cy="57150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 name="Straight Arrow Connector 7">
              <a:extLst>
                <a:ext uri="{FF2B5EF4-FFF2-40B4-BE49-F238E27FC236}">
                  <a16:creationId xmlns="" xmlns:a16="http://schemas.microsoft.com/office/drawing/2014/main" id="{D4EAA56E-E7BC-43DF-A96C-D551DC9E0A55}"/>
                </a:ext>
              </a:extLst>
            </p:cNvPr>
            <p:cNvCxnSpPr>
              <a:cxnSpLocks/>
              <a:stCxn id="4" idx="2"/>
            </p:cNvCxnSpPr>
            <p:nvPr/>
          </p:nvCxnSpPr>
          <p:spPr>
            <a:xfrm flipH="1">
              <a:off x="8001005" y="2683137"/>
              <a:ext cx="482756" cy="564888"/>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grpSp>
    </p:spTree>
    <p:extLst>
      <p:ext uri="{BB962C8B-B14F-4D97-AF65-F5344CB8AC3E}">
        <p14:creationId xmlns:p14="http://schemas.microsoft.com/office/powerpoint/2010/main" val="3012136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 xmlns:a16="http://schemas.microsoft.com/office/drawing/2014/main" id="{15CCA4DF-919D-4F11-A09B-54878E1EFB6E}"/>
              </a:ext>
            </a:extLst>
          </p:cNvPr>
          <p:cNvGrpSpPr/>
          <p:nvPr/>
        </p:nvGrpSpPr>
        <p:grpSpPr>
          <a:xfrm>
            <a:off x="1327985" y="1019160"/>
            <a:ext cx="7858125" cy="4819680"/>
            <a:chOff x="1628775" y="95220"/>
            <a:chExt cx="7858125" cy="4819680"/>
          </a:xfrm>
        </p:grpSpPr>
        <p:sp>
          <p:nvSpPr>
            <p:cNvPr id="2" name="Rectangle 1">
              <a:extLst>
                <a:ext uri="{FF2B5EF4-FFF2-40B4-BE49-F238E27FC236}">
                  <a16:creationId xmlns="" xmlns:a16="http://schemas.microsoft.com/office/drawing/2014/main" id="{E1832EB2-668C-4582-8C1F-197E2FBBAEA1}"/>
                </a:ext>
              </a:extLst>
            </p:cNvPr>
            <p:cNvSpPr/>
            <p:nvPr/>
          </p:nvSpPr>
          <p:spPr>
            <a:xfrm>
              <a:off x="1628775" y="742950"/>
              <a:ext cx="2038350" cy="1657350"/>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fa-IR" sz="3200" dirty="0">
                  <a:cs typeface="B Titr" panose="00000700000000000000" pitchFamily="2" charset="-78"/>
                </a:rPr>
                <a:t>برنامه ریزی عملیاتی </a:t>
              </a:r>
            </a:p>
          </p:txBody>
        </p:sp>
        <p:sp>
          <p:nvSpPr>
            <p:cNvPr id="3" name="Rectangle 2">
              <a:extLst>
                <a:ext uri="{FF2B5EF4-FFF2-40B4-BE49-F238E27FC236}">
                  <a16:creationId xmlns="" xmlns:a16="http://schemas.microsoft.com/office/drawing/2014/main" id="{C48373F0-F131-4410-9667-88327FDB2BA3}"/>
                </a:ext>
              </a:extLst>
            </p:cNvPr>
            <p:cNvSpPr/>
            <p:nvPr/>
          </p:nvSpPr>
          <p:spPr>
            <a:xfrm>
              <a:off x="5524500" y="742950"/>
              <a:ext cx="2105025" cy="1657350"/>
            </a:xfrm>
            <a:prstGeom prst="rect">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1" anchor="ctr"/>
            <a:lstStyle/>
            <a:p>
              <a:pPr algn="ctr"/>
              <a:r>
                <a:rPr lang="fa-IR" sz="3600" dirty="0">
                  <a:latin typeface="Calibri" panose="020F0502020204030204" pitchFamily="34" charset="0"/>
                  <a:ea typeface="Calibri" panose="020F0502020204030204" pitchFamily="34" charset="0"/>
                  <a:cs typeface="B Titr" panose="00000700000000000000" pitchFamily="2" charset="-78"/>
                </a:rPr>
                <a:t>برنامه ریزی استراتژیک </a:t>
              </a:r>
              <a:endParaRPr lang="fa-IR" sz="3600" dirty="0">
                <a:cs typeface="B Titr" panose="00000700000000000000" pitchFamily="2" charset="-78"/>
              </a:endParaRPr>
            </a:p>
          </p:txBody>
        </p:sp>
        <p:cxnSp>
          <p:nvCxnSpPr>
            <p:cNvPr id="5" name="Straight Arrow Connector 4">
              <a:extLst>
                <a:ext uri="{FF2B5EF4-FFF2-40B4-BE49-F238E27FC236}">
                  <a16:creationId xmlns="" xmlns:a16="http://schemas.microsoft.com/office/drawing/2014/main" id="{75211A0E-6165-4D25-8CDA-503884C58B56}"/>
                </a:ext>
              </a:extLst>
            </p:cNvPr>
            <p:cNvCxnSpPr>
              <a:stCxn id="2" idx="2"/>
            </p:cNvCxnSpPr>
            <p:nvPr/>
          </p:nvCxnSpPr>
          <p:spPr>
            <a:xfrm>
              <a:off x="2647950" y="2400300"/>
              <a:ext cx="0" cy="1314450"/>
            </a:xfrm>
            <a:prstGeom prst="straightConnector1">
              <a:avLst/>
            </a:prstGeom>
            <a:ln w="9525" cap="flat" cmpd="sng" algn="ctr">
              <a:solidFill>
                <a:schemeClr val="accent5"/>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7" name="Straight Arrow Connector 6">
              <a:extLst>
                <a:ext uri="{FF2B5EF4-FFF2-40B4-BE49-F238E27FC236}">
                  <a16:creationId xmlns="" xmlns:a16="http://schemas.microsoft.com/office/drawing/2014/main" id="{A753E07F-A63E-4EC5-8180-26BE60E42AFB}"/>
                </a:ext>
              </a:extLst>
            </p:cNvPr>
            <p:cNvCxnSpPr>
              <a:stCxn id="3" idx="2"/>
            </p:cNvCxnSpPr>
            <p:nvPr/>
          </p:nvCxnSpPr>
          <p:spPr>
            <a:xfrm>
              <a:off x="6577013" y="2400300"/>
              <a:ext cx="4762" cy="1314450"/>
            </a:xfrm>
            <a:prstGeom prst="straightConnector1">
              <a:avLst/>
            </a:prstGeom>
            <a:ln w="9525" cap="flat" cmpd="sng" algn="ctr">
              <a:solidFill>
                <a:schemeClr val="accent5"/>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9" name="Rectangle 8">
              <a:extLst>
                <a:ext uri="{FF2B5EF4-FFF2-40B4-BE49-F238E27FC236}">
                  <a16:creationId xmlns="" xmlns:a16="http://schemas.microsoft.com/office/drawing/2014/main" id="{416FDA46-B268-4356-88B3-C9F6F07147DD}"/>
                </a:ext>
              </a:extLst>
            </p:cNvPr>
            <p:cNvSpPr/>
            <p:nvPr/>
          </p:nvSpPr>
          <p:spPr>
            <a:xfrm>
              <a:off x="2047902" y="3714750"/>
              <a:ext cx="1228698" cy="1200150"/>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3200" dirty="0">
                  <a:cs typeface="B Titr" panose="00000700000000000000" pitchFamily="2" charset="-78"/>
                </a:rPr>
                <a:t>کارایی</a:t>
              </a:r>
            </a:p>
          </p:txBody>
        </p:sp>
        <p:sp>
          <p:nvSpPr>
            <p:cNvPr id="10" name="Rectangle 9">
              <a:extLst>
                <a:ext uri="{FF2B5EF4-FFF2-40B4-BE49-F238E27FC236}">
                  <a16:creationId xmlns="" xmlns:a16="http://schemas.microsoft.com/office/drawing/2014/main" id="{71FC7FBC-AD4F-4AB0-B195-3A32CDA9A538}"/>
                </a:ext>
              </a:extLst>
            </p:cNvPr>
            <p:cNvSpPr/>
            <p:nvPr/>
          </p:nvSpPr>
          <p:spPr>
            <a:xfrm>
              <a:off x="5967407" y="3714750"/>
              <a:ext cx="1328743" cy="1200150"/>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fa-IR" sz="4000" dirty="0">
                  <a:latin typeface="Calibri" panose="020F0502020204030204" pitchFamily="34" charset="0"/>
                  <a:ea typeface="Calibri" panose="020F0502020204030204" pitchFamily="34" charset="0"/>
                  <a:cs typeface="B Titr" panose="00000700000000000000" pitchFamily="2" charset="-78"/>
                </a:rPr>
                <a:t>اثر بخشی</a:t>
              </a:r>
              <a:endParaRPr lang="fa-IR" sz="4000" dirty="0">
                <a:cs typeface="B Titr" panose="00000700000000000000" pitchFamily="2" charset="-78"/>
              </a:endParaRPr>
            </a:p>
          </p:txBody>
        </p:sp>
        <p:sp>
          <p:nvSpPr>
            <p:cNvPr id="11" name="Rectangle 10">
              <a:extLst>
                <a:ext uri="{FF2B5EF4-FFF2-40B4-BE49-F238E27FC236}">
                  <a16:creationId xmlns="" xmlns:a16="http://schemas.microsoft.com/office/drawing/2014/main" id="{AB380103-FAC9-43B9-9A9F-C74CA023262A}"/>
                </a:ext>
              </a:extLst>
            </p:cNvPr>
            <p:cNvSpPr/>
            <p:nvPr/>
          </p:nvSpPr>
          <p:spPr>
            <a:xfrm>
              <a:off x="7941284" y="95220"/>
              <a:ext cx="1545616" cy="923330"/>
            </a:xfrm>
            <a:prstGeom prst="rect">
              <a:avLst/>
            </a:prstGeom>
          </p:spPr>
          <p:txBody>
            <a:bodyPr wrap="none">
              <a:spAutoFit/>
            </a:bodyPr>
            <a:lstStyle/>
            <a:p>
              <a:r>
                <a:rPr lang="fa-IR" sz="5400" dirty="0">
                  <a:solidFill>
                    <a:srgbClr val="FF0000"/>
                  </a:solidFill>
                  <a:latin typeface="Calibri" panose="020F0502020204030204" pitchFamily="34" charset="0"/>
                  <a:ea typeface="Calibri" panose="020F0502020204030204" pitchFamily="34" charset="0"/>
                  <a:cs typeface="B Titr" panose="00000700000000000000" pitchFamily="2" charset="-78"/>
                </a:rPr>
                <a:t>نکته :</a:t>
              </a:r>
              <a:endParaRPr lang="fa-IR" sz="4800" dirty="0">
                <a:solidFill>
                  <a:srgbClr val="FF0000"/>
                </a:solidFill>
                <a:cs typeface="B Titr" panose="00000700000000000000" pitchFamily="2" charset="-78"/>
              </a:endParaRPr>
            </a:p>
          </p:txBody>
        </p:sp>
      </p:grpSp>
    </p:spTree>
    <p:extLst>
      <p:ext uri="{BB962C8B-B14F-4D97-AF65-F5344CB8AC3E}">
        <p14:creationId xmlns:p14="http://schemas.microsoft.com/office/powerpoint/2010/main" val="2966132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CF562D1C-66B8-4F9F-913D-8C4408233CB1}"/>
              </a:ext>
            </a:extLst>
          </p:cNvPr>
          <p:cNvGraphicFramePr/>
          <p:nvPr>
            <p:extLst>
              <p:ext uri="{D42A27DB-BD31-4B8C-83A1-F6EECF244321}">
                <p14:modId xmlns:p14="http://schemas.microsoft.com/office/powerpoint/2010/main" val="3468020992"/>
              </p:ext>
            </p:extLst>
          </p:nvPr>
        </p:nvGraphicFramePr>
        <p:xfrm>
          <a:off x="1148180" y="59901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Arrow Connector 3">
            <a:extLst>
              <a:ext uri="{FF2B5EF4-FFF2-40B4-BE49-F238E27FC236}">
                <a16:creationId xmlns="" xmlns:a16="http://schemas.microsoft.com/office/drawing/2014/main" id="{7C654D83-F737-4234-9838-92593E722631}"/>
              </a:ext>
            </a:extLst>
          </p:cNvPr>
          <p:cNvCxnSpPr/>
          <p:nvPr/>
        </p:nvCxnSpPr>
        <p:spPr>
          <a:xfrm flipH="1">
            <a:off x="2516351" y="5674254"/>
            <a:ext cx="1914525" cy="29527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5" name="Rectangle 4">
            <a:extLst>
              <a:ext uri="{FF2B5EF4-FFF2-40B4-BE49-F238E27FC236}">
                <a16:creationId xmlns="" xmlns:a16="http://schemas.microsoft.com/office/drawing/2014/main" id="{D9E1B03C-4B81-43F3-A2B7-2305C86AA99E}"/>
              </a:ext>
            </a:extLst>
          </p:cNvPr>
          <p:cNvSpPr/>
          <p:nvPr/>
        </p:nvSpPr>
        <p:spPr>
          <a:xfrm>
            <a:off x="639762" y="5827493"/>
            <a:ext cx="1425575" cy="10001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r" rtl="1">
              <a:lnSpc>
                <a:spcPct val="107000"/>
              </a:lnSpc>
              <a:spcAft>
                <a:spcPts val="800"/>
              </a:spcAft>
            </a:pPr>
            <a:r>
              <a:rPr lang="fa-IR" sz="1400" dirty="0">
                <a:latin typeface="Calibri" panose="020F0502020204030204" pitchFamily="34" charset="0"/>
                <a:ea typeface="Calibri" panose="020F0502020204030204" pitchFamily="34" charset="0"/>
                <a:cs typeface="B Titr" panose="00000700000000000000" pitchFamily="2" charset="-78"/>
              </a:rPr>
              <a:t>تهیه برنامه کوتاه مدت ( تعیین بودجه و زمان بندی )</a:t>
            </a:r>
            <a:endParaRPr lang="en-US" sz="1100" dirty="0">
              <a:latin typeface="Calibri" panose="020F0502020204030204" pitchFamily="34" charset="0"/>
              <a:ea typeface="Calibri" panose="020F0502020204030204" pitchFamily="34" charset="0"/>
              <a:cs typeface="B Titr" panose="00000700000000000000" pitchFamily="2" charset="-78"/>
            </a:endParaRPr>
          </a:p>
        </p:txBody>
      </p:sp>
      <p:cxnSp>
        <p:nvCxnSpPr>
          <p:cNvPr id="7" name="Straight Arrow Connector 6">
            <a:extLst>
              <a:ext uri="{FF2B5EF4-FFF2-40B4-BE49-F238E27FC236}">
                <a16:creationId xmlns="" xmlns:a16="http://schemas.microsoft.com/office/drawing/2014/main" id="{CA8814F8-019A-4AFA-BCCB-BB6DF6F88A93}"/>
              </a:ext>
            </a:extLst>
          </p:cNvPr>
          <p:cNvCxnSpPr/>
          <p:nvPr/>
        </p:nvCxnSpPr>
        <p:spPr>
          <a:xfrm flipH="1">
            <a:off x="3962400" y="5943600"/>
            <a:ext cx="361950" cy="337609"/>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8" name="Rectangle 7">
            <a:extLst>
              <a:ext uri="{FF2B5EF4-FFF2-40B4-BE49-F238E27FC236}">
                <a16:creationId xmlns="" xmlns:a16="http://schemas.microsoft.com/office/drawing/2014/main" id="{C193D853-7AAD-4338-BC3F-712485061D61}"/>
              </a:ext>
            </a:extLst>
          </p:cNvPr>
          <p:cNvSpPr/>
          <p:nvPr/>
        </p:nvSpPr>
        <p:spPr>
          <a:xfrm>
            <a:off x="2705100" y="5995458"/>
            <a:ext cx="1257300" cy="77681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fa-IR" dirty="0">
                <a:latin typeface="Calibri" panose="020F0502020204030204" pitchFamily="34" charset="0"/>
                <a:ea typeface="Calibri" panose="020F0502020204030204" pitchFamily="34" charset="0"/>
                <a:cs typeface="B Titr" panose="00000700000000000000" pitchFamily="2" charset="-78"/>
              </a:rPr>
              <a:t> باز بینی و تعیین موارد انحراف</a:t>
            </a:r>
            <a:endParaRPr lang="fa-IR" dirty="0">
              <a:cs typeface="B Titr" panose="00000700000000000000" pitchFamily="2" charset="-78"/>
            </a:endParaRPr>
          </a:p>
        </p:txBody>
      </p:sp>
      <p:cxnSp>
        <p:nvCxnSpPr>
          <p:cNvPr id="10" name="Straight Arrow Connector 9">
            <a:extLst>
              <a:ext uri="{FF2B5EF4-FFF2-40B4-BE49-F238E27FC236}">
                <a16:creationId xmlns="" xmlns:a16="http://schemas.microsoft.com/office/drawing/2014/main" id="{27C546BA-B610-42F5-873C-FEDA6758F1CC}"/>
              </a:ext>
            </a:extLst>
          </p:cNvPr>
          <p:cNvCxnSpPr/>
          <p:nvPr/>
        </p:nvCxnSpPr>
        <p:spPr>
          <a:xfrm>
            <a:off x="5753100" y="5648325"/>
            <a:ext cx="1981200" cy="398991"/>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 name="Rectangle 10">
            <a:extLst>
              <a:ext uri="{FF2B5EF4-FFF2-40B4-BE49-F238E27FC236}">
                <a16:creationId xmlns="" xmlns:a16="http://schemas.microsoft.com/office/drawing/2014/main" id="{78DF4087-8BC3-4B03-806D-872500908784}"/>
              </a:ext>
            </a:extLst>
          </p:cNvPr>
          <p:cNvSpPr/>
          <p:nvPr/>
        </p:nvSpPr>
        <p:spPr>
          <a:xfrm>
            <a:off x="7947353" y="5847820"/>
            <a:ext cx="1349375" cy="10001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 تعیین معیارهای عملکرد و موقعیت : کمیت . کیفیت و هزینه</a:t>
            </a:r>
            <a:endParaRPr lang="fa-IR" sz="1600" dirty="0">
              <a:cs typeface="B Titr" panose="00000700000000000000" pitchFamily="2" charset="-78"/>
            </a:endParaRPr>
          </a:p>
        </p:txBody>
      </p:sp>
      <p:cxnSp>
        <p:nvCxnSpPr>
          <p:cNvPr id="13" name="Straight Arrow Connector 12">
            <a:extLst>
              <a:ext uri="{FF2B5EF4-FFF2-40B4-BE49-F238E27FC236}">
                <a16:creationId xmlns="" xmlns:a16="http://schemas.microsoft.com/office/drawing/2014/main" id="{B263BB8B-6983-4850-8F24-4D2C7053A6A3}"/>
              </a:ext>
            </a:extLst>
          </p:cNvPr>
          <p:cNvCxnSpPr/>
          <p:nvPr/>
        </p:nvCxnSpPr>
        <p:spPr>
          <a:xfrm>
            <a:off x="5676900" y="5943600"/>
            <a:ext cx="419100" cy="31538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6" name="Rectangle 15">
            <a:extLst>
              <a:ext uri="{FF2B5EF4-FFF2-40B4-BE49-F238E27FC236}">
                <a16:creationId xmlns="" xmlns:a16="http://schemas.microsoft.com/office/drawing/2014/main" id="{2387CFD8-9751-4C80-96D0-29ECD77F9026}"/>
              </a:ext>
            </a:extLst>
          </p:cNvPr>
          <p:cNvSpPr/>
          <p:nvPr/>
        </p:nvSpPr>
        <p:spPr>
          <a:xfrm>
            <a:off x="6162675" y="6047316"/>
            <a:ext cx="1019175" cy="7249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 تهیه برنامه جدید</a:t>
            </a:r>
            <a:endParaRPr lang="fa-IR" sz="1600" dirty="0">
              <a:cs typeface="B Titr" panose="00000700000000000000" pitchFamily="2" charset="-78"/>
            </a:endParaRPr>
          </a:p>
        </p:txBody>
      </p:sp>
      <p:sp>
        <p:nvSpPr>
          <p:cNvPr id="17" name="Rectangle 16">
            <a:extLst>
              <a:ext uri="{FF2B5EF4-FFF2-40B4-BE49-F238E27FC236}">
                <a16:creationId xmlns="" xmlns:a16="http://schemas.microsoft.com/office/drawing/2014/main" id="{F7E30990-FBA0-4CD4-98C8-59592F17E1E2}"/>
              </a:ext>
            </a:extLst>
          </p:cNvPr>
          <p:cNvSpPr/>
          <p:nvPr/>
        </p:nvSpPr>
        <p:spPr>
          <a:xfrm>
            <a:off x="6088303" y="237832"/>
            <a:ext cx="5990743" cy="553357"/>
          </a:xfrm>
          <a:prstGeom prst="rect">
            <a:avLst/>
          </a:prstGeom>
        </p:spPr>
        <p:txBody>
          <a:bodyPr wrap="non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اما برنامه ی استراتژیک به اثر بخشی نظر دارد.</a:t>
            </a:r>
            <a:endParaRPr lang="en-US" sz="2000" dirty="0">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1511696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 xmlns:a16="http://schemas.microsoft.com/office/drawing/2014/main" id="{D1368E13-FB83-4FAD-9491-1D1601D432E7}"/>
              </a:ext>
            </a:extLst>
          </p:cNvPr>
          <p:cNvGraphicFramePr/>
          <p:nvPr>
            <p:extLst>
              <p:ext uri="{D42A27DB-BD31-4B8C-83A1-F6EECF244321}">
                <p14:modId xmlns:p14="http://schemas.microsoft.com/office/powerpoint/2010/main" val="110936895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rrow: Bent-Up 5">
            <a:extLst>
              <a:ext uri="{FF2B5EF4-FFF2-40B4-BE49-F238E27FC236}">
                <a16:creationId xmlns="" xmlns:a16="http://schemas.microsoft.com/office/drawing/2014/main" id="{09C19D10-E462-4ECD-9C9F-CDF740EA95DD}"/>
              </a:ext>
            </a:extLst>
          </p:cNvPr>
          <p:cNvSpPr/>
          <p:nvPr/>
        </p:nvSpPr>
        <p:spPr>
          <a:xfrm>
            <a:off x="8420100" y="1562100"/>
            <a:ext cx="514350" cy="619125"/>
          </a:xfrm>
          <a:prstGeom prst="bentUp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p>
        </p:txBody>
      </p:sp>
      <p:sp>
        <p:nvSpPr>
          <p:cNvPr id="8" name="Rectangle 7">
            <a:extLst>
              <a:ext uri="{FF2B5EF4-FFF2-40B4-BE49-F238E27FC236}">
                <a16:creationId xmlns="" xmlns:a16="http://schemas.microsoft.com/office/drawing/2014/main" id="{981175C4-0279-4027-872A-7E0877ADB73C}"/>
              </a:ext>
            </a:extLst>
          </p:cNvPr>
          <p:cNvSpPr/>
          <p:nvPr/>
        </p:nvSpPr>
        <p:spPr>
          <a:xfrm>
            <a:off x="7047186" y="76200"/>
            <a:ext cx="2725464" cy="1485900"/>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rtl="1">
              <a:lnSpc>
                <a:spcPct val="107000"/>
              </a:lnSpc>
              <a:spcAft>
                <a:spcPts val="800"/>
              </a:spcAft>
            </a:pPr>
            <a:r>
              <a:rPr lang="fa-IR" sz="1600" dirty="0">
                <a:latin typeface="Calibri" panose="020F0502020204030204" pitchFamily="34" charset="0"/>
                <a:ea typeface="Calibri" panose="020F0502020204030204" pitchFamily="34" charset="0"/>
                <a:cs typeface="B Koodak" panose="00000700000000000000" pitchFamily="2" charset="-78"/>
              </a:rPr>
              <a:t>1 – نخستین و اساسی ترین روش تصویری برنامه ریزی می باشد . در این جدول زمان پیش بینی شده برای اجرای برنامه ها و زمان نهایی اجرای برنامه ها به صورت تصویری است</a:t>
            </a:r>
            <a:endParaRPr lang="en-US" sz="1600" dirty="0">
              <a:latin typeface="Calibri" panose="020F0502020204030204" pitchFamily="34" charset="0"/>
              <a:ea typeface="Calibri" panose="020F0502020204030204" pitchFamily="34" charset="0"/>
              <a:cs typeface="B Koodak" panose="00000700000000000000" pitchFamily="2" charset="-78"/>
            </a:endParaRPr>
          </a:p>
        </p:txBody>
      </p:sp>
      <p:sp>
        <p:nvSpPr>
          <p:cNvPr id="19" name="Arrow: Bent 18">
            <a:extLst>
              <a:ext uri="{FF2B5EF4-FFF2-40B4-BE49-F238E27FC236}">
                <a16:creationId xmlns="" xmlns:a16="http://schemas.microsoft.com/office/drawing/2014/main" id="{597B7DC2-90F1-4485-86F3-EB5CBDBE3189}"/>
              </a:ext>
            </a:extLst>
          </p:cNvPr>
          <p:cNvSpPr/>
          <p:nvPr/>
        </p:nvSpPr>
        <p:spPr>
          <a:xfrm rot="16200000">
            <a:off x="3207545" y="1659730"/>
            <a:ext cx="581025" cy="547690"/>
          </a:xfrm>
          <a:prstGeom prst="bent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solidFill>
                <a:schemeClr val="tx1"/>
              </a:solidFill>
            </a:endParaRPr>
          </a:p>
        </p:txBody>
      </p:sp>
      <p:sp>
        <p:nvSpPr>
          <p:cNvPr id="20" name="Rectangle 19">
            <a:extLst>
              <a:ext uri="{FF2B5EF4-FFF2-40B4-BE49-F238E27FC236}">
                <a16:creationId xmlns="" xmlns:a16="http://schemas.microsoft.com/office/drawing/2014/main" id="{534B7CD7-96EC-450E-ADDA-BFEFC553B733}"/>
              </a:ext>
            </a:extLst>
          </p:cNvPr>
          <p:cNvSpPr/>
          <p:nvPr/>
        </p:nvSpPr>
        <p:spPr>
          <a:xfrm>
            <a:off x="716757" y="-65443"/>
            <a:ext cx="3240388" cy="1708505"/>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rtl="1">
              <a:lnSpc>
                <a:spcPct val="107000"/>
              </a:lnSpc>
              <a:spcAft>
                <a:spcPts val="800"/>
              </a:spcAft>
            </a:pPr>
            <a:r>
              <a:rPr lang="fa-IR" sz="1600" dirty="0">
                <a:latin typeface="Calibri" panose="020F0502020204030204" pitchFamily="34" charset="0"/>
                <a:ea typeface="Calibri" panose="020F0502020204030204" pitchFamily="34" charset="0"/>
                <a:cs typeface="B Koodak" panose="00000700000000000000" pitchFamily="2" charset="-78"/>
              </a:rPr>
              <a:t>واحد زمانی مورد استفاده در این جدول روز . هفته و ماه است</a:t>
            </a:r>
            <a:endParaRPr lang="en-US" sz="1600" dirty="0">
              <a:latin typeface="Calibri" panose="020F0502020204030204" pitchFamily="34" charset="0"/>
              <a:ea typeface="Calibri" panose="020F0502020204030204" pitchFamily="34" charset="0"/>
              <a:cs typeface="B Koodak" panose="00000700000000000000" pitchFamily="2" charset="-78"/>
            </a:endParaRPr>
          </a:p>
          <a:p>
            <a:pPr algn="ctr" rtl="1">
              <a:lnSpc>
                <a:spcPct val="107000"/>
              </a:lnSpc>
              <a:spcAft>
                <a:spcPts val="800"/>
              </a:spcAft>
            </a:pPr>
            <a:r>
              <a:rPr lang="fa-IR" sz="1600" dirty="0">
                <a:latin typeface="Calibri" panose="020F0502020204030204" pitchFamily="34" charset="0"/>
                <a:ea typeface="Calibri" panose="020F0502020204030204" pitchFamily="34" charset="0"/>
                <a:cs typeface="B Koodak" panose="00000700000000000000" pitchFamily="2" charset="-78"/>
              </a:rPr>
              <a:t>در فعالیت های ورزشی احداث </a:t>
            </a:r>
            <a:r>
              <a:rPr lang="fa-IR" sz="1600" dirty="0" err="1">
                <a:latin typeface="Calibri" panose="020F0502020204030204" pitchFamily="34" charset="0"/>
                <a:ea typeface="Calibri" panose="020F0502020204030204" pitchFamily="34" charset="0"/>
                <a:cs typeface="B Koodak" panose="00000700000000000000" pitchFamily="2" charset="-78"/>
              </a:rPr>
              <a:t>فضاها</a:t>
            </a:r>
            <a:r>
              <a:rPr lang="fa-IR" sz="1600" dirty="0">
                <a:latin typeface="Calibri" panose="020F0502020204030204" pitchFamily="34" charset="0"/>
                <a:ea typeface="Calibri" panose="020F0502020204030204" pitchFamily="34" charset="0"/>
                <a:cs typeface="B Koodak" panose="00000700000000000000" pitchFamily="2" charset="-78"/>
              </a:rPr>
              <a:t> . امکانات کالبدی و برگزاری مسابقات ورزشی کاربرد دارد</a:t>
            </a:r>
            <a:endParaRPr lang="en-US" sz="1600" dirty="0">
              <a:latin typeface="Calibri" panose="020F0502020204030204" pitchFamily="34" charset="0"/>
              <a:ea typeface="Calibri" panose="020F0502020204030204" pitchFamily="34" charset="0"/>
              <a:cs typeface="B Koodak" panose="00000700000000000000" pitchFamily="2" charset="-78"/>
            </a:endParaRPr>
          </a:p>
          <a:p>
            <a:pPr algn="ctr" rtl="1">
              <a:lnSpc>
                <a:spcPct val="107000"/>
              </a:lnSpc>
              <a:spcAft>
                <a:spcPts val="800"/>
              </a:spcAft>
            </a:pPr>
            <a:r>
              <a:rPr lang="fa-IR" sz="1600" dirty="0">
                <a:latin typeface="Calibri" panose="020F0502020204030204" pitchFamily="34" charset="0"/>
                <a:ea typeface="Calibri" panose="020F0502020204030204" pitchFamily="34" charset="0"/>
                <a:cs typeface="B Koodak" panose="00000700000000000000" pitchFamily="2" charset="-78"/>
              </a:rPr>
              <a:t>نمودار ظرفیت هم گفته می شود</a:t>
            </a:r>
            <a:endParaRPr lang="en-US" sz="1600" dirty="0">
              <a:latin typeface="Calibri" panose="020F0502020204030204" pitchFamily="34" charset="0"/>
              <a:ea typeface="Calibri" panose="020F0502020204030204" pitchFamily="34" charset="0"/>
              <a:cs typeface="B Koodak" panose="00000700000000000000" pitchFamily="2" charset="-78"/>
            </a:endParaRPr>
          </a:p>
        </p:txBody>
      </p:sp>
      <p:sp>
        <p:nvSpPr>
          <p:cNvPr id="21" name="Arrow: Bent 20">
            <a:extLst>
              <a:ext uri="{FF2B5EF4-FFF2-40B4-BE49-F238E27FC236}">
                <a16:creationId xmlns="" xmlns:a16="http://schemas.microsoft.com/office/drawing/2014/main" id="{44A7EF1B-F983-423B-9D42-3FF0762FAF04}"/>
              </a:ext>
            </a:extLst>
          </p:cNvPr>
          <p:cNvSpPr/>
          <p:nvPr/>
        </p:nvSpPr>
        <p:spPr>
          <a:xfrm rot="16200000">
            <a:off x="2795584" y="3429000"/>
            <a:ext cx="547691" cy="552450"/>
          </a:xfrm>
          <a:prstGeom prst="bentArrow">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endParaRPr lang="fa-IR">
              <a:solidFill>
                <a:schemeClr val="tx1"/>
              </a:solidFill>
            </a:endParaRPr>
          </a:p>
        </p:txBody>
      </p:sp>
      <p:sp>
        <p:nvSpPr>
          <p:cNvPr id="22" name="Rectangle 21">
            <a:extLst>
              <a:ext uri="{FF2B5EF4-FFF2-40B4-BE49-F238E27FC236}">
                <a16:creationId xmlns="" xmlns:a16="http://schemas.microsoft.com/office/drawing/2014/main" id="{9B723065-45F0-4117-8983-3D24EEAADDB1}"/>
              </a:ext>
            </a:extLst>
          </p:cNvPr>
          <p:cNvSpPr/>
          <p:nvPr/>
        </p:nvSpPr>
        <p:spPr>
          <a:xfrm>
            <a:off x="247650" y="1952625"/>
            <a:ext cx="2545554" cy="4829174"/>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sz="1600" dirty="0">
                <a:cs typeface="B Titr" panose="00000700000000000000" pitchFamily="2" charset="-78"/>
              </a:rPr>
              <a:t> 1 – مد نظر قرار دادن هدف</a:t>
            </a:r>
          </a:p>
          <a:p>
            <a:pPr algn="ctr"/>
            <a:r>
              <a:rPr lang="fa-IR" sz="1600" dirty="0">
                <a:cs typeface="B Titr" panose="00000700000000000000" pitchFamily="2" charset="-78"/>
              </a:rPr>
              <a:t> 2 – پیش بینی عملیات </a:t>
            </a:r>
          </a:p>
          <a:p>
            <a:pPr algn="ctr"/>
            <a:r>
              <a:rPr lang="fa-IR" sz="1600" dirty="0">
                <a:cs typeface="B Titr" panose="00000700000000000000" pitchFamily="2" charset="-78"/>
              </a:rPr>
              <a:t> 3 – تعیین زمان مناسب اجرای فعالیت        </a:t>
            </a:r>
          </a:p>
          <a:p>
            <a:pPr algn="ctr"/>
            <a:r>
              <a:rPr lang="fa-IR" sz="1600" dirty="0">
                <a:cs typeface="B Titr" panose="00000700000000000000" pitchFamily="2" charset="-78"/>
              </a:rPr>
              <a:t>  4 – تعیین مکان مناسب اجرای فعالیت</a:t>
            </a:r>
          </a:p>
          <a:p>
            <a:pPr algn="ctr"/>
            <a:r>
              <a:rPr lang="fa-IR" sz="1600" dirty="0">
                <a:cs typeface="B Titr" panose="00000700000000000000" pitchFamily="2" charset="-78"/>
              </a:rPr>
              <a:t>  5 – محاسبه ی بودجه مناسب اجرای فعالیت</a:t>
            </a:r>
          </a:p>
          <a:p>
            <a:pPr algn="ctr"/>
            <a:r>
              <a:rPr lang="fa-IR" sz="1600" dirty="0">
                <a:cs typeface="B Titr" panose="00000700000000000000" pitchFamily="2" charset="-78"/>
              </a:rPr>
              <a:t>  6 – پیش بینی تدابیر لازم برای تامین بودجه از منابع دولتی و غیر دولتی</a:t>
            </a:r>
          </a:p>
          <a:p>
            <a:pPr algn="ctr"/>
            <a:r>
              <a:rPr lang="fa-IR" sz="1600" dirty="0">
                <a:cs typeface="B Titr" panose="00000700000000000000" pitchFamily="2" charset="-78"/>
              </a:rPr>
              <a:t> 7 – مشورت و هماهنگی با واحد های اجرایی و مشارکت کننده به منظور تصویب ابتدایی تقویم</a:t>
            </a:r>
          </a:p>
          <a:p>
            <a:pPr algn="ctr"/>
            <a:r>
              <a:rPr lang="fa-IR" sz="1600" dirty="0">
                <a:cs typeface="B Titr" panose="00000700000000000000" pitchFamily="2" charset="-78"/>
              </a:rPr>
              <a:t> 8 – دفاع از تقویم تنظیم شده و تصویب آنها</a:t>
            </a:r>
          </a:p>
          <a:p>
            <a:pPr algn="ctr"/>
            <a:r>
              <a:rPr lang="fa-IR" sz="1600" dirty="0">
                <a:cs typeface="B Titr" panose="00000700000000000000" pitchFamily="2" charset="-78"/>
              </a:rPr>
              <a:t>  9 – ابلاغ تقویم ورزشی تصویب شده به واحد های اجرایی تحت پوشش برای ایجاد</a:t>
            </a:r>
          </a:p>
        </p:txBody>
      </p:sp>
    </p:spTree>
    <p:extLst>
      <p:ext uri="{BB962C8B-B14F-4D97-AF65-F5344CB8AC3E}">
        <p14:creationId xmlns:p14="http://schemas.microsoft.com/office/powerpoint/2010/main" val="32653273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4F67CED-700D-4266-BF86-3069977ABDC3}"/>
              </a:ext>
            </a:extLst>
          </p:cNvPr>
          <p:cNvSpPr/>
          <p:nvPr/>
        </p:nvSpPr>
        <p:spPr>
          <a:xfrm>
            <a:off x="885825" y="343882"/>
            <a:ext cx="8562975" cy="3650358"/>
          </a:xfrm>
          <a:prstGeom prst="rect">
            <a:avLst/>
          </a:prstGeom>
        </p:spPr>
        <p:txBody>
          <a:bodyPr wrap="square">
            <a:spAutoFit/>
          </a:bodyPr>
          <a:lstStyle/>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گام های فرآیند برنامه ریزی :</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اول                 مقصود کلی موسسه را تعیین کنیم</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دوم                 هدف ها را تعیین می کند </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سوم                پیش بینی ها را انجام می دهد</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چهارم             منابع سازمان را ارزیابی می کند</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پنجم                 راه حل های مختلف را طرح ریزی نمایید</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ششم                   هماهنگی را بررسی </a:t>
            </a:r>
            <a:r>
              <a:rPr lang="fa-IR" sz="1600" b="1" dirty="0" err="1">
                <a:latin typeface="Calibri" panose="020F0502020204030204" pitchFamily="34" charset="0"/>
                <a:ea typeface="Calibri" panose="020F0502020204030204" pitchFamily="34" charset="0"/>
                <a:cs typeface="B Nazanin" panose="00000400000000000000" pitchFamily="2" charset="-78"/>
              </a:rPr>
              <a:t>کیند</a:t>
            </a:r>
            <a:r>
              <a:rPr lang="fa-IR" sz="1600" b="1" dirty="0">
                <a:latin typeface="Calibri" panose="020F0502020204030204" pitchFamily="34" charset="0"/>
                <a:ea typeface="Calibri" panose="020F0502020204030204" pitchFamily="34" charset="0"/>
                <a:cs typeface="B Nazanin" panose="00000400000000000000" pitchFamily="2" charset="-78"/>
              </a:rPr>
              <a:t> </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هفتم                   برنامه ای را انتخاب کنید</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هشتم                  برنامه را اجرا کنید </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07000"/>
              </a:lnSpc>
              <a:spcAft>
                <a:spcPts val="800"/>
              </a:spcAft>
            </a:pPr>
            <a:r>
              <a:rPr lang="fa-IR" sz="1600" b="1" dirty="0">
                <a:latin typeface="Calibri" panose="020F0502020204030204" pitchFamily="34" charset="0"/>
                <a:ea typeface="Calibri" panose="020F0502020204030204" pitchFamily="34" charset="0"/>
                <a:cs typeface="B Nazanin" panose="00000400000000000000" pitchFamily="2" charset="-78"/>
              </a:rPr>
              <a:t>نهم                     برنامه را ارزیابی کنید</a:t>
            </a:r>
            <a:endParaRPr lang="en-US" sz="1600" b="1" dirty="0">
              <a:latin typeface="Calibri" panose="020F0502020204030204" pitchFamily="34" charset="0"/>
              <a:ea typeface="Calibri" panose="020F0502020204030204" pitchFamily="34" charset="0"/>
              <a:cs typeface="B Nazanin" panose="00000400000000000000" pitchFamily="2" charset="-78"/>
            </a:endParaRPr>
          </a:p>
        </p:txBody>
      </p:sp>
      <p:cxnSp>
        <p:nvCxnSpPr>
          <p:cNvPr id="4" name="Straight Arrow Connector 3">
            <a:extLst>
              <a:ext uri="{FF2B5EF4-FFF2-40B4-BE49-F238E27FC236}">
                <a16:creationId xmlns="" xmlns:a16="http://schemas.microsoft.com/office/drawing/2014/main" id="{31F39088-5788-4971-9EDF-D512D3631732}"/>
              </a:ext>
            </a:extLst>
          </p:cNvPr>
          <p:cNvCxnSpPr/>
          <p:nvPr/>
        </p:nvCxnSpPr>
        <p:spPr>
          <a:xfrm flipH="1">
            <a:off x="8591550" y="971550"/>
            <a:ext cx="5429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6" name="Straight Arrow Connector 5">
            <a:extLst>
              <a:ext uri="{FF2B5EF4-FFF2-40B4-BE49-F238E27FC236}">
                <a16:creationId xmlns="" xmlns:a16="http://schemas.microsoft.com/office/drawing/2014/main" id="{3F841564-0A22-4479-8964-B680B7245E26}"/>
              </a:ext>
            </a:extLst>
          </p:cNvPr>
          <p:cNvCxnSpPr/>
          <p:nvPr/>
        </p:nvCxnSpPr>
        <p:spPr>
          <a:xfrm flipH="1">
            <a:off x="8591550" y="1276350"/>
            <a:ext cx="5429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8" name="Straight Arrow Connector 7">
            <a:extLst>
              <a:ext uri="{FF2B5EF4-FFF2-40B4-BE49-F238E27FC236}">
                <a16:creationId xmlns="" xmlns:a16="http://schemas.microsoft.com/office/drawing/2014/main" id="{8159EBC4-553A-4CC3-B627-7E49B4B92056}"/>
              </a:ext>
            </a:extLst>
          </p:cNvPr>
          <p:cNvCxnSpPr/>
          <p:nvPr/>
        </p:nvCxnSpPr>
        <p:spPr>
          <a:xfrm flipH="1">
            <a:off x="8591550" y="1619250"/>
            <a:ext cx="5429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0" name="Straight Arrow Connector 9">
            <a:extLst>
              <a:ext uri="{FF2B5EF4-FFF2-40B4-BE49-F238E27FC236}">
                <a16:creationId xmlns="" xmlns:a16="http://schemas.microsoft.com/office/drawing/2014/main" id="{9BAAE319-922D-47BA-95A9-297B21F344D8}"/>
              </a:ext>
            </a:extLst>
          </p:cNvPr>
          <p:cNvCxnSpPr/>
          <p:nvPr/>
        </p:nvCxnSpPr>
        <p:spPr>
          <a:xfrm flipH="1">
            <a:off x="8524875" y="1971675"/>
            <a:ext cx="4667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2" name="Straight Arrow Connector 11">
            <a:extLst>
              <a:ext uri="{FF2B5EF4-FFF2-40B4-BE49-F238E27FC236}">
                <a16:creationId xmlns="" xmlns:a16="http://schemas.microsoft.com/office/drawing/2014/main" id="{CCCDEABA-4725-4B15-BD16-F665650AC2C0}"/>
              </a:ext>
            </a:extLst>
          </p:cNvPr>
          <p:cNvCxnSpPr/>
          <p:nvPr/>
        </p:nvCxnSpPr>
        <p:spPr>
          <a:xfrm flipH="1">
            <a:off x="8524875" y="2286000"/>
            <a:ext cx="5429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4" name="Straight Arrow Connector 13">
            <a:extLst>
              <a:ext uri="{FF2B5EF4-FFF2-40B4-BE49-F238E27FC236}">
                <a16:creationId xmlns="" xmlns:a16="http://schemas.microsoft.com/office/drawing/2014/main" id="{979DF662-9520-4D99-BEB1-A0AB8A9E4144}"/>
              </a:ext>
            </a:extLst>
          </p:cNvPr>
          <p:cNvCxnSpPr/>
          <p:nvPr/>
        </p:nvCxnSpPr>
        <p:spPr>
          <a:xfrm flipH="1">
            <a:off x="8448675" y="2609850"/>
            <a:ext cx="6191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6" name="Straight Arrow Connector 15">
            <a:extLst>
              <a:ext uri="{FF2B5EF4-FFF2-40B4-BE49-F238E27FC236}">
                <a16:creationId xmlns="" xmlns:a16="http://schemas.microsoft.com/office/drawing/2014/main" id="{F657F63E-577E-47D3-9B94-72AC54AFB8D5}"/>
              </a:ext>
            </a:extLst>
          </p:cNvPr>
          <p:cNvCxnSpPr/>
          <p:nvPr/>
        </p:nvCxnSpPr>
        <p:spPr>
          <a:xfrm flipH="1">
            <a:off x="8448675" y="2933700"/>
            <a:ext cx="6191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18" name="Straight Arrow Connector 17">
            <a:extLst>
              <a:ext uri="{FF2B5EF4-FFF2-40B4-BE49-F238E27FC236}">
                <a16:creationId xmlns="" xmlns:a16="http://schemas.microsoft.com/office/drawing/2014/main" id="{91B9912D-69B7-4DA5-89A6-2757C9CDC6E5}"/>
              </a:ext>
            </a:extLst>
          </p:cNvPr>
          <p:cNvCxnSpPr/>
          <p:nvPr/>
        </p:nvCxnSpPr>
        <p:spPr>
          <a:xfrm flipH="1">
            <a:off x="8448675" y="3267075"/>
            <a:ext cx="619125"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cxnSp>
        <p:nvCxnSpPr>
          <p:cNvPr id="20" name="Straight Arrow Connector 19">
            <a:extLst>
              <a:ext uri="{FF2B5EF4-FFF2-40B4-BE49-F238E27FC236}">
                <a16:creationId xmlns="" xmlns:a16="http://schemas.microsoft.com/office/drawing/2014/main" id="{8BA780F2-92E6-411A-8FC1-456DED08A1C7}"/>
              </a:ext>
            </a:extLst>
          </p:cNvPr>
          <p:cNvCxnSpPr/>
          <p:nvPr/>
        </p:nvCxnSpPr>
        <p:spPr>
          <a:xfrm flipH="1">
            <a:off x="8448675" y="3590925"/>
            <a:ext cx="685800" cy="0"/>
          </a:xfrm>
          <a:prstGeom prst="straightConnector1">
            <a:avLst/>
          </a:prstGeom>
          <a:ln>
            <a:tailEnd type="triangle"/>
          </a:ln>
        </p:spPr>
        <p:style>
          <a:lnRef idx="3">
            <a:schemeClr val="accent5"/>
          </a:lnRef>
          <a:fillRef idx="0">
            <a:schemeClr val="accent5"/>
          </a:fillRef>
          <a:effectRef idx="2">
            <a:schemeClr val="accent5"/>
          </a:effectRef>
          <a:fontRef idx="minor">
            <a:schemeClr val="tx1"/>
          </a:fontRef>
        </p:style>
      </p:cxnSp>
      <p:sp>
        <p:nvSpPr>
          <p:cNvPr id="21" name="Rectangle 20">
            <a:extLst>
              <a:ext uri="{FF2B5EF4-FFF2-40B4-BE49-F238E27FC236}">
                <a16:creationId xmlns="" xmlns:a16="http://schemas.microsoft.com/office/drawing/2014/main" id="{DBE4C9B7-6F8C-4CD5-9E48-53283A2DC00F}"/>
              </a:ext>
            </a:extLst>
          </p:cNvPr>
          <p:cNvSpPr/>
          <p:nvPr/>
        </p:nvSpPr>
        <p:spPr>
          <a:xfrm>
            <a:off x="361950" y="4110754"/>
            <a:ext cx="9186863" cy="1182888"/>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نکته : تقویم ورزشی در واقع برنامه عملیاتی یک فدراسیون . هیئت یا سازمان ورزشی است که معمولا برای دوره های یک ساله تنظیم می 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تقویم ورزشی فدراسیون یک ساله ولی فدراسیون جهانی 4 ساله است.</a:t>
            </a:r>
            <a:endParaRPr lang="en-US" sz="2000" dirty="0">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4980836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2A1A9BB-8F43-4F55-B74E-6789D80A15D1}"/>
              </a:ext>
            </a:extLst>
          </p:cNvPr>
          <p:cNvSpPr/>
          <p:nvPr/>
        </p:nvSpPr>
        <p:spPr>
          <a:xfrm>
            <a:off x="1762125" y="517946"/>
            <a:ext cx="8267700" cy="6037550"/>
          </a:xfrm>
          <a:prstGeom prst="rect">
            <a:avLst/>
          </a:prstGeom>
        </p:spPr>
        <p:txBody>
          <a:bodyPr wrap="square">
            <a:spAutoFit/>
          </a:bodyPr>
          <a:lstStyle/>
          <a:p>
            <a:pPr algn="ctr" rtl="1">
              <a:lnSpc>
                <a:spcPct val="200000"/>
              </a:lnSpc>
              <a:spcAft>
                <a:spcPts val="1000"/>
              </a:spcAft>
            </a:pPr>
            <a:r>
              <a:rPr lang="fa-IR" sz="2800" b="1" dirty="0">
                <a:latin typeface="IranNastaliq" panose="02020505000000020003" pitchFamily="18" charset="0"/>
                <a:ea typeface="Calibri" panose="020F0502020204030204" pitchFamily="34" charset="0"/>
                <a:cs typeface="B Nazanin" panose="00000400000000000000" pitchFamily="2" charset="-78"/>
              </a:rPr>
              <a:t>دانشکده فنی حرفه ای امام علی ( ع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1000"/>
              </a:spcAft>
            </a:pPr>
            <a:r>
              <a:rPr lang="fa-IR" sz="4800" dirty="0" smtClean="0">
                <a:latin typeface="Calibri" panose="020F0502020204030204" pitchFamily="34" charset="0"/>
                <a:ea typeface="Calibri" panose="020F0502020204030204" pitchFamily="34" charset="0"/>
                <a:cs typeface="B Nazanin" panose="00000400000000000000" pitchFamily="2" charset="-78"/>
              </a:rPr>
              <a:t>نام درس </a:t>
            </a:r>
            <a:r>
              <a:rPr lang="ar-SA" sz="4800" dirty="0" smtClean="0">
                <a:latin typeface="Calibri" panose="020F0502020204030204" pitchFamily="34" charset="0"/>
                <a:ea typeface="Calibri" panose="020F0502020204030204" pitchFamily="34" charset="0"/>
                <a:cs typeface="B Nazanin" panose="00000400000000000000" pitchFamily="2" charset="-78"/>
              </a:rPr>
              <a:t>:</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1000"/>
              </a:spcAft>
            </a:pPr>
            <a:r>
              <a:rPr lang="fa-IR" sz="4800" dirty="0" smtClean="0">
                <a:latin typeface="Calibri" panose="020F0502020204030204" pitchFamily="34" charset="0"/>
                <a:ea typeface="Calibri" panose="020F0502020204030204" pitchFamily="34" charset="0"/>
                <a:cs typeface="B Nazanin" panose="00000400000000000000" pitchFamily="2" charset="-78"/>
              </a:rPr>
              <a:t>(</a:t>
            </a:r>
            <a:r>
              <a:rPr lang="ar-SA" sz="4800" dirty="0" smtClean="0">
                <a:latin typeface="Calibri" panose="020F0502020204030204" pitchFamily="34" charset="0"/>
                <a:ea typeface="Calibri" panose="020F0502020204030204" pitchFamily="34" charset="0"/>
                <a:cs typeface="B Nazanin" panose="00000400000000000000" pitchFamily="2" charset="-78"/>
              </a:rPr>
              <a:t>مدیریت </a:t>
            </a:r>
            <a:r>
              <a:rPr lang="ar-SA" sz="4800" dirty="0">
                <a:latin typeface="Calibri" panose="020F0502020204030204" pitchFamily="34" charset="0"/>
                <a:ea typeface="Calibri" panose="020F0502020204030204" pitchFamily="34" charset="0"/>
                <a:cs typeface="B Nazanin" panose="00000400000000000000" pitchFamily="2" charset="-78"/>
              </a:rPr>
              <a:t>عمومی </a:t>
            </a:r>
            <a:r>
              <a:rPr lang="fa-IR" sz="4800" dirty="0" smtClean="0">
                <a:latin typeface="Calibri" panose="020F0502020204030204" pitchFamily="34" charset="0"/>
                <a:ea typeface="Calibri" panose="020F0502020204030204" pitchFamily="34" charset="0"/>
                <a:cs typeface="B Nazanin" panose="00000400000000000000" pitchFamily="2" charset="-78"/>
              </a:rPr>
              <a:t>)</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1000"/>
              </a:spcAft>
            </a:pPr>
            <a:r>
              <a:rPr lang="fa-IR" sz="4800" dirty="0" smtClean="0">
                <a:latin typeface="Calibri" panose="020F0502020204030204" pitchFamily="34" charset="0"/>
                <a:ea typeface="Calibri" panose="020F0502020204030204" pitchFamily="34" charset="0"/>
                <a:cs typeface="B Nazanin" panose="00000400000000000000" pitchFamily="2" charset="-78"/>
              </a:rPr>
              <a:t>آراد </a:t>
            </a:r>
            <a:r>
              <a:rPr lang="fa-IR" sz="4800" dirty="0">
                <a:latin typeface="Calibri" panose="020F0502020204030204" pitchFamily="34" charset="0"/>
                <a:ea typeface="Calibri" panose="020F0502020204030204" pitchFamily="34" charset="0"/>
                <a:cs typeface="B Nazanin" panose="00000400000000000000" pitchFamily="2" charset="-78"/>
              </a:rPr>
              <a:t>سلیمان پور</a:t>
            </a:r>
            <a:endParaRPr lang="en-US" sz="1600" dirty="0">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1000"/>
              </a:spcAft>
            </a:pPr>
            <a:r>
              <a:rPr lang="fa-IR" sz="4800" dirty="0" err="1">
                <a:latin typeface="Calibri" panose="020F0502020204030204" pitchFamily="34" charset="0"/>
                <a:ea typeface="Calibri" panose="020F0502020204030204" pitchFamily="34" charset="0"/>
                <a:cs typeface="B Nazanin" panose="00000400000000000000" pitchFamily="2" charset="-78"/>
              </a:rPr>
              <a:t>مقطع:کارشناسی</a:t>
            </a:r>
            <a:endParaRPr lang="en-US" sz="16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515980284"/>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9912FCD2-3C17-4D3B-8895-7D4D892C5031}"/>
              </a:ext>
            </a:extLst>
          </p:cNvPr>
          <p:cNvGraphicFramePr/>
          <p:nvPr>
            <p:extLst>
              <p:ext uri="{D42A27DB-BD31-4B8C-83A1-F6EECF244321}">
                <p14:modId xmlns:p14="http://schemas.microsoft.com/office/powerpoint/2010/main" val="2941592560"/>
              </p:ext>
            </p:extLst>
          </p:nvPr>
        </p:nvGraphicFramePr>
        <p:xfrm>
          <a:off x="102235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52737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548EA417-C648-411D-AB22-97794F53C9AB}"/>
              </a:ext>
            </a:extLst>
          </p:cNvPr>
          <p:cNvSpPr/>
          <p:nvPr/>
        </p:nvSpPr>
        <p:spPr>
          <a:xfrm>
            <a:off x="5838825" y="197527"/>
            <a:ext cx="3498460" cy="1146211"/>
          </a:xfrm>
          <a:prstGeom prst="rect">
            <a:avLst/>
          </a:prstGeom>
        </p:spPr>
        <p:txBody>
          <a:bodyPr wrap="square">
            <a:spAutoFit/>
          </a:bodyPr>
          <a:lstStyle/>
          <a:p>
            <a:pPr algn="r" rtl="1">
              <a:lnSpc>
                <a:spcPct val="107000"/>
              </a:lnSpc>
              <a:spcAft>
                <a:spcPts val="800"/>
              </a:spcAft>
            </a:pPr>
            <a:r>
              <a:rPr lang="fa-IR" sz="32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فصل 2 : اصول </a:t>
            </a:r>
            <a:r>
              <a:rPr lang="fa-IR" sz="3200" dirty="0">
                <a:solidFill>
                  <a:srgbClr val="FF0000"/>
                </a:solidFill>
                <a:latin typeface="Calibri" panose="020F0502020204030204" pitchFamily="34" charset="0"/>
                <a:ea typeface="Calibri" panose="020F0502020204030204" pitchFamily="34" charset="0"/>
                <a:cs typeface="B Titr" panose="00000700000000000000" pitchFamily="2" charset="-78"/>
              </a:rPr>
              <a:t>و مبانی سازماندهی</a:t>
            </a:r>
            <a:endParaRPr lang="en-US" sz="3200" dirty="0">
              <a:solidFill>
                <a:srgbClr val="FF0000"/>
              </a:solidFill>
              <a:latin typeface="Calibri" panose="020F0502020204030204" pitchFamily="34" charset="0"/>
              <a:ea typeface="Calibri" panose="020F0502020204030204" pitchFamily="34" charset="0"/>
              <a:cs typeface="B Titr" panose="00000700000000000000" pitchFamily="2" charset="-78"/>
            </a:endParaRPr>
          </a:p>
        </p:txBody>
      </p:sp>
      <p:sp>
        <p:nvSpPr>
          <p:cNvPr id="3" name="Rectangle 2">
            <a:extLst>
              <a:ext uri="{FF2B5EF4-FFF2-40B4-BE49-F238E27FC236}">
                <a16:creationId xmlns="" xmlns:a16="http://schemas.microsoft.com/office/drawing/2014/main" id="{956A1788-6A13-45FE-B6E5-5A402D91A2D6}"/>
              </a:ext>
            </a:extLst>
          </p:cNvPr>
          <p:cNvSpPr/>
          <p:nvPr/>
        </p:nvSpPr>
        <p:spPr>
          <a:xfrm>
            <a:off x="638175" y="197527"/>
            <a:ext cx="3112323" cy="553357"/>
          </a:xfrm>
          <a:prstGeom prst="rect">
            <a:avLst/>
          </a:prstGeom>
        </p:spPr>
        <p:txBody>
          <a:bodyPr wrap="squar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مدیریت عمومی</a:t>
            </a:r>
            <a:endParaRPr lang="en-US" sz="1400"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4" name="Diagram 3">
            <a:extLst>
              <a:ext uri="{FF2B5EF4-FFF2-40B4-BE49-F238E27FC236}">
                <a16:creationId xmlns="" xmlns:a16="http://schemas.microsoft.com/office/drawing/2014/main" id="{D26A29D3-6829-4B4D-BDA3-EA0BC0359E57}"/>
              </a:ext>
            </a:extLst>
          </p:cNvPr>
          <p:cNvGraphicFramePr/>
          <p:nvPr>
            <p:extLst>
              <p:ext uri="{D42A27DB-BD31-4B8C-83A1-F6EECF244321}">
                <p14:modId xmlns:p14="http://schemas.microsoft.com/office/powerpoint/2010/main" val="1817638533"/>
              </p:ext>
            </p:extLst>
          </p:nvPr>
        </p:nvGraphicFramePr>
        <p:xfrm>
          <a:off x="1070304" y="134373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37847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7BB880A8-53F4-4982-B032-F74747FCF404}"/>
              </a:ext>
            </a:extLst>
          </p:cNvPr>
          <p:cNvSpPr/>
          <p:nvPr/>
        </p:nvSpPr>
        <p:spPr>
          <a:xfrm>
            <a:off x="314326" y="206331"/>
            <a:ext cx="8449282" cy="388696"/>
          </a:xfrm>
          <a:prstGeom prst="rect">
            <a:avLst/>
          </a:prstGeom>
        </p:spPr>
        <p:txBody>
          <a:bodyPr wrap="square">
            <a:spAutoFit/>
          </a:bodyPr>
          <a:lstStyle/>
          <a:p>
            <a:pPr algn="r" rtl="1">
              <a:lnSpc>
                <a:spcPct val="107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نمودار سازمانی : شکلی است در طراحی سازمان برای طبقه بندی فعالیت ها و روابط ترسیم می شود</a:t>
            </a:r>
            <a:endParaRPr lang="en-US"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a:extLst>
              <a:ext uri="{FF2B5EF4-FFF2-40B4-BE49-F238E27FC236}">
                <a16:creationId xmlns="" xmlns:a16="http://schemas.microsoft.com/office/drawing/2014/main" id="{F079AB7A-62E3-4BE4-B4A9-4ED77A5AB12E}"/>
              </a:ext>
            </a:extLst>
          </p:cNvPr>
          <p:cNvGraphicFramePr/>
          <p:nvPr>
            <p:extLst>
              <p:ext uri="{D42A27DB-BD31-4B8C-83A1-F6EECF244321}">
                <p14:modId xmlns:p14="http://schemas.microsoft.com/office/powerpoint/2010/main" val="1169624641"/>
              </p:ext>
            </p:extLst>
          </p:nvPr>
        </p:nvGraphicFramePr>
        <p:xfrm>
          <a:off x="600075" y="672041"/>
          <a:ext cx="8855075" cy="6062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31817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6E286AEE-129D-4FDB-87B1-F0D33FF8F280}"/>
              </a:ext>
            </a:extLst>
          </p:cNvPr>
          <p:cNvGraphicFramePr/>
          <p:nvPr>
            <p:extLst>
              <p:ext uri="{D42A27DB-BD31-4B8C-83A1-F6EECF244321}">
                <p14:modId xmlns:p14="http://schemas.microsoft.com/office/powerpoint/2010/main" val="2431854544"/>
              </p:ext>
            </p:extLst>
          </p:nvPr>
        </p:nvGraphicFramePr>
        <p:xfrm>
          <a:off x="669925" y="500591"/>
          <a:ext cx="8128000" cy="5900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52933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6C5312F3-9A6D-4296-8E80-A9CE15B47769}"/>
              </a:ext>
            </a:extLst>
          </p:cNvPr>
          <p:cNvGraphicFramePr/>
          <p:nvPr>
            <p:extLst>
              <p:ext uri="{D42A27DB-BD31-4B8C-83A1-F6EECF244321}">
                <p14:modId xmlns:p14="http://schemas.microsoft.com/office/powerpoint/2010/main" val="646822531"/>
              </p:ext>
            </p:extLst>
          </p:nvPr>
        </p:nvGraphicFramePr>
        <p:xfrm>
          <a:off x="831850" y="414866"/>
          <a:ext cx="8128000" cy="5976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Arrow Connector 3">
            <a:extLst>
              <a:ext uri="{FF2B5EF4-FFF2-40B4-BE49-F238E27FC236}">
                <a16:creationId xmlns="" xmlns:a16="http://schemas.microsoft.com/office/drawing/2014/main" id="{DB860F47-3BD2-45A3-BBEA-9A73F5C5BBC4}"/>
              </a:ext>
            </a:extLst>
          </p:cNvPr>
          <p:cNvCxnSpPr/>
          <p:nvPr/>
        </p:nvCxnSpPr>
        <p:spPr>
          <a:xfrm flipH="1" flipV="1">
            <a:off x="2352675" y="904875"/>
            <a:ext cx="200025" cy="5810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 name="Rectangle 4">
            <a:extLst>
              <a:ext uri="{FF2B5EF4-FFF2-40B4-BE49-F238E27FC236}">
                <a16:creationId xmlns="" xmlns:a16="http://schemas.microsoft.com/office/drawing/2014/main" id="{24B26C53-F9FD-493E-BB35-3931B0D726A6}"/>
              </a:ext>
            </a:extLst>
          </p:cNvPr>
          <p:cNvSpPr/>
          <p:nvPr/>
        </p:nvSpPr>
        <p:spPr>
          <a:xfrm>
            <a:off x="1228725" y="190499"/>
            <a:ext cx="1123950" cy="781051"/>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sz="1600" dirty="0">
                <a:cs typeface="B Titr" panose="00000700000000000000" pitchFamily="2" charset="-78"/>
              </a:rPr>
              <a:t>ویژگی های شخصی مدیر</a:t>
            </a:r>
          </a:p>
        </p:txBody>
      </p:sp>
      <p:cxnSp>
        <p:nvCxnSpPr>
          <p:cNvPr id="7" name="Straight Arrow Connector 6">
            <a:extLst>
              <a:ext uri="{FF2B5EF4-FFF2-40B4-BE49-F238E27FC236}">
                <a16:creationId xmlns="" xmlns:a16="http://schemas.microsoft.com/office/drawing/2014/main" id="{3BF54DFB-7BDA-4D9C-9039-076708DF745B}"/>
              </a:ext>
            </a:extLst>
          </p:cNvPr>
          <p:cNvCxnSpPr/>
          <p:nvPr/>
        </p:nvCxnSpPr>
        <p:spPr>
          <a:xfrm flipH="1">
            <a:off x="1727200" y="1952625"/>
            <a:ext cx="6254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Rectangle: Rounded Corners 7">
            <a:extLst>
              <a:ext uri="{FF2B5EF4-FFF2-40B4-BE49-F238E27FC236}">
                <a16:creationId xmlns="" xmlns:a16="http://schemas.microsoft.com/office/drawing/2014/main" id="{1F7F0D4C-A9AB-469B-81A9-B2C42E2A470B}"/>
              </a:ext>
            </a:extLst>
          </p:cNvPr>
          <p:cNvSpPr/>
          <p:nvPr/>
        </p:nvSpPr>
        <p:spPr>
          <a:xfrm>
            <a:off x="704850" y="1485900"/>
            <a:ext cx="895350" cy="781031"/>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sz="3200" dirty="0">
                <a:cs typeface="B Titr" panose="00000700000000000000" pitchFamily="2" charset="-78"/>
              </a:rPr>
              <a:t>نفوذ</a:t>
            </a:r>
          </a:p>
        </p:txBody>
      </p:sp>
      <p:cxnSp>
        <p:nvCxnSpPr>
          <p:cNvPr id="12" name="Straight Arrow Connector 11">
            <a:extLst>
              <a:ext uri="{FF2B5EF4-FFF2-40B4-BE49-F238E27FC236}">
                <a16:creationId xmlns="" xmlns:a16="http://schemas.microsoft.com/office/drawing/2014/main" id="{AFCF794D-98A5-44A2-BF36-E4B36D3D9BCA}"/>
              </a:ext>
            </a:extLst>
          </p:cNvPr>
          <p:cNvCxnSpPr/>
          <p:nvPr/>
        </p:nvCxnSpPr>
        <p:spPr>
          <a:xfrm flipH="1">
            <a:off x="1905000" y="2466975"/>
            <a:ext cx="561975" cy="5143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Rectangle: Rounded Corners 12">
            <a:extLst>
              <a:ext uri="{FF2B5EF4-FFF2-40B4-BE49-F238E27FC236}">
                <a16:creationId xmlns="" xmlns:a16="http://schemas.microsoft.com/office/drawing/2014/main" id="{0BDC9180-A938-48AC-8513-1F8ECEA5DD52}"/>
              </a:ext>
            </a:extLst>
          </p:cNvPr>
          <p:cNvSpPr/>
          <p:nvPr/>
        </p:nvSpPr>
        <p:spPr>
          <a:xfrm>
            <a:off x="704850" y="2189746"/>
            <a:ext cx="1136650" cy="781050"/>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fa-IR" sz="2400" dirty="0">
                <a:cs typeface="B Titr" panose="00000700000000000000" pitchFamily="2" charset="-78"/>
              </a:rPr>
              <a:t> دانش و تشخیص</a:t>
            </a:r>
          </a:p>
        </p:txBody>
      </p:sp>
    </p:spTree>
    <p:extLst>
      <p:ext uri="{BB962C8B-B14F-4D97-AF65-F5344CB8AC3E}">
        <p14:creationId xmlns:p14="http://schemas.microsoft.com/office/powerpoint/2010/main" val="22417555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647EFACE-35BD-44AE-909E-AB31DCEFB7BB}"/>
              </a:ext>
            </a:extLst>
          </p:cNvPr>
          <p:cNvSpPr/>
          <p:nvPr/>
        </p:nvSpPr>
        <p:spPr>
          <a:xfrm>
            <a:off x="-838200" y="89347"/>
            <a:ext cx="8250605" cy="487506"/>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عدم تمرکز = تفویض اختیارات + نظارت</a:t>
            </a:r>
            <a:endParaRPr lang="en-US" sz="1400"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a:extLst>
              <a:ext uri="{FF2B5EF4-FFF2-40B4-BE49-F238E27FC236}">
                <a16:creationId xmlns="" xmlns:a16="http://schemas.microsoft.com/office/drawing/2014/main" id="{6570147E-01FC-47A5-BC81-3C2E84EAF86C}"/>
              </a:ext>
            </a:extLst>
          </p:cNvPr>
          <p:cNvGraphicFramePr/>
          <p:nvPr>
            <p:extLst>
              <p:ext uri="{D42A27DB-BD31-4B8C-83A1-F6EECF244321}">
                <p14:modId xmlns:p14="http://schemas.microsoft.com/office/powerpoint/2010/main" val="3191980465"/>
              </p:ext>
            </p:extLst>
          </p:nvPr>
        </p:nvGraphicFramePr>
        <p:xfrm>
          <a:off x="650875" y="112924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12151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3252" y="208273"/>
            <a:ext cx="4671472" cy="553357"/>
          </a:xfrm>
          <a:prstGeom prst="rect">
            <a:avLst/>
          </a:prstGeom>
        </p:spPr>
        <p:txBody>
          <a:bodyPr wrap="none">
            <a:spAutoFit/>
          </a:bodyPr>
          <a:lstStyle/>
          <a:p>
            <a:pPr algn="r" rtl="1">
              <a:lnSpc>
                <a:spcPct val="107000"/>
              </a:lnSpc>
              <a:spcAft>
                <a:spcPts val="800"/>
              </a:spcAft>
            </a:pPr>
            <a:r>
              <a:rPr lang="fa-IR" sz="2800" dirty="0">
                <a:solidFill>
                  <a:srgbClr val="00B050"/>
                </a:solidFill>
                <a:latin typeface="Calibri" panose="020F0502020204030204" pitchFamily="34" charset="0"/>
                <a:ea typeface="Calibri" panose="020F0502020204030204" pitchFamily="34" charset="0"/>
                <a:cs typeface="B Titr" panose="00000700000000000000" pitchFamily="2" charset="-78"/>
              </a:rPr>
              <a:t>شیوه های ترسیم نمودار سازماندهی </a:t>
            </a:r>
            <a:endParaRPr lang="en-US" sz="2800" dirty="0">
              <a:solidFill>
                <a:srgbClr val="00B05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514350" y="861014"/>
            <a:ext cx="8486775" cy="1754326"/>
          </a:xfrm>
          <a:prstGeom prst="rect">
            <a:avLst/>
          </a:prstGeom>
        </p:spPr>
        <p:txBody>
          <a:bodyPr wrap="square">
            <a:spAutoFit/>
          </a:bodyPr>
          <a:lstStyle/>
          <a:p>
            <a:pPr algn="r" rtl="1">
              <a:lnSpc>
                <a:spcPct val="15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1 – بر اساس منطقه یا موقعیت جغرافیایی : این تقسیم بندی برای سازمان ها و تشکیلاتی مورد استفاده قرار می گیرد که گستردگی جغرافیایی برخوردار باشند مانند : انجمن جهانی کمیته های ملی المپیک ( </a:t>
            </a:r>
            <a:r>
              <a:rPr lang="en-US" sz="2400" dirty="0">
                <a:latin typeface="Calibri" panose="020F0502020204030204" pitchFamily="34" charset="0"/>
                <a:ea typeface="Calibri" panose="020F0502020204030204" pitchFamily="34" charset="0"/>
                <a:cs typeface="B Titr" panose="00000700000000000000" pitchFamily="2" charset="-78"/>
              </a:rPr>
              <a:t> ANOC </a:t>
            </a:r>
            <a:r>
              <a:rPr lang="fa-IR" sz="2400" dirty="0">
                <a:latin typeface="Calibri" panose="020F0502020204030204" pitchFamily="34" charset="0"/>
                <a:ea typeface="Calibri" panose="020F0502020204030204" pitchFamily="34" charset="0"/>
                <a:cs typeface="B Titr" panose="00000700000000000000" pitchFamily="2" charset="-78"/>
              </a:rPr>
              <a:t> ) </a:t>
            </a:r>
            <a:r>
              <a:rPr lang="en-US" sz="2400" dirty="0" smtClean="0">
                <a:latin typeface="Calibri" panose="020F0502020204030204" pitchFamily="34" charset="0"/>
                <a:ea typeface="Calibri" panose="020F0502020204030204" pitchFamily="34" charset="0"/>
                <a:cs typeface="B Titr" panose="00000700000000000000" pitchFamily="2" charset="-78"/>
              </a:rPr>
              <a:t>.</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514350" y="3152322"/>
            <a:ext cx="8629650" cy="977191"/>
          </a:xfrm>
          <a:prstGeom prst="rect">
            <a:avLst/>
          </a:prstGeom>
        </p:spPr>
        <p:txBody>
          <a:bodyPr wrap="square">
            <a:spAutoFit/>
          </a:bodyPr>
          <a:lstStyle/>
          <a:p>
            <a:pPr algn="r"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در این سازمان معمولآ بخشی در اداره کل ستادی و مرکزی وجود دارد مسئولیت هماهنگی بین مناطق را بر عهده </a:t>
            </a:r>
            <a:r>
              <a:rPr lang="fa-IR" sz="2000" dirty="0" smtClean="0">
                <a:latin typeface="Calibri" panose="020F0502020204030204" pitchFamily="34" charset="0"/>
                <a:ea typeface="Calibri" panose="020F0502020204030204" pitchFamily="34" charset="0"/>
                <a:cs typeface="B Titr" panose="00000700000000000000" pitchFamily="2" charset="-78"/>
              </a:rPr>
              <a:t>دارد</a:t>
            </a:r>
            <a:r>
              <a:rPr lang="en-US" sz="20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4221762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9125" y="514350"/>
            <a:ext cx="885825" cy="5429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200" b="1" dirty="0">
                <a:latin typeface="Calibri" panose="020F0502020204030204" pitchFamily="34" charset="0"/>
                <a:ea typeface="Calibri" panose="020F0502020204030204" pitchFamily="34" charset="0"/>
                <a:cs typeface="Arial" panose="020B0604020202020204" pitchFamily="34" charset="0"/>
              </a:rPr>
              <a:t> </a:t>
            </a:r>
            <a:r>
              <a:rPr lang="en-US" b="1" dirty="0">
                <a:latin typeface="Calibri" panose="020F0502020204030204" pitchFamily="34" charset="0"/>
                <a:ea typeface="Calibri" panose="020F0502020204030204" pitchFamily="34" charset="0"/>
                <a:cs typeface="Arial" panose="020B0604020202020204" pitchFamily="34" charset="0"/>
              </a:rPr>
              <a:t>ANOC</a:t>
            </a:r>
            <a:endParaRPr lang="en-US" b="1" dirty="0"/>
          </a:p>
        </p:txBody>
      </p:sp>
      <p:cxnSp>
        <p:nvCxnSpPr>
          <p:cNvPr id="4" name="Straight Connector 3"/>
          <p:cNvCxnSpPr>
            <a:stCxn id="2" idx="2"/>
          </p:cNvCxnSpPr>
          <p:nvPr/>
        </p:nvCxnSpPr>
        <p:spPr>
          <a:xfrm>
            <a:off x="4872038" y="1057275"/>
            <a:ext cx="14287" cy="53340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2286000" y="1619250"/>
            <a:ext cx="2586037" cy="1905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4886325" y="1600200"/>
            <a:ext cx="2352675"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286000" y="1638300"/>
            <a:ext cx="0" cy="581025"/>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3579018" y="1638300"/>
            <a:ext cx="0" cy="542925"/>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4886325" y="1600200"/>
            <a:ext cx="0" cy="619125"/>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7239000" y="1619250"/>
            <a:ext cx="0" cy="600075"/>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6134100" y="1619250"/>
            <a:ext cx="28575" cy="676275"/>
          </a:xfrm>
          <a:prstGeom prst="line">
            <a:avLst/>
          </a:prstGeom>
        </p:spPr>
        <p:style>
          <a:lnRef idx="1">
            <a:schemeClr val="dk1"/>
          </a:lnRef>
          <a:fillRef idx="0">
            <a:schemeClr val="dk1"/>
          </a:fillRef>
          <a:effectRef idx="0">
            <a:schemeClr val="dk1"/>
          </a:effectRef>
          <a:fontRef idx="minor">
            <a:schemeClr val="tx1"/>
          </a:fontRef>
        </p:style>
      </p:cxnSp>
      <p:sp>
        <p:nvSpPr>
          <p:cNvPr id="19" name="Rectangle 18"/>
          <p:cNvSpPr/>
          <p:nvPr/>
        </p:nvSpPr>
        <p:spPr>
          <a:xfrm>
            <a:off x="1866900" y="2181225"/>
            <a:ext cx="847725" cy="5334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b="1" dirty="0">
                <a:latin typeface="Calibri" panose="020F0502020204030204" pitchFamily="34" charset="0"/>
                <a:ea typeface="Calibri" panose="020F0502020204030204" pitchFamily="34" charset="0"/>
                <a:cs typeface="Arial" panose="020B0604020202020204" pitchFamily="34" charset="0"/>
              </a:rPr>
              <a:t>PASO</a:t>
            </a:r>
            <a:endParaRPr lang="en-US" b="1" dirty="0"/>
          </a:p>
        </p:txBody>
      </p:sp>
      <p:sp>
        <p:nvSpPr>
          <p:cNvPr id="20" name="Rectangle 19"/>
          <p:cNvSpPr/>
          <p:nvPr/>
        </p:nvSpPr>
        <p:spPr>
          <a:xfrm>
            <a:off x="3086100" y="2181225"/>
            <a:ext cx="942975" cy="52387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b="1" dirty="0">
                <a:latin typeface="Calibri" panose="020F0502020204030204" pitchFamily="34" charset="0"/>
                <a:ea typeface="Calibri" panose="020F0502020204030204" pitchFamily="34" charset="0"/>
                <a:cs typeface="B Titr" panose="00000700000000000000" pitchFamily="2" charset="-78"/>
              </a:rPr>
              <a:t>ANOCA</a:t>
            </a:r>
            <a:endParaRPr lang="en-US" b="1" dirty="0">
              <a:cs typeface="B Titr" panose="00000700000000000000" pitchFamily="2" charset="-78"/>
            </a:endParaRPr>
          </a:p>
        </p:txBody>
      </p:sp>
      <p:sp>
        <p:nvSpPr>
          <p:cNvPr id="21" name="Rectangle 20"/>
          <p:cNvSpPr/>
          <p:nvPr/>
        </p:nvSpPr>
        <p:spPr>
          <a:xfrm>
            <a:off x="4429125" y="2181225"/>
            <a:ext cx="952500" cy="5334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b="1" dirty="0">
                <a:latin typeface="Calibri" panose="020F0502020204030204" pitchFamily="34" charset="0"/>
                <a:ea typeface="Calibri" panose="020F0502020204030204" pitchFamily="34" charset="0"/>
                <a:cs typeface="Arial" panose="020B0604020202020204" pitchFamily="34" charset="0"/>
              </a:rPr>
              <a:t>ANOCO</a:t>
            </a:r>
            <a:endParaRPr lang="en-US" b="1" dirty="0"/>
          </a:p>
        </p:txBody>
      </p:sp>
      <p:sp>
        <p:nvSpPr>
          <p:cNvPr id="23" name="Rectangle 22"/>
          <p:cNvSpPr/>
          <p:nvPr/>
        </p:nvSpPr>
        <p:spPr>
          <a:xfrm>
            <a:off x="5676900" y="2152650"/>
            <a:ext cx="1009650" cy="56197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b="1" dirty="0">
                <a:latin typeface="Calibri" panose="020F0502020204030204" pitchFamily="34" charset="0"/>
                <a:ea typeface="Calibri" panose="020F0502020204030204" pitchFamily="34" charset="0"/>
                <a:cs typeface="Arial" panose="020B0604020202020204" pitchFamily="34" charset="0"/>
              </a:rPr>
              <a:t>ANOCE</a:t>
            </a:r>
            <a:r>
              <a:rPr lang="en-US" b="1" dirty="0">
                <a:latin typeface="Arial" panose="020B0604020202020204" pitchFamily="34" charset="0"/>
                <a:ea typeface="Calibri" panose="020F0502020204030204" pitchFamily="34" charset="0"/>
              </a:rPr>
              <a:t> </a:t>
            </a:r>
            <a:endParaRPr lang="en-US" b="1" dirty="0"/>
          </a:p>
        </p:txBody>
      </p:sp>
      <p:sp>
        <p:nvSpPr>
          <p:cNvPr id="24" name="Rectangle 23"/>
          <p:cNvSpPr/>
          <p:nvPr/>
        </p:nvSpPr>
        <p:spPr>
          <a:xfrm>
            <a:off x="6858000" y="2143126"/>
            <a:ext cx="933450" cy="57149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b="1" dirty="0">
                <a:latin typeface="Calibri" panose="020F0502020204030204" pitchFamily="34" charset="0"/>
                <a:ea typeface="Calibri" panose="020F0502020204030204" pitchFamily="34" charset="0"/>
                <a:cs typeface="Arial" panose="020B0604020202020204" pitchFamily="34" charset="0"/>
              </a:rPr>
              <a:t>OCA</a:t>
            </a:r>
            <a:endParaRPr lang="en-US" b="1" dirty="0"/>
          </a:p>
        </p:txBody>
      </p:sp>
      <p:sp>
        <p:nvSpPr>
          <p:cNvPr id="25" name="Rectangle 24"/>
          <p:cNvSpPr/>
          <p:nvPr/>
        </p:nvSpPr>
        <p:spPr>
          <a:xfrm>
            <a:off x="628650" y="3152322"/>
            <a:ext cx="8515350" cy="882678"/>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2 – بر اساس تقسیم کار و ارباب رجوع : در واقع صورت می گیرد که هدف ارئه خدمات بیشتر و بهتر به مراجعه کنندگان به سازمان می </a:t>
            </a:r>
            <a:r>
              <a:rPr lang="fa-IR" sz="2400" dirty="0" smtClean="0">
                <a:latin typeface="Calibri" panose="020F0502020204030204" pitchFamily="34" charset="0"/>
                <a:ea typeface="Calibri" panose="020F0502020204030204" pitchFamily="34" charset="0"/>
                <a:cs typeface="B Titr" panose="00000700000000000000" pitchFamily="2" charset="-78"/>
              </a:rPr>
              <a:t>باشد</a:t>
            </a:r>
            <a:r>
              <a:rPr lang="en-US" sz="2400" dirty="0" smtClean="0">
                <a:latin typeface="Calibri" panose="020F0502020204030204" pitchFamily="34" charset="0"/>
                <a:ea typeface="Calibri" panose="020F0502020204030204" pitchFamily="34" charset="0"/>
                <a:cs typeface="B Titr" panose="00000700000000000000" pitchFamily="2" charset="-78"/>
              </a:rPr>
              <a:t>.</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117515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29125" y="514350"/>
            <a:ext cx="885825" cy="5429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سرپرست اجرایی</a:t>
            </a:r>
            <a:endParaRPr lang="en-US" sz="105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3" name="Straight Connector 2"/>
          <p:cNvCxnSpPr>
            <a:stCxn id="2" idx="2"/>
          </p:cNvCxnSpPr>
          <p:nvPr/>
        </p:nvCxnSpPr>
        <p:spPr>
          <a:xfrm>
            <a:off x="4872038" y="1057275"/>
            <a:ext cx="14287" cy="533400"/>
          </a:xfrm>
          <a:prstGeom prst="line">
            <a:avLst/>
          </a:prstGeom>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H="1">
            <a:off x="2286000" y="1619250"/>
            <a:ext cx="2586037" cy="19050"/>
          </a:xfrm>
          <a:prstGeom prst="line">
            <a:avLst/>
          </a:prstGeom>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a:off x="4886325" y="1600200"/>
            <a:ext cx="2352675" cy="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2286000" y="1638300"/>
            <a:ext cx="0" cy="581025"/>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3579018" y="1638300"/>
            <a:ext cx="0" cy="542925"/>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4886325" y="1600200"/>
            <a:ext cx="0" cy="619125"/>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7239000" y="1619250"/>
            <a:ext cx="0" cy="600075"/>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6134100" y="1619250"/>
            <a:ext cx="28575" cy="676275"/>
          </a:xfrm>
          <a:prstGeom prst="line">
            <a:avLst/>
          </a:prstGeom>
        </p:spPr>
        <p:style>
          <a:lnRef idx="1">
            <a:schemeClr val="dk1"/>
          </a:lnRef>
          <a:fillRef idx="0">
            <a:schemeClr val="dk1"/>
          </a:fillRef>
          <a:effectRef idx="0">
            <a:schemeClr val="dk1"/>
          </a:effectRef>
          <a:fontRef idx="minor">
            <a:schemeClr val="tx1"/>
          </a:fontRef>
        </p:style>
      </p:cxnSp>
      <p:sp>
        <p:nvSpPr>
          <p:cNvPr id="11" name="Rectangle 10"/>
          <p:cNvSpPr/>
          <p:nvPr/>
        </p:nvSpPr>
        <p:spPr>
          <a:xfrm>
            <a:off x="1847849" y="2181224"/>
            <a:ext cx="847725" cy="8558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کمیته انظباطی</a:t>
            </a:r>
            <a:endParaRPr lang="en-US" sz="1600" b="1" dirty="0">
              <a:cs typeface="B Titr" panose="00000700000000000000" pitchFamily="2" charset="-78"/>
            </a:endParaRPr>
          </a:p>
        </p:txBody>
      </p:sp>
      <p:sp>
        <p:nvSpPr>
          <p:cNvPr id="12" name="Rectangle 11"/>
          <p:cNvSpPr/>
          <p:nvPr/>
        </p:nvSpPr>
        <p:spPr>
          <a:xfrm>
            <a:off x="3086100" y="2181225"/>
            <a:ext cx="942975" cy="8558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کمیته اداری و مالی </a:t>
            </a:r>
            <a:endParaRPr lang="en-US" sz="1600" b="1" dirty="0">
              <a:cs typeface="B Titr" panose="00000700000000000000" pitchFamily="2" charset="-78"/>
            </a:endParaRPr>
          </a:p>
        </p:txBody>
      </p:sp>
      <p:sp>
        <p:nvSpPr>
          <p:cNvPr id="13" name="Rectangle 12"/>
          <p:cNvSpPr/>
          <p:nvPr/>
        </p:nvSpPr>
        <p:spPr>
          <a:xfrm>
            <a:off x="4429125" y="2181225"/>
            <a:ext cx="952500" cy="817742"/>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400" dirty="0">
                <a:latin typeface="Calibri" panose="020F0502020204030204" pitchFamily="34" charset="0"/>
                <a:ea typeface="Calibri" panose="020F0502020204030204" pitchFamily="34" charset="0"/>
                <a:cs typeface="B Titr" panose="00000700000000000000" pitchFamily="2" charset="-78"/>
              </a:rPr>
              <a:t>کمیته نیروهای داوطلب </a:t>
            </a:r>
            <a:endParaRPr lang="en-US" sz="1400" b="1" dirty="0">
              <a:cs typeface="B Titr" panose="00000700000000000000" pitchFamily="2" charset="-78"/>
            </a:endParaRPr>
          </a:p>
        </p:txBody>
      </p:sp>
      <p:sp>
        <p:nvSpPr>
          <p:cNvPr id="14" name="Rectangle 13"/>
          <p:cNvSpPr/>
          <p:nvPr/>
        </p:nvSpPr>
        <p:spPr>
          <a:xfrm>
            <a:off x="5676900" y="2152650"/>
            <a:ext cx="1009650" cy="84631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کمیته داوران </a:t>
            </a:r>
            <a:endParaRPr lang="en-US" sz="1600" b="1" dirty="0">
              <a:cs typeface="B Titr" panose="00000700000000000000" pitchFamily="2" charset="-78"/>
            </a:endParaRPr>
          </a:p>
        </p:txBody>
      </p:sp>
      <p:sp>
        <p:nvSpPr>
          <p:cNvPr id="15" name="Rectangle 14"/>
          <p:cNvSpPr/>
          <p:nvPr/>
        </p:nvSpPr>
        <p:spPr>
          <a:xfrm>
            <a:off x="6858000" y="2143126"/>
            <a:ext cx="933450" cy="8558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کمیته ثبت نام </a:t>
            </a:r>
            <a:endParaRPr lang="en-US" sz="1600" b="1" dirty="0">
              <a:cs typeface="B Titr" panose="00000700000000000000" pitchFamily="2" charset="-78"/>
            </a:endParaRPr>
          </a:p>
        </p:txBody>
      </p:sp>
      <p:sp>
        <p:nvSpPr>
          <p:cNvPr id="16" name="Rectangle 15"/>
          <p:cNvSpPr/>
          <p:nvPr/>
        </p:nvSpPr>
        <p:spPr>
          <a:xfrm>
            <a:off x="561975" y="3037066"/>
            <a:ext cx="8582025" cy="1080296"/>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3 – طبقه بندی بر اساس محصول : مسئولیت موفقیت و شکست هر بخش بر عهده مدیر همان بخش قرار می گیرد به فدراسیون های ورزشی اشاره کرد که هر یک با توجه به موضوع و نوع فعالیت محصول خاص خود را تولید می </a:t>
            </a:r>
            <a:r>
              <a:rPr lang="fa-IR" sz="2000" dirty="0" smtClean="0">
                <a:latin typeface="Calibri" panose="020F0502020204030204" pitchFamily="34" charset="0"/>
                <a:ea typeface="Calibri" panose="020F0502020204030204" pitchFamily="34" charset="0"/>
                <a:cs typeface="B Titr" panose="00000700000000000000" pitchFamily="2" charset="-78"/>
              </a:rPr>
              <a:t>کند</a:t>
            </a:r>
            <a:r>
              <a:rPr lang="en-US" sz="20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3494071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4162425" y="514350"/>
            <a:ext cx="1400175" cy="5429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کارخانه تولید وسایل ورزشی </a:t>
            </a:r>
            <a:endParaRPr lang="en-US" sz="11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16" name="Straight Connector 15"/>
          <p:cNvCxnSpPr>
            <a:stCxn id="15" idx="2"/>
          </p:cNvCxnSpPr>
          <p:nvPr/>
        </p:nvCxnSpPr>
        <p:spPr>
          <a:xfrm>
            <a:off x="4862513" y="1057275"/>
            <a:ext cx="23812" cy="53340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a:off x="2286000" y="1619250"/>
            <a:ext cx="2586037" cy="1905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4886325" y="1600200"/>
            <a:ext cx="2352675"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a:off x="2286000" y="1638300"/>
            <a:ext cx="0" cy="581025"/>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3579018" y="1638300"/>
            <a:ext cx="0" cy="542925"/>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4886325" y="1600200"/>
            <a:ext cx="0" cy="619125"/>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a:off x="7239000" y="1619250"/>
            <a:ext cx="0" cy="600075"/>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6134100" y="1619250"/>
            <a:ext cx="28575" cy="676275"/>
          </a:xfrm>
          <a:prstGeom prst="line">
            <a:avLst/>
          </a:prstGeom>
        </p:spPr>
        <p:style>
          <a:lnRef idx="1">
            <a:schemeClr val="dk1"/>
          </a:lnRef>
          <a:fillRef idx="0">
            <a:schemeClr val="dk1"/>
          </a:fillRef>
          <a:effectRef idx="0">
            <a:schemeClr val="dk1"/>
          </a:effectRef>
          <a:fontRef idx="minor">
            <a:schemeClr val="tx1"/>
          </a:fontRef>
        </p:style>
      </p:cxnSp>
      <p:sp>
        <p:nvSpPr>
          <p:cNvPr id="24" name="Rectangle 23"/>
          <p:cNvSpPr/>
          <p:nvPr/>
        </p:nvSpPr>
        <p:spPr>
          <a:xfrm>
            <a:off x="1866900" y="2181225"/>
            <a:ext cx="847725" cy="82535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400" dirty="0">
                <a:latin typeface="Calibri" panose="020F0502020204030204" pitchFamily="34" charset="0"/>
                <a:ea typeface="Calibri" panose="020F0502020204030204" pitchFamily="34" charset="0"/>
                <a:cs typeface="B Titr" panose="00000700000000000000" pitchFamily="2" charset="-78"/>
              </a:rPr>
              <a:t>پخش تولید پوشاک ورزشی</a:t>
            </a:r>
            <a:endParaRPr lang="en-US" sz="1400" b="1" dirty="0">
              <a:cs typeface="B Titr" panose="00000700000000000000" pitchFamily="2" charset="-78"/>
            </a:endParaRPr>
          </a:p>
        </p:txBody>
      </p:sp>
      <p:sp>
        <p:nvSpPr>
          <p:cNvPr id="25" name="Rectangle 24"/>
          <p:cNvSpPr/>
          <p:nvPr/>
        </p:nvSpPr>
        <p:spPr>
          <a:xfrm>
            <a:off x="3086100" y="2181225"/>
            <a:ext cx="942975" cy="82535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400" dirty="0">
                <a:latin typeface="Calibri" panose="020F0502020204030204" pitchFamily="34" charset="0"/>
                <a:ea typeface="Calibri" panose="020F0502020204030204" pitchFamily="34" charset="0"/>
                <a:cs typeface="B Titr" panose="00000700000000000000" pitchFamily="2" charset="-78"/>
              </a:rPr>
              <a:t>پخش تولید وسایل ورزشی</a:t>
            </a:r>
            <a:endParaRPr lang="en-US" sz="1400" b="1" dirty="0">
              <a:cs typeface="B Titr" panose="00000700000000000000" pitchFamily="2" charset="-78"/>
            </a:endParaRPr>
          </a:p>
        </p:txBody>
      </p:sp>
      <p:sp>
        <p:nvSpPr>
          <p:cNvPr id="26" name="Rectangle 25"/>
          <p:cNvSpPr/>
          <p:nvPr/>
        </p:nvSpPr>
        <p:spPr>
          <a:xfrm>
            <a:off x="4422228" y="2181225"/>
            <a:ext cx="952500" cy="82535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400" dirty="0">
                <a:latin typeface="Calibri" panose="020F0502020204030204" pitchFamily="34" charset="0"/>
                <a:ea typeface="Calibri" panose="020F0502020204030204" pitchFamily="34" charset="0"/>
                <a:cs typeface="B Titr" panose="00000700000000000000" pitchFamily="2" charset="-78"/>
              </a:rPr>
              <a:t>پخش تولید وسایل فلزی </a:t>
            </a:r>
            <a:endParaRPr lang="en-US" sz="1400" b="1" dirty="0">
              <a:cs typeface="B Titr" panose="00000700000000000000" pitchFamily="2" charset="-78"/>
            </a:endParaRPr>
          </a:p>
        </p:txBody>
      </p:sp>
      <p:sp>
        <p:nvSpPr>
          <p:cNvPr id="27" name="Rectangle 26"/>
          <p:cNvSpPr/>
          <p:nvPr/>
        </p:nvSpPr>
        <p:spPr>
          <a:xfrm>
            <a:off x="5676900" y="2152650"/>
            <a:ext cx="1009650" cy="85392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پخش تولید البسه </a:t>
            </a:r>
            <a:endParaRPr lang="en-US" sz="1600" b="1" dirty="0">
              <a:cs typeface="B Titr" panose="00000700000000000000" pitchFamily="2" charset="-78"/>
            </a:endParaRPr>
          </a:p>
        </p:txBody>
      </p:sp>
      <p:sp>
        <p:nvSpPr>
          <p:cNvPr id="28" name="Rectangle 27"/>
          <p:cNvSpPr/>
          <p:nvPr/>
        </p:nvSpPr>
        <p:spPr>
          <a:xfrm>
            <a:off x="6858000" y="2143126"/>
            <a:ext cx="933450" cy="863453"/>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پخش تولید توپ </a:t>
            </a:r>
            <a:endParaRPr lang="en-US" sz="1600" b="1" dirty="0">
              <a:cs typeface="B Titr" panose="00000700000000000000" pitchFamily="2" charset="-78"/>
            </a:endParaRPr>
          </a:p>
        </p:txBody>
      </p:sp>
      <p:sp>
        <p:nvSpPr>
          <p:cNvPr id="31" name="Rectangle 30"/>
          <p:cNvSpPr/>
          <p:nvPr/>
        </p:nvSpPr>
        <p:spPr>
          <a:xfrm>
            <a:off x="500063" y="3006579"/>
            <a:ext cx="8724900" cy="1738938"/>
          </a:xfrm>
          <a:prstGeom prst="rect">
            <a:avLst/>
          </a:prstGeom>
        </p:spPr>
        <p:txBody>
          <a:bodyPr wrap="square">
            <a:spAutoFit/>
          </a:bodyPr>
          <a:lstStyle/>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4 – طبقه بندی بر اساس نوع وظیفه یا جریان عملیات : رایج ترین روش طرح ریزی در سازمان ها می باشد . فعالیت های اصلی سازمان در بالاترین رده سلسله مراتب مدیریت انعکاس می شود . وظایف در بالاترین رده سازمانی قرار می گیرد این نوع طبقه بندی اغلب در سازمان ها و وزارتخانه های دولتی مشاهده می شود . مزایای بر مبنای وظیفه ایجاد حوزه های تخصصی در سازمان است . نمودار سازمانی سطح مدیران فوقانی وزارت ورزش و جوانان از این نوع هستند .</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9781847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D7E527B5-9379-43D6-A635-1334D2AF6F44}"/>
              </a:ext>
            </a:extLst>
          </p:cNvPr>
          <p:cNvSpPr/>
          <p:nvPr/>
        </p:nvSpPr>
        <p:spPr>
          <a:xfrm>
            <a:off x="2276804" y="-131844"/>
            <a:ext cx="7219950" cy="5993436"/>
          </a:xfrm>
          <a:prstGeom prst="rect">
            <a:avLst/>
          </a:prstGeom>
        </p:spPr>
        <p:txBody>
          <a:bodyPr wrap="square">
            <a:spAutoFit/>
          </a:bodyPr>
          <a:lstStyle/>
          <a:p>
            <a:pPr algn="r" rtl="1">
              <a:lnSpc>
                <a:spcPct val="107000"/>
              </a:lnSpc>
              <a:spcAft>
                <a:spcPts val="800"/>
              </a:spcAft>
            </a:pPr>
            <a:r>
              <a:rPr lang="fa-IR" sz="4000" dirty="0" err="1">
                <a:solidFill>
                  <a:srgbClr val="FF0000"/>
                </a:solidFill>
                <a:latin typeface="Calibri" panose="020F0502020204030204" pitchFamily="34" charset="0"/>
                <a:ea typeface="Calibri" panose="020F0502020204030204" pitchFamily="34" charset="0"/>
                <a:cs typeface="B Nazanin" panose="00000400000000000000" pitchFamily="2" charset="-78"/>
              </a:rPr>
              <a:t>سرفصل</a:t>
            </a:r>
            <a:r>
              <a:rPr lang="fa-IR" sz="4000" dirty="0">
                <a:solidFill>
                  <a:srgbClr val="FF0000"/>
                </a:solidFill>
                <a:latin typeface="Calibri" panose="020F0502020204030204" pitchFamily="34" charset="0"/>
                <a:ea typeface="Calibri" panose="020F0502020204030204" pitchFamily="34" charset="0"/>
                <a:cs typeface="B Nazanin" panose="00000400000000000000" pitchFamily="2" charset="-78"/>
              </a:rPr>
              <a:t> ها</a:t>
            </a:r>
            <a:endParaRPr lang="en-US" sz="40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 1 :  اصول </a:t>
            </a:r>
            <a:r>
              <a:rPr lang="fa-IR" sz="2800" dirty="0">
                <a:latin typeface="Calibri" panose="020F0502020204030204" pitchFamily="34" charset="0"/>
                <a:ea typeface="Calibri" panose="020F0502020204030204" pitchFamily="34" charset="0"/>
                <a:cs typeface="B Nazanin" panose="00000400000000000000" pitchFamily="2" charset="-78"/>
              </a:rPr>
              <a:t>و مبانی برنامه ریزی</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 2 : اصول </a:t>
            </a:r>
            <a:r>
              <a:rPr lang="fa-IR" sz="2800" dirty="0">
                <a:latin typeface="Calibri" panose="020F0502020204030204" pitchFamily="34" charset="0"/>
                <a:ea typeface="Calibri" panose="020F0502020204030204" pitchFamily="34" charset="0"/>
                <a:cs typeface="B Nazanin" panose="00000400000000000000" pitchFamily="2" charset="-78"/>
              </a:rPr>
              <a:t>و مبانی سازماندهی</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فصل3 : اصول </a:t>
            </a:r>
            <a:r>
              <a:rPr lang="fa-IR" sz="2800" dirty="0">
                <a:latin typeface="Calibri" panose="020F0502020204030204" pitchFamily="34" charset="0"/>
                <a:ea typeface="Calibri" panose="020F0502020204030204" pitchFamily="34" charset="0"/>
                <a:cs typeface="B Nazanin" panose="00000400000000000000" pitchFamily="2" charset="-78"/>
              </a:rPr>
              <a:t>و مبانی تامین نیروی انسانی و رشد آن در سازمان</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 4 : اصول </a:t>
            </a:r>
            <a:r>
              <a:rPr lang="fa-IR" sz="2800" dirty="0">
                <a:latin typeface="Calibri" panose="020F0502020204030204" pitchFamily="34" charset="0"/>
                <a:ea typeface="Calibri" panose="020F0502020204030204" pitchFamily="34" charset="0"/>
                <a:cs typeface="B Nazanin" panose="00000400000000000000" pitchFamily="2" charset="-78"/>
              </a:rPr>
              <a:t>و مبانی نظارت و کنترل</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 5 : اصول </a:t>
            </a:r>
            <a:r>
              <a:rPr lang="fa-IR" sz="2800" dirty="0">
                <a:latin typeface="Calibri" panose="020F0502020204030204" pitchFamily="34" charset="0"/>
                <a:ea typeface="Calibri" panose="020F0502020204030204" pitchFamily="34" charset="0"/>
                <a:cs typeface="B Nazanin" panose="00000400000000000000" pitchFamily="2" charset="-78"/>
              </a:rPr>
              <a:t>و مبانی بودجه نویسی</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 6 : اصول </a:t>
            </a:r>
            <a:r>
              <a:rPr lang="fa-IR" sz="2800" dirty="0">
                <a:latin typeface="Calibri" panose="020F0502020204030204" pitchFamily="34" charset="0"/>
                <a:ea typeface="Calibri" panose="020F0502020204030204" pitchFamily="34" charset="0"/>
                <a:cs typeface="B Nazanin" panose="00000400000000000000" pitchFamily="2" charset="-78"/>
              </a:rPr>
              <a:t>و مبانی ارتباطات و روابط عمومی </a:t>
            </a:r>
            <a:endParaRPr lang="en-US" sz="28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800"/>
              </a:spcAft>
            </a:pPr>
            <a:r>
              <a:rPr lang="fa-IR" sz="2800" dirty="0" smtClean="0">
                <a:latin typeface="Calibri" panose="020F0502020204030204" pitchFamily="34" charset="0"/>
                <a:ea typeface="Calibri" panose="020F0502020204030204" pitchFamily="34" charset="0"/>
                <a:cs typeface="B Nazanin" panose="00000400000000000000" pitchFamily="2" charset="-78"/>
              </a:rPr>
              <a:t>فصل 7 : نظریه </a:t>
            </a:r>
            <a:r>
              <a:rPr lang="fa-IR" sz="2800" dirty="0">
                <a:latin typeface="Calibri" panose="020F0502020204030204" pitchFamily="34" charset="0"/>
                <a:ea typeface="Calibri" panose="020F0502020204030204" pitchFamily="34" charset="0"/>
                <a:cs typeface="B Nazanin" panose="00000400000000000000" pitchFamily="2" charset="-78"/>
              </a:rPr>
              <a:t>های مهم سازمان و مدیریت</a:t>
            </a:r>
            <a:endParaRPr lang="en-US" sz="28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383165995"/>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76725" y="438150"/>
            <a:ext cx="1400175" cy="6572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lnSpc>
                <a:spcPct val="107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وزارت ورزش و جوانان </a:t>
            </a:r>
            <a:endParaRPr lang="en-US" sz="11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3" name="Straight Connector 2"/>
          <p:cNvCxnSpPr/>
          <p:nvPr/>
        </p:nvCxnSpPr>
        <p:spPr>
          <a:xfrm>
            <a:off x="4973241" y="1133475"/>
            <a:ext cx="0" cy="528637"/>
          </a:xfrm>
          <a:prstGeom prst="line">
            <a:avLst/>
          </a:prstGeom>
        </p:spPr>
        <p:style>
          <a:lnRef idx="1">
            <a:schemeClr val="dk1"/>
          </a:lnRef>
          <a:fillRef idx="0">
            <a:schemeClr val="dk1"/>
          </a:fillRef>
          <a:effectRef idx="0">
            <a:schemeClr val="dk1"/>
          </a:effectRef>
          <a:fontRef idx="minor">
            <a:schemeClr val="tx1"/>
          </a:fontRef>
        </p:style>
      </p:cxnSp>
      <p:cxnSp>
        <p:nvCxnSpPr>
          <p:cNvPr id="4" name="Straight Connector 3"/>
          <p:cNvCxnSpPr/>
          <p:nvPr/>
        </p:nvCxnSpPr>
        <p:spPr>
          <a:xfrm flipH="1">
            <a:off x="3038476" y="1676399"/>
            <a:ext cx="2600323" cy="19051"/>
          </a:xfrm>
          <a:prstGeom prst="line">
            <a:avLst/>
          </a:prstGeom>
        </p:spPr>
        <p:style>
          <a:lnRef idx="1">
            <a:schemeClr val="dk1"/>
          </a:lnRef>
          <a:fillRef idx="0">
            <a:schemeClr val="dk1"/>
          </a:fillRef>
          <a:effectRef idx="0">
            <a:schemeClr val="dk1"/>
          </a:effectRef>
          <a:fontRef idx="minor">
            <a:schemeClr val="tx1"/>
          </a:fontRef>
        </p:style>
      </p:cxnSp>
      <p:cxnSp>
        <p:nvCxnSpPr>
          <p:cNvPr id="5" name="Straight Connector 4"/>
          <p:cNvCxnSpPr/>
          <p:nvPr/>
        </p:nvCxnSpPr>
        <p:spPr>
          <a:xfrm flipV="1">
            <a:off x="5676900" y="1657350"/>
            <a:ext cx="2314575" cy="19050"/>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a:off x="3038475" y="1695450"/>
            <a:ext cx="0" cy="581025"/>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4331493" y="1695450"/>
            <a:ext cx="0" cy="542925"/>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a:off x="5638800" y="1657350"/>
            <a:ext cx="0" cy="619125"/>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7991475" y="1676400"/>
            <a:ext cx="0" cy="600075"/>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6886575" y="1676400"/>
            <a:ext cx="28575" cy="676275"/>
          </a:xfrm>
          <a:prstGeom prst="line">
            <a:avLst/>
          </a:prstGeom>
        </p:spPr>
        <p:style>
          <a:lnRef idx="1">
            <a:schemeClr val="dk1"/>
          </a:lnRef>
          <a:fillRef idx="0">
            <a:schemeClr val="dk1"/>
          </a:fillRef>
          <a:effectRef idx="0">
            <a:schemeClr val="dk1"/>
          </a:effectRef>
          <a:fontRef idx="minor">
            <a:schemeClr val="tx1"/>
          </a:fontRef>
        </p:style>
      </p:cxnSp>
      <p:sp>
        <p:nvSpPr>
          <p:cNvPr id="11" name="Rectangle 10"/>
          <p:cNvSpPr/>
          <p:nvPr/>
        </p:nvSpPr>
        <p:spPr>
          <a:xfrm>
            <a:off x="2521745" y="2238375"/>
            <a:ext cx="1012031" cy="140345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معاونت حقوقی امور مجلس و استان ها </a:t>
            </a:r>
            <a:endParaRPr lang="en-US" sz="1600" b="1" dirty="0">
              <a:cs typeface="B Titr" panose="00000700000000000000" pitchFamily="2" charset="-78"/>
            </a:endParaRPr>
          </a:p>
        </p:txBody>
      </p:sp>
      <p:sp>
        <p:nvSpPr>
          <p:cNvPr id="12" name="Rectangle 11"/>
          <p:cNvSpPr/>
          <p:nvPr/>
        </p:nvSpPr>
        <p:spPr>
          <a:xfrm>
            <a:off x="3829051" y="2200276"/>
            <a:ext cx="952500" cy="144155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400" dirty="0">
                <a:latin typeface="Calibri" panose="020F0502020204030204" pitchFamily="34" charset="0"/>
                <a:ea typeface="Calibri" panose="020F0502020204030204" pitchFamily="34" charset="0"/>
                <a:cs typeface="B Titr" panose="00000700000000000000" pitchFamily="2" charset="-78"/>
              </a:rPr>
              <a:t>معاونت امور بانوان و توسعه ورزش های همگانی </a:t>
            </a:r>
            <a:endParaRPr lang="en-US" sz="1400" b="1" dirty="0">
              <a:cs typeface="B Titr" panose="00000700000000000000" pitchFamily="2" charset="-78"/>
            </a:endParaRPr>
          </a:p>
        </p:txBody>
      </p:sp>
      <p:sp>
        <p:nvSpPr>
          <p:cNvPr id="13" name="Rectangle 12"/>
          <p:cNvSpPr/>
          <p:nvPr/>
        </p:nvSpPr>
        <p:spPr>
          <a:xfrm>
            <a:off x="5181600" y="2238374"/>
            <a:ext cx="952500" cy="140345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معاونت توسعه ورزش قهرمانی و حرفه ای </a:t>
            </a:r>
            <a:endParaRPr lang="en-US" sz="1600" b="1" dirty="0">
              <a:cs typeface="B Titr" panose="00000700000000000000" pitchFamily="2" charset="-78"/>
            </a:endParaRPr>
          </a:p>
        </p:txBody>
      </p:sp>
      <p:sp>
        <p:nvSpPr>
          <p:cNvPr id="14" name="Rectangle 13"/>
          <p:cNvSpPr/>
          <p:nvPr/>
        </p:nvSpPr>
        <p:spPr>
          <a:xfrm>
            <a:off x="6429375" y="2209800"/>
            <a:ext cx="1009650" cy="1432034"/>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معاونت امور فرهنگی و تربیتی </a:t>
            </a:r>
            <a:endParaRPr lang="en-US" sz="1600" b="1" dirty="0">
              <a:cs typeface="B Titr" panose="00000700000000000000" pitchFamily="2" charset="-78"/>
            </a:endParaRPr>
          </a:p>
        </p:txBody>
      </p:sp>
      <p:sp>
        <p:nvSpPr>
          <p:cNvPr id="15" name="Rectangle 14"/>
          <p:cNvSpPr/>
          <p:nvPr/>
        </p:nvSpPr>
        <p:spPr>
          <a:xfrm>
            <a:off x="7610475" y="2200276"/>
            <a:ext cx="933450" cy="144155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معاونت سازماندهی امور جوانان </a:t>
            </a:r>
            <a:endParaRPr lang="en-US" sz="1600" b="1" dirty="0">
              <a:cs typeface="B Titr" panose="00000700000000000000" pitchFamily="2" charset="-78"/>
            </a:endParaRPr>
          </a:p>
        </p:txBody>
      </p:sp>
      <p:cxnSp>
        <p:nvCxnSpPr>
          <p:cNvPr id="17" name="Straight Connector 16"/>
          <p:cNvCxnSpPr/>
          <p:nvPr/>
        </p:nvCxnSpPr>
        <p:spPr>
          <a:xfrm flipH="1">
            <a:off x="1457325" y="1695450"/>
            <a:ext cx="1581150" cy="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1447800" y="1695450"/>
            <a:ext cx="9525" cy="619125"/>
          </a:xfrm>
          <a:prstGeom prst="line">
            <a:avLst/>
          </a:prstGeom>
        </p:spPr>
        <p:style>
          <a:lnRef idx="1">
            <a:schemeClr val="dk1"/>
          </a:lnRef>
          <a:fillRef idx="0">
            <a:schemeClr val="dk1"/>
          </a:fillRef>
          <a:effectRef idx="0">
            <a:schemeClr val="dk1"/>
          </a:effectRef>
          <a:fontRef idx="minor">
            <a:schemeClr val="tx1"/>
          </a:fontRef>
        </p:style>
      </p:cxnSp>
      <p:sp>
        <p:nvSpPr>
          <p:cNvPr id="20" name="Rectangle 19"/>
          <p:cNvSpPr/>
          <p:nvPr/>
        </p:nvSpPr>
        <p:spPr>
          <a:xfrm>
            <a:off x="1000125" y="2238376"/>
            <a:ext cx="962025" cy="1403457"/>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معاونت توسعه منابع و پشتیبانی</a:t>
            </a:r>
            <a:endParaRPr lang="en-US" sz="1600" dirty="0">
              <a:cs typeface="B Titr" panose="00000700000000000000" pitchFamily="2" charset="-78"/>
            </a:endParaRPr>
          </a:p>
        </p:txBody>
      </p:sp>
    </p:spTree>
    <p:extLst>
      <p:ext uri="{BB962C8B-B14F-4D97-AF65-F5344CB8AC3E}">
        <p14:creationId xmlns:p14="http://schemas.microsoft.com/office/powerpoint/2010/main" val="3938003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417B00A0-C89E-4FD6-9ACE-B61C783FAE48}"/>
              </a:ext>
            </a:extLst>
          </p:cNvPr>
          <p:cNvSpPr/>
          <p:nvPr/>
        </p:nvSpPr>
        <p:spPr>
          <a:xfrm>
            <a:off x="-219074" y="83227"/>
            <a:ext cx="6640594" cy="553357"/>
          </a:xfrm>
          <a:prstGeom prst="rect">
            <a:avLst/>
          </a:prstGeom>
        </p:spPr>
        <p:txBody>
          <a:bodyPr wrap="square">
            <a:spAutoFit/>
          </a:bodyPr>
          <a:lstStyle/>
          <a:p>
            <a:pPr algn="r" rtl="1">
              <a:lnSpc>
                <a:spcPct val="107000"/>
              </a:lnSpc>
              <a:spcAft>
                <a:spcPts val="800"/>
              </a:spcAft>
            </a:pPr>
            <a:r>
              <a:rPr lang="fa-IR" sz="2800" dirty="0" smtClean="0">
                <a:latin typeface="Calibri" panose="020F0502020204030204" pitchFamily="34" charset="0"/>
                <a:ea typeface="Calibri" panose="020F0502020204030204" pitchFamily="34" charset="0"/>
                <a:cs typeface="B Titr" panose="00000700000000000000" pitchFamily="2" charset="-78"/>
              </a:rPr>
              <a:t>5_ سازمان </a:t>
            </a:r>
            <a:r>
              <a:rPr lang="fa-IR" sz="2800" dirty="0">
                <a:latin typeface="Calibri" panose="020F0502020204030204" pitchFamily="34" charset="0"/>
                <a:ea typeface="Calibri" panose="020F0502020204030204" pitchFamily="34" charset="0"/>
                <a:cs typeface="B Titr" panose="00000700000000000000" pitchFamily="2" charset="-78"/>
              </a:rPr>
              <a:t>های ماتریسی</a:t>
            </a:r>
            <a:endParaRPr lang="en-US" sz="1400"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a:extLst>
              <a:ext uri="{FF2B5EF4-FFF2-40B4-BE49-F238E27FC236}">
                <a16:creationId xmlns="" xmlns:a16="http://schemas.microsoft.com/office/drawing/2014/main" id="{2CC44A4B-A0B8-46B8-88C3-0A8A0FA14A1B}"/>
              </a:ext>
            </a:extLst>
          </p:cNvPr>
          <p:cNvGraphicFramePr/>
          <p:nvPr>
            <p:extLst>
              <p:ext uri="{D42A27DB-BD31-4B8C-83A1-F6EECF244321}">
                <p14:modId xmlns:p14="http://schemas.microsoft.com/office/powerpoint/2010/main" val="3046700376"/>
              </p:ext>
            </p:extLst>
          </p:nvPr>
        </p:nvGraphicFramePr>
        <p:xfrm>
          <a:off x="1003300" y="93874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32058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DAFDD7F3-8FF2-44BA-A09B-D9210561AD36}"/>
              </a:ext>
            </a:extLst>
          </p:cNvPr>
          <p:cNvGraphicFramePr/>
          <p:nvPr>
            <p:extLst>
              <p:ext uri="{D42A27DB-BD31-4B8C-83A1-F6EECF244321}">
                <p14:modId xmlns:p14="http://schemas.microsoft.com/office/powerpoint/2010/main" val="2421111725"/>
              </p:ext>
            </p:extLst>
          </p:nvPr>
        </p:nvGraphicFramePr>
        <p:xfrm>
          <a:off x="831850" y="5291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43020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C6FD90C2-741C-4B93-A3C9-0330BF4B8F5E}"/>
              </a:ext>
            </a:extLst>
          </p:cNvPr>
          <p:cNvGraphicFramePr/>
          <p:nvPr>
            <p:extLst>
              <p:ext uri="{D42A27DB-BD31-4B8C-83A1-F6EECF244321}">
                <p14:modId xmlns:p14="http://schemas.microsoft.com/office/powerpoint/2010/main" val="613831380"/>
              </p:ext>
            </p:extLst>
          </p:nvPr>
        </p:nvGraphicFramePr>
        <p:xfrm>
          <a:off x="746125" y="51964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78694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73EC439-D276-4D3A-A6BE-78F03705E266}"/>
              </a:ext>
            </a:extLst>
          </p:cNvPr>
          <p:cNvSpPr/>
          <p:nvPr/>
        </p:nvSpPr>
        <p:spPr>
          <a:xfrm>
            <a:off x="3838575" y="1676400"/>
            <a:ext cx="1628775" cy="339090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fa-IR" sz="2800" dirty="0">
                <a:cs typeface="B Titr" panose="00000700000000000000" pitchFamily="2" charset="-78"/>
              </a:rPr>
              <a:t>بخش عالی</a:t>
            </a:r>
          </a:p>
          <a:p>
            <a:pPr algn="ctr"/>
            <a:r>
              <a:rPr lang="fa-IR" sz="2800" dirty="0">
                <a:cs typeface="B Titr" panose="00000700000000000000" pitchFamily="2" charset="-78"/>
              </a:rPr>
              <a:t>بخش میانی</a:t>
            </a:r>
          </a:p>
          <a:p>
            <a:pPr algn="ctr"/>
            <a:r>
              <a:rPr lang="fa-IR" sz="2800" dirty="0">
                <a:cs typeface="B Titr" panose="00000700000000000000" pitchFamily="2" charset="-78"/>
              </a:rPr>
              <a:t>بخش عملیاتی</a:t>
            </a:r>
          </a:p>
        </p:txBody>
      </p:sp>
      <p:sp>
        <p:nvSpPr>
          <p:cNvPr id="3" name="Oval 2">
            <a:extLst>
              <a:ext uri="{FF2B5EF4-FFF2-40B4-BE49-F238E27FC236}">
                <a16:creationId xmlns="" xmlns:a16="http://schemas.microsoft.com/office/drawing/2014/main" id="{2F387D48-C148-4F8E-A30B-AF9E2F60BE8A}"/>
              </a:ext>
            </a:extLst>
          </p:cNvPr>
          <p:cNvSpPr/>
          <p:nvPr/>
        </p:nvSpPr>
        <p:spPr>
          <a:xfrm>
            <a:off x="1666875" y="2143125"/>
            <a:ext cx="1733550" cy="249555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2400" dirty="0">
                <a:cs typeface="B Titr" panose="00000700000000000000" pitchFamily="2" charset="-78"/>
              </a:rPr>
              <a:t>ستاد پشتیبانی</a:t>
            </a:r>
          </a:p>
        </p:txBody>
      </p:sp>
      <p:sp>
        <p:nvSpPr>
          <p:cNvPr id="5" name="Oval 4">
            <a:extLst>
              <a:ext uri="{FF2B5EF4-FFF2-40B4-BE49-F238E27FC236}">
                <a16:creationId xmlns="" xmlns:a16="http://schemas.microsoft.com/office/drawing/2014/main" id="{B412789B-AE1F-43CE-A76D-E98E777F1B4D}"/>
              </a:ext>
            </a:extLst>
          </p:cNvPr>
          <p:cNvSpPr/>
          <p:nvPr/>
        </p:nvSpPr>
        <p:spPr>
          <a:xfrm>
            <a:off x="5905500" y="2028825"/>
            <a:ext cx="1628775" cy="2609850"/>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fa-IR" sz="3200" dirty="0">
                <a:cs typeface="B Titr" panose="00000700000000000000" pitchFamily="2" charset="-78"/>
              </a:rPr>
              <a:t>ستاد فنی</a:t>
            </a:r>
          </a:p>
        </p:txBody>
      </p:sp>
      <p:sp>
        <p:nvSpPr>
          <p:cNvPr id="6" name="Rectangle 5">
            <a:extLst>
              <a:ext uri="{FF2B5EF4-FFF2-40B4-BE49-F238E27FC236}">
                <a16:creationId xmlns="" xmlns:a16="http://schemas.microsoft.com/office/drawing/2014/main" id="{3800E510-44CC-4F2A-B510-4FEDF6C79BFB}"/>
              </a:ext>
            </a:extLst>
          </p:cNvPr>
          <p:cNvSpPr/>
          <p:nvPr/>
        </p:nvSpPr>
        <p:spPr>
          <a:xfrm>
            <a:off x="2994969" y="580995"/>
            <a:ext cx="4944761" cy="523220"/>
          </a:xfrm>
          <a:prstGeom prst="rect">
            <a:avLst/>
          </a:prstGeom>
        </p:spPr>
        <p:txBody>
          <a:bodyPr wrap="square">
            <a:spAutoFit/>
          </a:bodyPr>
          <a:lstStyle/>
          <a:p>
            <a:r>
              <a:rPr lang="fa-IR" dirty="0">
                <a:latin typeface="Calibri" panose="020F0502020204030204" pitchFamily="34" charset="0"/>
                <a:ea typeface="Calibri" panose="020F0502020204030204" pitchFamily="34" charset="0"/>
                <a:cs typeface="B Titr" panose="00000700000000000000" pitchFamily="2" charset="-78"/>
              </a:rPr>
              <a:t> </a:t>
            </a:r>
            <a:r>
              <a:rPr lang="fa-IR" sz="2800" dirty="0">
                <a:latin typeface="Calibri" panose="020F0502020204030204" pitchFamily="34" charset="0"/>
                <a:ea typeface="Calibri" panose="020F0502020204030204" pitchFamily="34" charset="0"/>
                <a:cs typeface="B Titr" panose="00000700000000000000" pitchFamily="2" charset="-78"/>
              </a:rPr>
              <a:t>ایدئولوژی ( فرهنگ ) </a:t>
            </a:r>
            <a:endParaRPr lang="fa-IR" sz="2400" dirty="0">
              <a:cs typeface="B Titr" panose="00000700000000000000" pitchFamily="2" charset="-78"/>
            </a:endParaRPr>
          </a:p>
        </p:txBody>
      </p:sp>
      <p:sp>
        <p:nvSpPr>
          <p:cNvPr id="7" name="Rectangle 6">
            <a:extLst>
              <a:ext uri="{FF2B5EF4-FFF2-40B4-BE49-F238E27FC236}">
                <a16:creationId xmlns="" xmlns:a16="http://schemas.microsoft.com/office/drawing/2014/main" id="{8371A3D5-855A-4022-8687-0F0646102407}"/>
              </a:ext>
            </a:extLst>
          </p:cNvPr>
          <p:cNvSpPr/>
          <p:nvPr/>
        </p:nvSpPr>
        <p:spPr>
          <a:xfrm>
            <a:off x="2908845" y="5844600"/>
            <a:ext cx="3168105" cy="523220"/>
          </a:xfrm>
          <a:prstGeom prst="rect">
            <a:avLst/>
          </a:prstGeom>
        </p:spPr>
        <p:txBody>
          <a:bodyPr wrap="square">
            <a:spAutoFit/>
          </a:bodyPr>
          <a:lstStyle/>
          <a:p>
            <a:r>
              <a:rPr lang="fa-IR" sz="2400" dirty="0">
                <a:latin typeface="Calibri" panose="020F0502020204030204" pitchFamily="34" charset="0"/>
                <a:ea typeface="Calibri" panose="020F0502020204030204" pitchFamily="34" charset="0"/>
                <a:cs typeface="B Titr" panose="00000700000000000000" pitchFamily="2" charset="-78"/>
              </a:rPr>
              <a:t> </a:t>
            </a:r>
            <a:r>
              <a:rPr lang="fa-IR" sz="2800" dirty="0">
                <a:latin typeface="Calibri" panose="020F0502020204030204" pitchFamily="34" charset="0"/>
                <a:ea typeface="Calibri" panose="020F0502020204030204" pitchFamily="34" charset="0"/>
                <a:cs typeface="B Titr" panose="00000700000000000000" pitchFamily="2" charset="-78"/>
              </a:rPr>
              <a:t>الگوی 5 بخش سازمان</a:t>
            </a:r>
            <a:endParaRPr lang="fa-IR" sz="2400" dirty="0">
              <a:cs typeface="B Titr" panose="00000700000000000000" pitchFamily="2" charset="-78"/>
            </a:endParaRPr>
          </a:p>
        </p:txBody>
      </p:sp>
    </p:spTree>
    <p:extLst>
      <p:ext uri="{BB962C8B-B14F-4D97-AF65-F5344CB8AC3E}">
        <p14:creationId xmlns:p14="http://schemas.microsoft.com/office/powerpoint/2010/main" val="33982003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884745682"/>
              </p:ext>
            </p:extLst>
          </p:nvPr>
        </p:nvGraphicFramePr>
        <p:xfrm>
          <a:off x="1628775" y="866775"/>
          <a:ext cx="6381750" cy="4242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924050" y="74923"/>
            <a:ext cx="4724399" cy="553357"/>
          </a:xfrm>
          <a:prstGeom prst="rect">
            <a:avLst/>
          </a:prstGeom>
        </p:spPr>
        <p:txBody>
          <a:bodyPr wrap="squar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ویژگی های مشترک سازمان ها</a:t>
            </a:r>
            <a:endParaRPr lang="en-US" sz="1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7754900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150" y="322159"/>
            <a:ext cx="8353425" cy="3927485"/>
          </a:xfrm>
          <a:prstGeom prst="rect">
            <a:avLst/>
          </a:prstGeom>
        </p:spPr>
        <p:txBody>
          <a:bodyPr wrap="square">
            <a:spAutoFit/>
          </a:bodyPr>
          <a:lstStyle/>
          <a:p>
            <a:pPr algn="r" rtl="1">
              <a:lnSpc>
                <a:spcPct val="107000"/>
              </a:lnSpc>
              <a:spcAft>
                <a:spcPts val="800"/>
              </a:spcAft>
            </a:pPr>
            <a:r>
              <a:rPr lang="fa-IR" sz="4000" dirty="0">
                <a:latin typeface="Calibri" panose="020F0502020204030204" pitchFamily="34" charset="0"/>
                <a:ea typeface="Calibri" panose="020F0502020204030204" pitchFamily="34" charset="0"/>
                <a:cs typeface="B Titr" panose="00000700000000000000" pitchFamily="2" charset="-78"/>
              </a:rPr>
              <a:t>ساختار سازمانی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(درون سازمان)</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1 – بخشی از فرآیند ها سازماندهی و طراحی سازمان را تشکیل می دهد </a:t>
            </a:r>
            <a:r>
              <a:rPr lang="en-US" sz="28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2 – ویژگی های درونی سازمان را نشان می </a:t>
            </a:r>
            <a:r>
              <a:rPr lang="fa-IR" sz="2800" dirty="0" smtClean="0">
                <a:latin typeface="Calibri" panose="020F0502020204030204" pitchFamily="34" charset="0"/>
                <a:ea typeface="Calibri" panose="020F0502020204030204" pitchFamily="34" charset="0"/>
                <a:cs typeface="B Titr" panose="00000700000000000000" pitchFamily="2" charset="-78"/>
              </a:rPr>
              <a:t>دهد</a:t>
            </a:r>
            <a:r>
              <a:rPr lang="en-US" sz="28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3 – شامل مجموعه روش هایی است که برای تقسیم وظایف افراد و ایجاد هماهنگی میان آن ها به کار گرفته می </a:t>
            </a:r>
            <a:r>
              <a:rPr lang="fa-IR" sz="2800" dirty="0" smtClean="0">
                <a:latin typeface="Calibri" panose="020F0502020204030204" pitchFamily="34" charset="0"/>
                <a:ea typeface="Calibri" panose="020F0502020204030204" pitchFamily="34" charset="0"/>
                <a:cs typeface="B Titr" panose="00000700000000000000" pitchFamily="2" charset="-78"/>
              </a:rPr>
              <a:t>شوند</a:t>
            </a:r>
            <a:r>
              <a:rPr lang="en-US" sz="28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8330002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6225" y="128105"/>
            <a:ext cx="8953500" cy="5186676"/>
          </a:xfrm>
          <a:prstGeom prst="rect">
            <a:avLst/>
          </a:prstGeom>
        </p:spPr>
        <p:txBody>
          <a:bodyPr wrap="square">
            <a:spAutoFit/>
          </a:bodyPr>
          <a:lstStyle/>
          <a:p>
            <a:pPr algn="just" rtl="1">
              <a:lnSpc>
                <a:spcPct val="107000"/>
              </a:lnSpc>
              <a:spcAft>
                <a:spcPts val="800"/>
              </a:spcAft>
            </a:pPr>
            <a:r>
              <a:rPr lang="fa-IR" sz="3200" dirty="0">
                <a:latin typeface="Calibri" panose="020F0502020204030204" pitchFamily="34" charset="0"/>
                <a:ea typeface="Calibri" panose="020F0502020204030204" pitchFamily="34" charset="0"/>
                <a:cs typeface="B Titr" panose="00000700000000000000" pitchFamily="2" charset="-78"/>
              </a:rPr>
              <a:t>ابعاد اصلی ساختار سازمانی :</a:t>
            </a:r>
            <a:endParaRPr lang="en-US" sz="16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solidFill>
                  <a:srgbClr val="FF0000"/>
                </a:solidFill>
                <a:latin typeface="Calibri" panose="020F0502020204030204" pitchFamily="34" charset="0"/>
                <a:ea typeface="Calibri" panose="020F0502020204030204" pitchFamily="34" charset="0"/>
                <a:cs typeface="B Titr" panose="00000700000000000000" pitchFamily="2" charset="-78"/>
              </a:rPr>
              <a:t>1 – پیچیدگی : </a:t>
            </a:r>
            <a:r>
              <a:rPr lang="fa-IR" sz="2000" dirty="0">
                <a:latin typeface="Calibri" panose="020F0502020204030204" pitchFamily="34" charset="0"/>
                <a:ea typeface="Calibri" panose="020F0502020204030204" pitchFamily="34" charset="0"/>
                <a:cs typeface="B Titr" panose="00000700000000000000" pitchFamily="2" charset="-78"/>
              </a:rPr>
              <a:t>تعداد کارهایی است که در یک سازمان انجام م شود </a:t>
            </a:r>
            <a:r>
              <a:rPr lang="en-US" sz="2000" dirty="0" smtClean="0">
                <a:latin typeface="Calibri" panose="020F0502020204030204" pitchFamily="34" charset="0"/>
                <a:ea typeface="Calibri" panose="020F0502020204030204" pitchFamily="34" charset="0"/>
                <a:cs typeface="B Titr" panose="00000700000000000000" pitchFamily="2" charset="-78"/>
              </a:rPr>
              <a:t>.</a:t>
            </a:r>
            <a:endParaRPr lang="en-US" sz="16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تفکیک افقی : تخصصی کردن کار و بخش بندی مشاغل می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r>
              <a:rPr lang="en-US" sz="2000" dirty="0" smtClean="0">
                <a:latin typeface="Calibri" panose="020F0502020204030204" pitchFamily="34" charset="0"/>
                <a:ea typeface="Calibri" panose="020F0502020204030204" pitchFamily="34" charset="0"/>
                <a:cs typeface="B Titr" panose="00000700000000000000" pitchFamily="2" charset="-78"/>
              </a:rPr>
              <a:t>.</a:t>
            </a:r>
            <a:endParaRPr lang="en-US" sz="16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تفکیک عمودی : به عمق یا ارتفاع یک سازمان گفته می شود بر اثر افزایش سلسله مراتب یا سطوح سازمان ایجاد می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16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تفکیک جغرافیایی ( مکانی ) : زمانی که سازمان فعالیت های خود را در چند مکان گسترش می دهد در نتیجه پیچیدگی سازمان نیز افزایش می </a:t>
            </a:r>
            <a:r>
              <a:rPr lang="fa-IR" sz="2000" dirty="0" smtClean="0">
                <a:latin typeface="Calibri" panose="020F0502020204030204" pitchFamily="34" charset="0"/>
                <a:ea typeface="Calibri" panose="020F0502020204030204" pitchFamily="34" charset="0"/>
                <a:cs typeface="B Titr" panose="00000700000000000000" pitchFamily="2" charset="-78"/>
              </a:rPr>
              <a:t>یابد.</a:t>
            </a:r>
            <a:endParaRPr lang="en-US" sz="16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solidFill>
                  <a:srgbClr val="FF0000"/>
                </a:solidFill>
                <a:latin typeface="Calibri" panose="020F0502020204030204" pitchFamily="34" charset="0"/>
                <a:ea typeface="Calibri" panose="020F0502020204030204" pitchFamily="34" charset="0"/>
                <a:cs typeface="B Titr" panose="00000700000000000000" pitchFamily="2" charset="-78"/>
              </a:rPr>
              <a:t>2 – تمرکز : </a:t>
            </a:r>
            <a:r>
              <a:rPr lang="fa-IR" sz="2000" dirty="0">
                <a:latin typeface="Calibri" panose="020F0502020204030204" pitchFamily="34" charset="0"/>
                <a:ea typeface="Calibri" panose="020F0502020204030204" pitchFamily="34" charset="0"/>
                <a:cs typeface="B Titr" panose="00000700000000000000" pitchFamily="2" charset="-78"/>
              </a:rPr>
              <a:t>وقتی قدرت در اختیار یک نفر است ( تصمیم گیری درسطح بالااست ) ساختار متمرکز است ولی اگر در میان افراد مختلف توزیع شده باشد غیر متمرکز ( در سطوح پایین سازمان است ) می </a:t>
            </a:r>
            <a:r>
              <a:rPr lang="fa-IR" sz="2000" dirty="0" smtClean="0">
                <a:latin typeface="Calibri" panose="020F0502020204030204" pitchFamily="34" charset="0"/>
                <a:ea typeface="Calibri" panose="020F0502020204030204" pitchFamily="34" charset="0"/>
                <a:cs typeface="B Titr" panose="00000700000000000000" pitchFamily="2" charset="-78"/>
              </a:rPr>
              <a:t>شو</a:t>
            </a:r>
            <a:r>
              <a:rPr lang="fa-IR" sz="2000" dirty="0">
                <a:latin typeface="Calibri" panose="020F0502020204030204" pitchFamily="34" charset="0"/>
                <a:ea typeface="Calibri" panose="020F0502020204030204" pitchFamily="34" charset="0"/>
                <a:cs typeface="B Titr" panose="00000700000000000000" pitchFamily="2" charset="-78"/>
              </a:rPr>
              <a:t>د</a:t>
            </a:r>
            <a:r>
              <a:rPr lang="en-US" sz="2000" dirty="0" smtClean="0">
                <a:latin typeface="Calibri" panose="020F0502020204030204" pitchFamily="34" charset="0"/>
                <a:ea typeface="Calibri" panose="020F0502020204030204" pitchFamily="34" charset="0"/>
                <a:cs typeface="B Titr" panose="00000700000000000000" pitchFamily="2" charset="-78"/>
              </a:rPr>
              <a:t>.</a:t>
            </a:r>
            <a:endParaRPr lang="en-US" sz="16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solidFill>
                  <a:srgbClr val="FF0000"/>
                </a:solidFill>
                <a:latin typeface="Calibri" panose="020F0502020204030204" pitchFamily="34" charset="0"/>
                <a:ea typeface="Calibri" panose="020F0502020204030204" pitchFamily="34" charset="0"/>
                <a:cs typeface="B Titr" panose="00000700000000000000" pitchFamily="2" charset="-78"/>
              </a:rPr>
              <a:t>3 – رسمیت : </a:t>
            </a:r>
            <a:r>
              <a:rPr lang="fa-IR" sz="2000" dirty="0">
                <a:latin typeface="Calibri" panose="020F0502020204030204" pitchFamily="34" charset="0"/>
                <a:ea typeface="Calibri" panose="020F0502020204030204" pitchFamily="34" charset="0"/>
                <a:cs typeface="B Titr" panose="00000700000000000000" pitchFamily="2" charset="-78"/>
              </a:rPr>
              <a:t>به میزان استاندارد شدن وظایف و تکالیف گفته می شود بنابراین مستقیم بر رفتار فرد در سازمان اثر می گذارد و مشخص می کند فعالیت های مربوط به شغل چه موقع و چگونه باید انجام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r>
              <a:rPr lang="en-US" sz="2000" dirty="0" smtClean="0">
                <a:latin typeface="Calibri" panose="020F0502020204030204" pitchFamily="34" charset="0"/>
                <a:ea typeface="Calibri" panose="020F0502020204030204" pitchFamily="34" charset="0"/>
                <a:cs typeface="B Titr" panose="00000700000000000000" pitchFamily="2" charset="-78"/>
              </a:rPr>
              <a:t>.</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9799809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538253240"/>
              </p:ext>
            </p:extLst>
          </p:nvPr>
        </p:nvGraphicFramePr>
        <p:xfrm>
          <a:off x="828675" y="247650"/>
          <a:ext cx="7188200" cy="47953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5854769" y="247650"/>
            <a:ext cx="3291286"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سازمان ها و نهاد های دولتی </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4630233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8069" y="709648"/>
            <a:ext cx="8753475" cy="619272"/>
          </a:xfrm>
          <a:prstGeom prst="rect">
            <a:avLst/>
          </a:prstGeom>
        </p:spPr>
        <p:txBody>
          <a:bodyPr wrap="square">
            <a:spAutoFit/>
          </a:bodyPr>
          <a:lstStyle/>
          <a:p>
            <a:pPr algn="r" rtl="1">
              <a:lnSpc>
                <a:spcPct val="107000"/>
              </a:lnSpc>
              <a:spcAft>
                <a:spcPts val="800"/>
              </a:spcAft>
            </a:pPr>
            <a:r>
              <a:rPr lang="fa-IR" sz="32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فصل 3 : مدیریت </a:t>
            </a:r>
            <a:r>
              <a:rPr lang="fa-IR" sz="3200" dirty="0">
                <a:solidFill>
                  <a:srgbClr val="FF0000"/>
                </a:solidFill>
                <a:latin typeface="Calibri" panose="020F0502020204030204" pitchFamily="34" charset="0"/>
                <a:ea typeface="Calibri" panose="020F0502020204030204" pitchFamily="34" charset="0"/>
                <a:cs typeface="B Titr" panose="00000700000000000000" pitchFamily="2" charset="-78"/>
              </a:rPr>
              <a:t>منابع انسانی و تآمین آن در سازمان</a:t>
            </a:r>
            <a:endParaRPr lang="en-US" sz="3200" dirty="0">
              <a:solidFill>
                <a:srgbClr val="FF0000"/>
              </a:solidFill>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p:cNvGraphicFramePr/>
          <p:nvPr>
            <p:extLst>
              <p:ext uri="{D42A27DB-BD31-4B8C-83A1-F6EECF244321}">
                <p14:modId xmlns:p14="http://schemas.microsoft.com/office/powerpoint/2010/main" val="2085902536"/>
              </p:ext>
            </p:extLst>
          </p:nvPr>
        </p:nvGraphicFramePr>
        <p:xfrm>
          <a:off x="735724" y="2124529"/>
          <a:ext cx="8153400" cy="4181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94031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824" y="294289"/>
            <a:ext cx="8596668" cy="1320800"/>
          </a:xfrm>
        </p:spPr>
        <p:txBody>
          <a:bodyPr>
            <a:normAutofit/>
          </a:bodyPr>
          <a:lstStyle/>
          <a:p>
            <a:pPr algn="ctr"/>
            <a:r>
              <a:rPr lang="fa-IR" sz="4000" b="1" dirty="0" smtClean="0">
                <a:solidFill>
                  <a:srgbClr val="FF0000"/>
                </a:solidFill>
                <a:cs typeface="B Nazanin" panose="00000400000000000000" pitchFamily="2" charset="-78"/>
              </a:rPr>
              <a:t>فصل 1 : اصول و مبانی برنامه ریزی </a:t>
            </a:r>
            <a:endParaRPr lang="en-US" sz="4000"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1512906" y="1750686"/>
            <a:ext cx="8596668" cy="3880773"/>
          </a:xfrm>
        </p:spPr>
        <p:txBody>
          <a:bodyPr>
            <a:normAutofit lnSpcReduction="10000"/>
          </a:bodyPr>
          <a:lstStyle/>
          <a:p>
            <a:r>
              <a:rPr lang="fa-IR" sz="4400" dirty="0" smtClean="0">
                <a:cs typeface="B Nazanin" panose="00000400000000000000" pitchFamily="2" charset="-78"/>
              </a:rPr>
              <a:t> </a:t>
            </a:r>
            <a:r>
              <a:rPr lang="fa-IR" sz="4400" b="1" dirty="0" smtClean="0">
                <a:cs typeface="B Nazanin" panose="00000400000000000000" pitchFamily="2" charset="-78"/>
              </a:rPr>
              <a:t>تعریف برنامه ریزی : </a:t>
            </a:r>
            <a:r>
              <a:rPr lang="fa-IR" sz="3200" b="1" dirty="0" smtClean="0">
                <a:cs typeface="B Nazanin" panose="00000400000000000000" pitchFamily="2" charset="-78"/>
              </a:rPr>
              <a:t>شامل تصمیم گیری درباره انتخاب اهداف و انتخاب روش های رسیدن به انها برای اینده میباشد . برنامه ریزی عبارتند از فعایت هایی که مدیر برای پیش بینی امور اینده سازمان انجام میدهد. کارهای خاصی که در این زمینه انجام میشود عبارت از :پیش بینی ، تعیین هدف های بلند مدت ، تدوین راهبردها ، تعیین سیاست ها و در نظر گرفتن هدف های کوتاه مدت ،برنامه ریزی یک پل ارتباطی بین حال و اینده است .</a:t>
            </a:r>
            <a:endParaRPr lang="en-US" sz="3200" b="1" dirty="0">
              <a:cs typeface="B Nazanin" panose="00000400000000000000" pitchFamily="2" charset="-78"/>
            </a:endParaRPr>
          </a:p>
        </p:txBody>
      </p:sp>
    </p:spTree>
    <p:extLst>
      <p:ext uri="{BB962C8B-B14F-4D97-AF65-F5344CB8AC3E}">
        <p14:creationId xmlns:p14="http://schemas.microsoft.com/office/powerpoint/2010/main" val="11725938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034612737"/>
              </p:ext>
            </p:extLst>
          </p:nvPr>
        </p:nvGraphicFramePr>
        <p:xfrm>
          <a:off x="1107178" y="1235293"/>
          <a:ext cx="8048624" cy="4503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5378806" y="141597"/>
            <a:ext cx="3776996"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وظایف کلی مدیریت منابع انسانی</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6446068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81959" y="1272672"/>
            <a:ext cx="7664832" cy="2807820"/>
          </a:xfrm>
          <a:prstGeom prst="rect">
            <a:avLst/>
          </a:prstGeom>
        </p:spPr>
        <p:txBody>
          <a:bodyPr wrap="square">
            <a:spAutoFit/>
          </a:bodyPr>
          <a:lstStyle/>
          <a:p>
            <a:pPr algn="r" rtl="1">
              <a:lnSpc>
                <a:spcPct val="107000"/>
              </a:lnSpc>
              <a:spcAft>
                <a:spcPts val="800"/>
              </a:spcAft>
            </a:pPr>
            <a:r>
              <a:rPr lang="fa-IR" sz="2800" dirty="0" smtClean="0">
                <a:latin typeface="Calibri" panose="020F0502020204030204" pitchFamily="34" charset="0"/>
                <a:ea typeface="Calibri" panose="020F0502020204030204" pitchFamily="34" charset="0"/>
                <a:cs typeface="B Titr" panose="00000700000000000000" pitchFamily="2" charset="-78"/>
              </a:rPr>
              <a:t>نیاز سنجی:  برآورد نیروی انسانی مورد نیاز</a:t>
            </a:r>
            <a:endParaRPr lang="en-US" sz="2000" dirty="0" smtClean="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smtClean="0">
                <a:latin typeface="Calibri" panose="020F0502020204030204" pitchFamily="34" charset="0"/>
                <a:ea typeface="Calibri" panose="020F0502020204030204" pitchFamily="34" charset="0"/>
                <a:cs typeface="B Titr" panose="00000700000000000000" pitchFamily="2" charset="-78"/>
              </a:rPr>
              <a:t>جذب : کارمند یابی و تآمین منابع انسانی</a:t>
            </a:r>
            <a:endParaRPr lang="en-US" sz="2000" dirty="0" smtClean="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smtClean="0">
                <a:latin typeface="Calibri" panose="020F0502020204030204" pitchFamily="34" charset="0"/>
                <a:ea typeface="Calibri" panose="020F0502020204030204" pitchFamily="34" charset="0"/>
                <a:cs typeface="B Titr" panose="00000700000000000000" pitchFamily="2" charset="-78"/>
              </a:rPr>
              <a:t>توسعه : آموزش و توانمند سازی منابع انسانی</a:t>
            </a:r>
            <a:endParaRPr lang="en-US" sz="2000" dirty="0" smtClean="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smtClean="0">
                <a:latin typeface="Calibri" panose="020F0502020204030204" pitchFamily="34" charset="0"/>
                <a:ea typeface="Calibri" panose="020F0502020204030204" pitchFamily="34" charset="0"/>
                <a:cs typeface="B Titr" panose="00000700000000000000" pitchFamily="2" charset="-78"/>
              </a:rPr>
              <a:t>نگهداری : مراقبت و نگهداری منابع انسانی</a:t>
            </a:r>
            <a:endParaRPr lang="en-US" sz="2000" dirty="0" smtClean="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smtClean="0">
                <a:latin typeface="Calibri" panose="020F0502020204030204" pitchFamily="34" charset="0"/>
                <a:ea typeface="Calibri" panose="020F0502020204030204" pitchFamily="34" charset="0"/>
                <a:cs typeface="B Titr" panose="00000700000000000000" pitchFamily="2" charset="-78"/>
              </a:rPr>
              <a:t>انگیزش : به کارگیری و استفاده از منابع انسانی</a:t>
            </a:r>
            <a:endParaRPr lang="en-US" sz="2000" dirty="0">
              <a:latin typeface="Calibri" panose="020F0502020204030204" pitchFamily="34" charset="0"/>
              <a:ea typeface="Calibri" panose="020F0502020204030204" pitchFamily="34" charset="0"/>
              <a:cs typeface="B Titr" panose="00000700000000000000" pitchFamily="2" charset="-78"/>
            </a:endParaRPr>
          </a:p>
        </p:txBody>
      </p:sp>
      <p:sp>
        <p:nvSpPr>
          <p:cNvPr id="6" name="Rectangle 5"/>
          <p:cNvSpPr/>
          <p:nvPr/>
        </p:nvSpPr>
        <p:spPr>
          <a:xfrm>
            <a:off x="1031491" y="4080492"/>
            <a:ext cx="8115300" cy="1014380"/>
          </a:xfrm>
          <a:prstGeom prst="rect">
            <a:avLst/>
          </a:prstGeom>
        </p:spPr>
        <p:txBody>
          <a:bodyPr wrap="squar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نظارت : اندازه گیری و ارزیابی ( ارزشیابی ) عملکرد منابع انسانی</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2" name="Title 1"/>
          <p:cNvSpPr>
            <a:spLocks noGrp="1"/>
          </p:cNvSpPr>
          <p:nvPr>
            <p:ph type="title"/>
          </p:nvPr>
        </p:nvSpPr>
        <p:spPr>
          <a:xfrm>
            <a:off x="677334" y="252248"/>
            <a:ext cx="8469457" cy="1020424"/>
          </a:xfrm>
        </p:spPr>
        <p:txBody>
          <a:bodyPr/>
          <a:lstStyle/>
          <a:p>
            <a:pPr algn="ctr"/>
            <a:r>
              <a:rPr lang="fa-IR" dirty="0" smtClean="0"/>
              <a:t>فرایند منابع انسانی</a:t>
            </a:r>
            <a:endParaRPr lang="en-US" dirty="0"/>
          </a:p>
        </p:txBody>
      </p:sp>
    </p:spTree>
    <p:extLst>
      <p:ext uri="{BB962C8B-B14F-4D97-AF65-F5344CB8AC3E}">
        <p14:creationId xmlns:p14="http://schemas.microsoft.com/office/powerpoint/2010/main" val="4163760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664163845"/>
              </p:ext>
            </p:extLst>
          </p:nvPr>
        </p:nvGraphicFramePr>
        <p:xfrm>
          <a:off x="2057492" y="964671"/>
          <a:ext cx="6931025" cy="4204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Arrow Connector 4"/>
          <p:cNvCxnSpPr/>
          <p:nvPr/>
        </p:nvCxnSpPr>
        <p:spPr>
          <a:xfrm flipV="1">
            <a:off x="8001000" y="1657350"/>
            <a:ext cx="771525" cy="6477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8048625" y="2333625"/>
            <a:ext cx="781050" cy="4476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8772525" y="485775"/>
            <a:ext cx="1247775" cy="14954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 – توجه به نیاز های نیروی انسانی و برآورد آن ها </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9" name="Rectangle 8"/>
          <p:cNvSpPr/>
          <p:nvPr/>
        </p:nvSpPr>
        <p:spPr>
          <a:xfrm>
            <a:off x="8829675" y="2419350"/>
            <a:ext cx="1295400" cy="15335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fa-IR" sz="1600" dirty="0">
                <a:latin typeface="Calibri" panose="020F0502020204030204" pitchFamily="34" charset="0"/>
                <a:ea typeface="Calibri" panose="020F0502020204030204" pitchFamily="34" charset="0"/>
                <a:cs typeface="B Titr" panose="00000700000000000000" pitchFamily="2" charset="-78"/>
              </a:rPr>
              <a:t> 2 – توجه به منابع نیروی انسانی و چگونگی استفاده از آن است</a:t>
            </a:r>
            <a:endParaRPr lang="en-US" sz="1600" dirty="0">
              <a:cs typeface="B Titr" panose="00000700000000000000" pitchFamily="2" charset="-78"/>
            </a:endParaRPr>
          </a:p>
        </p:txBody>
      </p:sp>
      <p:cxnSp>
        <p:nvCxnSpPr>
          <p:cNvPr id="11" name="Straight Arrow Connector 10"/>
          <p:cNvCxnSpPr/>
          <p:nvPr/>
        </p:nvCxnSpPr>
        <p:spPr>
          <a:xfrm flipH="1" flipV="1">
            <a:off x="2819400" y="1562100"/>
            <a:ext cx="742950" cy="7429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p:cNvCxnSpPr/>
          <p:nvPr/>
        </p:nvCxnSpPr>
        <p:spPr>
          <a:xfrm flipH="1">
            <a:off x="2828925" y="3067050"/>
            <a:ext cx="676275" cy="390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Rectangle 13"/>
          <p:cNvSpPr/>
          <p:nvPr/>
        </p:nvSpPr>
        <p:spPr>
          <a:xfrm>
            <a:off x="1524000" y="485775"/>
            <a:ext cx="1295400" cy="1495425"/>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 – تآمین نیروی انسانی کارآمد و شایسته</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15" name="Rectangle 14"/>
          <p:cNvSpPr/>
          <p:nvPr/>
        </p:nvSpPr>
        <p:spPr>
          <a:xfrm>
            <a:off x="1217557" y="2781300"/>
            <a:ext cx="1390650" cy="147539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2 – حفظ و نگهداری کارکنان استخدام شده در سازمان است</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00255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5381" y="790095"/>
            <a:ext cx="8705850" cy="5157374"/>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نکته : مزایا</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برنامه ریزی نیروی انسانی : </a:t>
            </a:r>
            <a:r>
              <a:rPr lang="fa-IR" sz="2400" dirty="0">
                <a:latin typeface="Calibri" panose="020F0502020204030204" pitchFamily="34" charset="0"/>
                <a:ea typeface="Calibri" panose="020F0502020204030204" pitchFamily="34" charset="0"/>
                <a:cs typeface="B Titr" panose="00000700000000000000" pitchFamily="2" charset="-78"/>
              </a:rPr>
              <a:t>تا از وضعیت نیروی انسانی خود نیروهایی مازاد کمبود نیروی انسانی در بخش های مختلف و یا در تعادل بودن آنها اطمینان حاصل کند و مطمئن شود کارکنان مناسب در مشاغل مناسب و در زمان مناسب منصوب شده اند یا خیر.</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عمده ترین مزایای برنمه ریزی نیروی انسانی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1 – استفاده بهینه از نیروی انسانی موجود در سازمان</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2 – تآمین نیروی انسانی بالنده برای سازمان</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3 – هماهنگی منابع انسانی در جهت تحقق اهداف سازمان</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4 – تآمین منابع انسانی با حداقل هزینه</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5 – فراهم نمودن هزینه لازم برای تحقق سایر اهداف مدیریت منابع انسانی</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9634021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3875" y="772432"/>
            <a:ext cx="8829675" cy="5376536"/>
          </a:xfrm>
          <a:prstGeom prst="rect">
            <a:avLst/>
          </a:prstGeom>
        </p:spPr>
        <p:txBody>
          <a:bodyPr wrap="square">
            <a:spAutoFit/>
          </a:bodyPr>
          <a:lstStyle/>
          <a:p>
            <a:pPr algn="just" rtl="1">
              <a:lnSpc>
                <a:spcPct val="107000"/>
              </a:lnSpc>
              <a:spcAft>
                <a:spcPts val="800"/>
              </a:spcAft>
            </a:pPr>
            <a:r>
              <a:rPr lang="fa-IR" sz="3200" b="1" dirty="0" smtClean="0">
                <a:solidFill>
                  <a:srgbClr val="FF0000"/>
                </a:solidFill>
                <a:latin typeface="Calibri" panose="020F0502020204030204" pitchFamily="34" charset="0"/>
                <a:ea typeface="Calibri" panose="020F0502020204030204" pitchFamily="34" charset="0"/>
                <a:cs typeface="B Titr" panose="00000700000000000000" pitchFamily="2" charset="-78"/>
              </a:rPr>
              <a:t>فصل 4 : اصول </a:t>
            </a:r>
            <a:r>
              <a:rPr lang="fa-IR" sz="3200" b="1" dirty="0">
                <a:solidFill>
                  <a:srgbClr val="FF0000"/>
                </a:solidFill>
                <a:latin typeface="Calibri" panose="020F0502020204030204" pitchFamily="34" charset="0"/>
                <a:ea typeface="Calibri" panose="020F0502020204030204" pitchFamily="34" charset="0"/>
                <a:cs typeface="B Titr" panose="00000700000000000000" pitchFamily="2" charset="-78"/>
              </a:rPr>
              <a:t>و مبانی نظارت و </a:t>
            </a:r>
            <a:r>
              <a:rPr lang="fa-IR" sz="3200" b="1" dirty="0" smtClean="0">
                <a:solidFill>
                  <a:srgbClr val="FF0000"/>
                </a:solidFill>
                <a:latin typeface="Calibri" panose="020F0502020204030204" pitchFamily="34" charset="0"/>
                <a:ea typeface="Calibri" panose="020F0502020204030204" pitchFamily="34" charset="0"/>
                <a:cs typeface="B Titr" panose="00000700000000000000" pitchFamily="2" charset="-78"/>
              </a:rPr>
              <a:t>کنترل :</a:t>
            </a:r>
            <a:endParaRPr lang="en-US" sz="3200" b="1" dirty="0" smtClean="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Titr" panose="00000700000000000000" pitchFamily="2" charset="-78"/>
              </a:rPr>
              <a:t>ارزیابی : به بررسی ویژگی های شخصیتی از نظر هوش . ذکاوت . تعهد . انضباط . وجدان کاری و صفات اخلاقی می پردازد . بنابراین ارزیابی شایستگی مصداق می نماید.</a:t>
            </a:r>
            <a:endParaRPr lang="en-US" sz="2400" dirty="0" smtClean="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Titr" panose="00000700000000000000" pitchFamily="2" charset="-78"/>
              </a:rPr>
              <a:t>اهداف </a:t>
            </a:r>
            <a:r>
              <a:rPr lang="fa-IR" sz="2400" dirty="0">
                <a:latin typeface="Calibri" panose="020F0502020204030204" pitchFamily="34" charset="0"/>
                <a:ea typeface="Calibri" panose="020F0502020204030204" pitchFamily="34" charset="0"/>
                <a:cs typeface="B Titr" panose="00000700000000000000" pitchFamily="2" charset="-78"/>
              </a:rPr>
              <a:t>ارزیابی : در سازمان های ورزشی به منظور اثر بخشی و کارایی بهتر مدیریت و استفاده بهینه از امکانات سازمان صورت می </a:t>
            </a:r>
            <a:r>
              <a:rPr lang="fa-IR" sz="2400" dirty="0" smtClean="0">
                <a:latin typeface="Calibri" panose="020F0502020204030204" pitchFamily="34" charset="0"/>
                <a:ea typeface="Calibri" panose="020F0502020204030204" pitchFamily="34" charset="0"/>
                <a:cs typeface="B Titr" panose="00000700000000000000" pitchFamily="2" charset="-78"/>
              </a:rPr>
              <a:t>گیرد.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هدف های ارزیابی : 1 – باز آگاهی و بازخورد   2 – خودشناسی      3 – به سازی و بهبود عملیات اجرایی    4 – برنامه ریزی     5 – طبقه بندی عادلانه منابع انسانی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تفاوت بین ارزیابی و ارزشیابی : در قضاوت است اگر قضاوتی در مورد کارها وجود داشته باشد ارزشیابی است ولی اگر قضاوتی در مورد کار انجام نشود ارزیابی است ارزیابی در حیطه مسائل مالی و اقتصادی به کار می رود ولی ارزشیابی در حیطه مسائل آموزشی و علمی به کار می </a:t>
            </a:r>
            <a:r>
              <a:rPr lang="fa-IR" sz="2400" dirty="0" smtClean="0">
                <a:latin typeface="Calibri" panose="020F0502020204030204" pitchFamily="34" charset="0"/>
                <a:ea typeface="Calibri" panose="020F0502020204030204" pitchFamily="34" charset="0"/>
                <a:cs typeface="B Titr" panose="00000700000000000000" pitchFamily="2" charset="-78"/>
              </a:rPr>
              <a:t>رود.</a:t>
            </a:r>
            <a:endParaRPr lang="en-US" sz="2400" dirty="0">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231649008"/>
      </p:ext>
    </p:extLst>
  </p:cSld>
  <p:clrMapOvr>
    <a:masterClrMapping/>
  </p:clrMapOvr>
  <p:transition spd="slow">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128" y="570653"/>
            <a:ext cx="8867775" cy="5716693"/>
          </a:xfrm>
          <a:prstGeom prst="rect">
            <a:avLst/>
          </a:prstGeom>
        </p:spPr>
        <p:txBody>
          <a:bodyPr wrap="square">
            <a:spAutoFit/>
          </a:bodyPr>
          <a:lstStyle/>
          <a:p>
            <a:pPr algn="justLow"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نظارت : اندازه گیری و ارزیابی عملکرد و اصلاح آن برای به دست آوردن اطمینان که هدف ها و برنامه های سازمان به سرانجام رسیده است  </a:t>
            </a:r>
            <a:r>
              <a:rPr lang="fa-IR" sz="2400" dirty="0" smtClean="0">
                <a:latin typeface="Calibri" panose="020F0502020204030204" pitchFamily="34" charset="0"/>
                <a:ea typeface="Calibri" panose="020F0502020204030204" pitchFamily="34" charset="0"/>
                <a:cs typeface="B Titr" panose="00000700000000000000" pitchFamily="2" charset="-78"/>
              </a:rPr>
              <a:t>. </a:t>
            </a:r>
            <a:endParaRPr lang="fa-IR" sz="2400" dirty="0">
              <a:latin typeface="Calibri" panose="020F0502020204030204" pitchFamily="34" charset="0"/>
              <a:ea typeface="Calibri" panose="020F0502020204030204" pitchFamily="34" charset="0"/>
              <a:cs typeface="B Titr" panose="00000700000000000000" pitchFamily="2" charset="-78"/>
            </a:endParaRPr>
          </a:p>
          <a:p>
            <a:pPr algn="justLow"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 1 – هدف نظارت : باید اصلاح و بهبود وضعیت باشد و نه تنبیه و مجازات در نظارت باید برای شناسایی نقاط ضعف همواره با شناسایی نقاط قوت تاکید شود . هدف هر نظام نظارت افزایش کارایی و در نتیجه افزایش کمیت و کیفیت تولید کالا یا خدمات است </a:t>
            </a:r>
            <a:r>
              <a:rPr lang="fa-IR" sz="2400" dirty="0" smtClean="0">
                <a:latin typeface="Calibri" panose="020F0502020204030204" pitchFamily="34" charset="0"/>
                <a:ea typeface="Calibri" panose="020F0502020204030204" pitchFamily="34" charset="0"/>
                <a:cs typeface="B Titr" panose="00000700000000000000" pitchFamily="2" charset="-78"/>
              </a:rPr>
              <a:t>.</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Low"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2 – هدف نظارت : این است که اطمینان حاصل شود که آیا همه کارها هماهنگ و در جهت اهداف تعیین شده در برنامه قراردارد یا خیر     </a:t>
            </a:r>
            <a:r>
              <a:rPr lang="fa-IR" sz="2400" dirty="0" smtClean="0">
                <a:latin typeface="Calibri" panose="020F0502020204030204" pitchFamily="34" charset="0"/>
                <a:ea typeface="Calibri" panose="020F0502020204030204" pitchFamily="34" charset="0"/>
                <a:cs typeface="B Titr" panose="00000700000000000000" pitchFamily="2" charset="-78"/>
              </a:rPr>
              <a:t>.</a:t>
            </a:r>
            <a:endParaRPr lang="fa-IR" sz="2400" dirty="0">
              <a:latin typeface="Calibri" panose="020F0502020204030204" pitchFamily="34" charset="0"/>
              <a:ea typeface="Calibri" panose="020F0502020204030204" pitchFamily="34" charset="0"/>
              <a:cs typeface="B Titr" panose="00000700000000000000" pitchFamily="2" charset="-78"/>
            </a:endParaRPr>
          </a:p>
          <a:p>
            <a:pPr algn="justLow"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 3 – نظارت : به معنی جهت دهی افراد برای انجام کار موثر در جهت اهداف سازمانی است     </a:t>
            </a:r>
            <a:r>
              <a:rPr lang="fa-IR" sz="2400" dirty="0" smtClean="0">
                <a:latin typeface="Calibri" panose="020F0502020204030204" pitchFamily="34" charset="0"/>
                <a:ea typeface="Calibri" panose="020F0502020204030204" pitchFamily="34" charset="0"/>
                <a:cs typeface="B Titr" panose="00000700000000000000" pitchFamily="2" charset="-78"/>
              </a:rPr>
              <a:t>.</a:t>
            </a:r>
            <a:endParaRPr lang="fa-IR" sz="2400" dirty="0">
              <a:latin typeface="Calibri" panose="020F0502020204030204" pitchFamily="34" charset="0"/>
              <a:ea typeface="Calibri" panose="020F0502020204030204" pitchFamily="34" charset="0"/>
              <a:cs typeface="B Titr" panose="00000700000000000000" pitchFamily="2" charset="-78"/>
            </a:endParaRPr>
          </a:p>
          <a:p>
            <a:pPr algn="justLow"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4 – نظارت : مقایسه عملکرد با برنامه است که نقش هماهنگ کننده و تنظیم کننده با توجه به عوامل محیطی را </a:t>
            </a:r>
            <a:r>
              <a:rPr lang="fa-IR" sz="2400" dirty="0" smtClean="0">
                <a:latin typeface="Calibri" panose="020F0502020204030204" pitchFamily="34" charset="0"/>
                <a:ea typeface="Calibri" panose="020F0502020204030204" pitchFamily="34" charset="0"/>
                <a:cs typeface="B Titr" panose="00000700000000000000" pitchFamily="2" charset="-78"/>
              </a:rPr>
              <a:t>دارد.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Low" rtl="1"/>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نکته</a:t>
            </a:r>
            <a:r>
              <a:rPr lang="fa-IR" sz="2400" dirty="0">
                <a:latin typeface="Calibri" panose="020F0502020204030204" pitchFamily="34" charset="0"/>
                <a:ea typeface="Calibri" panose="020F0502020204030204" pitchFamily="34" charset="0"/>
                <a:cs typeface="B Titr" panose="00000700000000000000" pitchFamily="2" charset="-78"/>
              </a:rPr>
              <a:t> : نظام نظارت باید با توجه به شرایط سازمانی طراحی </a:t>
            </a:r>
            <a:r>
              <a:rPr lang="fa-IR" sz="2400" dirty="0" smtClean="0">
                <a:latin typeface="Calibri" panose="020F0502020204030204" pitchFamily="34" charset="0"/>
                <a:ea typeface="Calibri" panose="020F0502020204030204" pitchFamily="34" charset="0"/>
                <a:cs typeface="B Titr" panose="00000700000000000000" pitchFamily="2" charset="-78"/>
              </a:rPr>
              <a:t>شود.</a:t>
            </a:r>
            <a:endParaRPr lang="en-US" sz="2400" dirty="0">
              <a:cs typeface="B Titr" panose="00000700000000000000" pitchFamily="2" charset="-78"/>
            </a:endParaRPr>
          </a:p>
        </p:txBody>
      </p:sp>
    </p:spTree>
    <p:extLst>
      <p:ext uri="{BB962C8B-B14F-4D97-AF65-F5344CB8AC3E}">
        <p14:creationId xmlns:p14="http://schemas.microsoft.com/office/powerpoint/2010/main" val="32681197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71039003"/>
              </p:ext>
            </p:extLst>
          </p:nvPr>
        </p:nvGraphicFramePr>
        <p:xfrm>
          <a:off x="1504841" y="763971"/>
          <a:ext cx="7254875" cy="5014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259463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246" y="481379"/>
            <a:ext cx="11525983" cy="5728748"/>
          </a:xfrm>
          <a:prstGeom prst="rect">
            <a:avLst/>
          </a:prstGeom>
        </p:spPr>
        <p:txBody>
          <a:bodyPr wrap="square">
            <a:spAutoFit/>
          </a:bodyPr>
          <a:lstStyle/>
          <a:p>
            <a:pPr algn="just" rtl="1">
              <a:lnSpc>
                <a:spcPct val="107000"/>
              </a:lnSpc>
              <a:spcAft>
                <a:spcPts val="800"/>
              </a:spcAft>
            </a:pPr>
            <a:r>
              <a:rPr lang="fa-IR" sz="2000" dirty="0">
                <a:solidFill>
                  <a:srgbClr val="FFFF00"/>
                </a:solidFill>
                <a:latin typeface="Calibri" panose="020F0502020204030204" pitchFamily="34" charset="0"/>
                <a:ea typeface="Calibri" panose="020F0502020204030204" pitchFamily="34" charset="0"/>
                <a:cs typeface="B Titr" panose="00000700000000000000" pitchFamily="2" charset="-78"/>
              </a:rPr>
              <a:t>مهمترین انواع نظارت :</a:t>
            </a:r>
            <a:endParaRPr lang="en-US" sz="2000" dirty="0">
              <a:solidFill>
                <a:srgbClr val="FFFF00"/>
              </a:solidFill>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نظارت از نظر اجرا :  گذشته نگر : بر اساس فعالیت های انجام شده بر گذشته شکل می گیرد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آینده نگر : بر اساس پیش بینی های آینده با توجه به اطلاعات موجود توجه دارد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مثل : شکارچی یا راننده در سر بالایی که باید کنترل آینده نگری داشته باشند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نظارت از نظر زمان اجرا : قبل از اجرای برنامه : وقوع رویداد پیش بینی اتفاقات و کارها</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در حین اجرای برنامه : اریه گزارش از پیشرفت کار در حین کار</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پس از اجرای برنامه : ارایه گزارش تز نتیجه نهایی کار</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3 – نظارت از نظر رسمیت : نظارت رسمی : که در آن نظرات با توجه به مقررات سازمان انجم می یگیرد مثل : نظارت دوره ای</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نظارت غیر رسمی : که تابع قانون خاصی نیست و با توجه به سلیقه های شخصی مدیران و کارمندان و با توجه به شرایط صورت می گیرد مثل : نظارت خود کنترلی</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4 – نظارت از نظر تعداد و تکرار : دایمی : از ابتدا تا انتهای برنامه به طور پیوسته انجام می شود مثل : نظارت از دارو سازی که کلیه دارو ها همیشه باید چک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غیر دایمی : نظارت به دلیل وقت گیر بودن و هزینه به طور تصادفی یا به طور انتخابی نقاط کلیدی را برای نظارت مشخص می کند مثل : نظارت آب استخر به صورت تصادفی چک می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9393764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369" y="676482"/>
            <a:ext cx="11230708" cy="5347361"/>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5 – نظارت از نظر قیاس اندازه گیری : کمی : در نظارت کمی از شاخص کمی و عددی استفاده می شود مثل : ماشین کردن 100 حرف در دقیقه برای هر تایپیست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                                              کیفی : از معیار کیفی استفاده می شود مثل : تایپ یک صفحه بدون غلط . کم غلط . غلط زیاد نظارت کیفی تا حدود زیادی به نگرش ناظر وابسته است پس توصیه می شود از نظارت کمی استفاده </a:t>
            </a:r>
            <a:r>
              <a:rPr lang="fa-IR" sz="2400" dirty="0" smtClean="0">
                <a:latin typeface="Calibri" panose="020F0502020204030204" pitchFamily="34" charset="0"/>
                <a:ea typeface="Calibri" panose="020F0502020204030204" pitchFamily="34" charset="0"/>
                <a:cs typeface="B Titr" panose="00000700000000000000" pitchFamily="2" charset="-78"/>
              </a:rPr>
              <a:t>شود.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6 – نظارت از نظر منابع انسانی یا غیر انسانی : نظارت نیروی انسانی : نظارت بر عملکرد کارکنان در سازمان تاکید دارد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                                                         نظارت منابع غیر انسانی : نظارت بر عملکرد وسایل و منابع مالی اشاره </a:t>
            </a:r>
            <a:r>
              <a:rPr lang="fa-IR" sz="2400" dirty="0" smtClean="0">
                <a:latin typeface="Calibri" panose="020F0502020204030204" pitchFamily="34" charset="0"/>
                <a:ea typeface="Calibri" panose="020F0502020204030204" pitchFamily="34" charset="0"/>
                <a:cs typeface="B Titr" panose="00000700000000000000" pitchFamily="2" charset="-78"/>
              </a:rPr>
              <a:t>دارد.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7 – نظارت از روش نظارتی : به صورت مستقیم : ناظر از طریق مشاهده به طور مستقیم به دنبال نتایج عملکرد </a:t>
            </a:r>
            <a:r>
              <a:rPr lang="fa-IR" sz="2400" dirty="0" smtClean="0">
                <a:latin typeface="Calibri" panose="020F0502020204030204" pitchFamily="34" charset="0"/>
                <a:ea typeface="Calibri" panose="020F0502020204030204" pitchFamily="34" charset="0"/>
                <a:cs typeface="B Titr" panose="00000700000000000000" pitchFamily="2" charset="-78"/>
              </a:rPr>
              <a:t>است.</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                                    به صورت غیر مستقیم : به صورت نا محسوس انجام می </a:t>
            </a:r>
            <a:r>
              <a:rPr lang="fa-IR" sz="2400" dirty="0" smtClean="0">
                <a:latin typeface="Calibri" panose="020F0502020204030204" pitchFamily="34" charset="0"/>
                <a:ea typeface="Calibri" panose="020F0502020204030204" pitchFamily="34" charset="0"/>
                <a:cs typeface="B Titr" panose="00000700000000000000" pitchFamily="2" charset="-78"/>
              </a:rPr>
              <a:t>شود.</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9164030" y="0"/>
            <a:ext cx="2650085" cy="487506"/>
          </a:xfrm>
          <a:prstGeom prst="rect">
            <a:avLst/>
          </a:prstGeom>
        </p:spPr>
        <p:txBody>
          <a:bodyPr wrap="none">
            <a:spAutoFit/>
          </a:bodyPr>
          <a:lstStyle/>
          <a:p>
            <a:pPr algn="r" rtl="1">
              <a:lnSpc>
                <a:spcPct val="107000"/>
              </a:lnSpc>
              <a:spcAft>
                <a:spcPts val="800"/>
              </a:spcAft>
            </a:pPr>
            <a:r>
              <a:rPr lang="fa-IR" sz="2400" dirty="0">
                <a:solidFill>
                  <a:srgbClr val="FFFF00"/>
                </a:solidFill>
                <a:latin typeface="Calibri" panose="020F0502020204030204" pitchFamily="34" charset="0"/>
                <a:ea typeface="Calibri" panose="020F0502020204030204" pitchFamily="34" charset="0"/>
                <a:cs typeface="B Titr" panose="00000700000000000000" pitchFamily="2" charset="-78"/>
              </a:rPr>
              <a:t>مهمترین انواع نظارت :</a:t>
            </a:r>
            <a:endParaRPr lang="en-US" sz="2400" dirty="0">
              <a:solidFill>
                <a:srgbClr val="FFFF00"/>
              </a:solidFill>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40950537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014413007"/>
              </p:ext>
            </p:extLst>
          </p:nvPr>
        </p:nvGraphicFramePr>
        <p:xfrm>
          <a:off x="1656861" y="33280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57130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A742240F-C100-410B-88E0-8FDB06F7B414}"/>
              </a:ext>
            </a:extLst>
          </p:cNvPr>
          <p:cNvGraphicFramePr/>
          <p:nvPr>
            <p:extLst>
              <p:ext uri="{D42A27DB-BD31-4B8C-83A1-F6EECF244321}">
                <p14:modId xmlns:p14="http://schemas.microsoft.com/office/powerpoint/2010/main" val="3540557502"/>
              </p:ext>
            </p:extLst>
          </p:nvPr>
        </p:nvGraphicFramePr>
        <p:xfrm>
          <a:off x="1717675" y="11179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 xmlns:a16="http://schemas.microsoft.com/office/drawing/2014/main" id="{BA4ADA37-8BB8-475C-9048-4D9FB97F5701}"/>
              </a:ext>
            </a:extLst>
          </p:cNvPr>
          <p:cNvSpPr/>
          <p:nvPr/>
        </p:nvSpPr>
        <p:spPr>
          <a:xfrm>
            <a:off x="2400300" y="241978"/>
            <a:ext cx="4857750" cy="685124"/>
          </a:xfrm>
          <a:prstGeom prst="rect">
            <a:avLst/>
          </a:prstGeom>
        </p:spPr>
        <p:txBody>
          <a:bodyPr wrap="square">
            <a:spAutoFit/>
          </a:bodyPr>
          <a:lstStyle/>
          <a:p>
            <a:pPr algn="r" rtl="1">
              <a:lnSpc>
                <a:spcPct val="107000"/>
              </a:lnSpc>
              <a:spcAft>
                <a:spcPts val="800"/>
              </a:spcAft>
            </a:pPr>
            <a:r>
              <a:rPr lang="fa-IR" sz="3600" dirty="0">
                <a:latin typeface="Calibri" panose="020F0502020204030204" pitchFamily="34" charset="0"/>
                <a:ea typeface="Calibri" panose="020F0502020204030204" pitchFamily="34" charset="0"/>
                <a:cs typeface="B Titr" panose="00000700000000000000" pitchFamily="2" charset="-78"/>
              </a:rPr>
              <a:t>اصول برنامه ریزی</a:t>
            </a:r>
            <a:endParaRPr lang="en-US" dirty="0">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432811382"/>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3384" y="856497"/>
            <a:ext cx="8991601" cy="4817344"/>
          </a:xfrm>
          <a:prstGeom prst="rect">
            <a:avLst/>
          </a:prstGeom>
        </p:spPr>
        <p:txBody>
          <a:bodyPr wrap="square">
            <a:spAutoFit/>
          </a:bodyPr>
          <a:lstStyle/>
          <a:p>
            <a:pPr algn="just" rtl="1">
              <a:lnSpc>
                <a:spcPct val="107000"/>
              </a:lnSpc>
              <a:spcAft>
                <a:spcPts val="800"/>
              </a:spcAft>
            </a:pPr>
            <a:r>
              <a:rPr lang="fa-IR" sz="28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 </a:t>
            </a:r>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بخش دوم : </a:t>
            </a:r>
            <a:r>
              <a:rPr lang="fa-IR" sz="2800" u="sng" dirty="0">
                <a:solidFill>
                  <a:srgbClr val="FF0000"/>
                </a:solidFill>
                <a:latin typeface="Calibri" panose="020F0502020204030204" pitchFamily="34" charset="0"/>
                <a:ea typeface="Calibri" panose="020F0502020204030204" pitchFamily="34" charset="0"/>
                <a:cs typeface="B Titr" panose="00000700000000000000" pitchFamily="2" charset="-78"/>
              </a:rPr>
              <a:t>نظارت</a:t>
            </a:r>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 و کنترل )</a:t>
            </a:r>
            <a:endParaRPr lang="en-US" sz="28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کنترل : فعالیت منظم که ضمن آن نتایج مورد انتظار در قالب استاندارد های انجام عملیات معین می شوند سیستم اطلاعات طراحی می گردد عملیات پیش بینی شده و انجام شده با هم مقایسه می گردند اختلاف و انحراف مشاهده شده ارزیابی و میزان اهمیت آن ها مشخص می شود و سرانجام اصلاحات لازم برای تحقق هدف ها و مآموریت ها سازمان انجام می </a:t>
            </a:r>
            <a:r>
              <a:rPr lang="fa-IR" sz="2800" dirty="0" smtClean="0">
                <a:latin typeface="Calibri" panose="020F0502020204030204" pitchFamily="34" charset="0"/>
                <a:ea typeface="Calibri" panose="020F0502020204030204" pitchFamily="34" charset="0"/>
                <a:cs typeface="B Titr" panose="00000700000000000000" pitchFamily="2" charset="-78"/>
              </a:rPr>
              <a:t>گیرد.</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just" rtl="1"/>
            <a:r>
              <a:rPr lang="fa-IR" sz="2800" dirty="0">
                <a:latin typeface="Calibri" panose="020F0502020204030204" pitchFamily="34" charset="0"/>
                <a:ea typeface="Calibri" panose="020F0502020204030204" pitchFamily="34" charset="0"/>
                <a:cs typeface="B Titr" panose="00000700000000000000" pitchFamily="2" charset="-78"/>
              </a:rPr>
              <a:t>مبانی کنترل : فرآیند کنترل اقدامات انجام شده را با استاندارد های تعیین شده از قبل مقایسه می کند و این کار را بر اساس اطلاعات دریافتی برگرفته از ارزیابی انجام می </a:t>
            </a:r>
            <a:r>
              <a:rPr lang="fa-IR" sz="2800" dirty="0" smtClean="0">
                <a:latin typeface="Calibri" panose="020F0502020204030204" pitchFamily="34" charset="0"/>
                <a:ea typeface="Calibri" panose="020F0502020204030204" pitchFamily="34" charset="0"/>
                <a:cs typeface="B Titr" panose="00000700000000000000" pitchFamily="2" charset="-78"/>
              </a:rPr>
              <a:t>دهد.</a:t>
            </a:r>
            <a:endParaRPr lang="en-US" sz="2800" dirty="0">
              <a:cs typeface="B Titr" panose="00000700000000000000" pitchFamily="2" charset="-78"/>
            </a:endParaRPr>
          </a:p>
        </p:txBody>
      </p:sp>
    </p:spTree>
    <p:extLst>
      <p:ext uri="{BB962C8B-B14F-4D97-AF65-F5344CB8AC3E}">
        <p14:creationId xmlns:p14="http://schemas.microsoft.com/office/powerpoint/2010/main" val="42644807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865548149"/>
              </p:ext>
            </p:extLst>
          </p:nvPr>
        </p:nvGraphicFramePr>
        <p:xfrm>
          <a:off x="1774092" y="29763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30745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682505027"/>
              </p:ext>
            </p:extLst>
          </p:nvPr>
        </p:nvGraphicFramePr>
        <p:xfrm>
          <a:off x="715108" y="211015"/>
          <a:ext cx="9050215" cy="6072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42624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40393"/>
            <a:ext cx="9683261" cy="2807820"/>
          </a:xfrm>
          <a:prstGeom prst="rect">
            <a:avLst/>
          </a:prstGeom>
        </p:spPr>
        <p:txBody>
          <a:bodyPr wrap="squar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مراحل کنترل :</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1 – تعیین معیار ( استاندارد ) یا ضابطه برای کنترل</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2 – سنجش عملکرد در برابر معیارها ( استاندارد ها )</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3 – تشخیص انحراف و تحلیل علل آن ها</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4 – اقدامات اصلاحی</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7037755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74736" y="49794"/>
            <a:ext cx="9284677" cy="421654"/>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مدیران جهت اجرای کنترل در سازمان با مشکلاتی مواجه اند</a:t>
            </a:r>
            <a:endParaRPr lang="en-US" sz="2000" dirty="0">
              <a:latin typeface="Calibri" panose="020F0502020204030204" pitchFamily="34" charset="0"/>
              <a:ea typeface="Calibri" panose="020F0502020204030204" pitchFamily="34" charset="0"/>
              <a:cs typeface="B Titr" panose="00000700000000000000" pitchFamily="2" charset="-78"/>
            </a:endParaRPr>
          </a:p>
        </p:txBody>
      </p:sp>
      <p:sp>
        <p:nvSpPr>
          <p:cNvPr id="4" name="Bent-Up Arrow 3"/>
          <p:cNvSpPr/>
          <p:nvPr/>
        </p:nvSpPr>
        <p:spPr>
          <a:xfrm rot="10800000">
            <a:off x="4848589" y="195955"/>
            <a:ext cx="715107" cy="550985"/>
          </a:xfrm>
          <a:prstGeom prst="bentUp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5" name="Rectangle 4"/>
          <p:cNvSpPr/>
          <p:nvPr/>
        </p:nvSpPr>
        <p:spPr>
          <a:xfrm>
            <a:off x="3720979" y="856289"/>
            <a:ext cx="2428871"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مقاومت کارکنان در برابر کنترل</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6" name="Down Arrow 5"/>
          <p:cNvSpPr/>
          <p:nvPr/>
        </p:nvSpPr>
        <p:spPr>
          <a:xfrm>
            <a:off x="4819281" y="1259367"/>
            <a:ext cx="386861" cy="664672"/>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7" name="Rectangle 6"/>
          <p:cNvSpPr/>
          <p:nvPr/>
        </p:nvSpPr>
        <p:spPr>
          <a:xfrm>
            <a:off x="3028834" y="1971314"/>
            <a:ext cx="3967753"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مشکل دسترسی مدیران و برنامه ریزان به نتایج کنترل</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8" name="Down Arrow 7"/>
          <p:cNvSpPr/>
          <p:nvPr/>
        </p:nvSpPr>
        <p:spPr>
          <a:xfrm>
            <a:off x="4766524" y="2408659"/>
            <a:ext cx="492372" cy="679938"/>
          </a:xfrm>
          <a:prstGeom prst="down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9" name="Rectangle 8"/>
          <p:cNvSpPr/>
          <p:nvPr/>
        </p:nvSpPr>
        <p:spPr>
          <a:xfrm>
            <a:off x="3262071" y="3246003"/>
            <a:ext cx="3501278"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انتخاب استاندارد ها باید واقعی و منصفانه باشد</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10" name="Rectangle 9"/>
          <p:cNvSpPr/>
          <p:nvPr/>
        </p:nvSpPr>
        <p:spPr>
          <a:xfrm>
            <a:off x="9084556" y="1832594"/>
            <a:ext cx="1075936" cy="523220"/>
          </a:xfrm>
          <a:prstGeom prst="rect">
            <a:avLst/>
          </a:prstGeom>
        </p:spPr>
        <p:txBody>
          <a:bodyPr wrap="none">
            <a:spAutoFit/>
          </a:bodyPr>
          <a:lstStyle/>
          <a:p>
            <a:r>
              <a:rPr lang="fa-IR" sz="2800" dirty="0">
                <a:latin typeface="Calibri" panose="020F0502020204030204" pitchFamily="34" charset="0"/>
                <a:ea typeface="Calibri" panose="020F0502020204030204" pitchFamily="34" charset="0"/>
                <a:cs typeface="B Titr" panose="00000700000000000000" pitchFamily="2" charset="-78"/>
              </a:rPr>
              <a:t>کارایی</a:t>
            </a:r>
            <a:endParaRPr lang="en-US" sz="2800" dirty="0">
              <a:cs typeface="B Titr" panose="00000700000000000000" pitchFamily="2" charset="-78"/>
            </a:endParaRPr>
          </a:p>
        </p:txBody>
      </p:sp>
      <p:sp>
        <p:nvSpPr>
          <p:cNvPr id="11" name="Down Arrow 10"/>
          <p:cNvSpPr/>
          <p:nvPr/>
        </p:nvSpPr>
        <p:spPr>
          <a:xfrm>
            <a:off x="9448800" y="2437498"/>
            <a:ext cx="386862" cy="493271"/>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2" name="Rectangle 11"/>
          <p:cNvSpPr/>
          <p:nvPr/>
        </p:nvSpPr>
        <p:spPr>
          <a:xfrm>
            <a:off x="8452973" y="3026317"/>
            <a:ext cx="1973617"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درست انجام دادن کار ها</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13" name="Rectangle 12"/>
          <p:cNvSpPr/>
          <p:nvPr/>
        </p:nvSpPr>
        <p:spPr>
          <a:xfrm>
            <a:off x="9014218" y="3821790"/>
            <a:ext cx="1279517" cy="461665"/>
          </a:xfrm>
          <a:prstGeom prst="rect">
            <a:avLst/>
          </a:prstGeom>
        </p:spPr>
        <p:txBody>
          <a:bodyPr wrap="none">
            <a:spAutoFit/>
          </a:bodyPr>
          <a:lstStyle/>
          <a:p>
            <a:r>
              <a:rPr lang="fa-IR" sz="2400" dirty="0">
                <a:latin typeface="Calibri" panose="020F0502020204030204" pitchFamily="34" charset="0"/>
                <a:ea typeface="Calibri" panose="020F0502020204030204" pitchFamily="34" charset="0"/>
                <a:cs typeface="B Titr" panose="00000700000000000000" pitchFamily="2" charset="-78"/>
              </a:rPr>
              <a:t>اثر بخشی </a:t>
            </a:r>
            <a:endParaRPr lang="en-US" sz="2400" dirty="0">
              <a:cs typeface="B Titr" panose="00000700000000000000" pitchFamily="2" charset="-78"/>
            </a:endParaRPr>
          </a:p>
        </p:txBody>
      </p:sp>
      <p:sp>
        <p:nvSpPr>
          <p:cNvPr id="14" name="Down Arrow 13"/>
          <p:cNvSpPr/>
          <p:nvPr/>
        </p:nvSpPr>
        <p:spPr>
          <a:xfrm>
            <a:off x="9456035" y="4459356"/>
            <a:ext cx="395881" cy="527538"/>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15" name="Rectangle 14"/>
          <p:cNvSpPr/>
          <p:nvPr/>
        </p:nvSpPr>
        <p:spPr>
          <a:xfrm>
            <a:off x="8245384" y="5307352"/>
            <a:ext cx="2754280" cy="338554"/>
          </a:xfrm>
          <a:prstGeom prst="rect">
            <a:avLst/>
          </a:prstGeom>
        </p:spPr>
        <p:txBody>
          <a:bodyPr wrap="none">
            <a:spAutoFit/>
          </a:bodyPr>
          <a:lstStyle/>
          <a:p>
            <a:r>
              <a:rPr lang="fa-IR" sz="1600" dirty="0">
                <a:latin typeface="Calibri" panose="020F0502020204030204" pitchFamily="34" charset="0"/>
                <a:ea typeface="Calibri" panose="020F0502020204030204" pitchFamily="34" charset="0"/>
                <a:cs typeface="B Titr" panose="00000700000000000000" pitchFamily="2" charset="-78"/>
              </a:rPr>
              <a:t>کارهای درست انجام دادن می نامیم</a:t>
            </a:r>
            <a:endParaRPr lang="en-US" sz="1600" dirty="0">
              <a:cs typeface="B Titr" panose="00000700000000000000" pitchFamily="2" charset="-78"/>
            </a:endParaRPr>
          </a:p>
        </p:txBody>
      </p:sp>
      <p:sp>
        <p:nvSpPr>
          <p:cNvPr id="16" name="Rectangle 15"/>
          <p:cNvSpPr/>
          <p:nvPr/>
        </p:nvSpPr>
        <p:spPr>
          <a:xfrm>
            <a:off x="1160539" y="88178"/>
            <a:ext cx="2380781"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عوامل موثر بر کنترل</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17" name="Bent-Up Arrow 16"/>
          <p:cNvSpPr/>
          <p:nvPr/>
        </p:nvSpPr>
        <p:spPr>
          <a:xfrm rot="10800000">
            <a:off x="519627" y="333462"/>
            <a:ext cx="640912" cy="561211"/>
          </a:xfrm>
          <a:prstGeom prst="ben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8" name="Rectangle 17"/>
          <p:cNvSpPr/>
          <p:nvPr/>
        </p:nvSpPr>
        <p:spPr>
          <a:xfrm>
            <a:off x="0" y="1081465"/>
            <a:ext cx="1324402"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تغییرات محیطی</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19" name="Down Arrow 18"/>
          <p:cNvSpPr/>
          <p:nvPr/>
        </p:nvSpPr>
        <p:spPr>
          <a:xfrm>
            <a:off x="519627" y="1591703"/>
            <a:ext cx="320456" cy="502501"/>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20" name="Rectangle 19"/>
          <p:cNvSpPr/>
          <p:nvPr/>
        </p:nvSpPr>
        <p:spPr>
          <a:xfrm>
            <a:off x="241273" y="2149215"/>
            <a:ext cx="877164"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پیچیدگی </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21" name="Down Arrow 20"/>
          <p:cNvSpPr/>
          <p:nvPr/>
        </p:nvSpPr>
        <p:spPr>
          <a:xfrm>
            <a:off x="519627" y="2524744"/>
            <a:ext cx="320456" cy="425751"/>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22" name="Rectangle 21"/>
          <p:cNvSpPr/>
          <p:nvPr/>
        </p:nvSpPr>
        <p:spPr>
          <a:xfrm>
            <a:off x="263715" y="3068101"/>
            <a:ext cx="832279"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اشتباهات</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24" name="Down Arrow 23"/>
          <p:cNvSpPr/>
          <p:nvPr/>
        </p:nvSpPr>
        <p:spPr>
          <a:xfrm>
            <a:off x="526808" y="3513578"/>
            <a:ext cx="306091" cy="450816"/>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p>
        </p:txBody>
      </p:sp>
      <p:sp>
        <p:nvSpPr>
          <p:cNvPr id="25" name="Rectangle 24"/>
          <p:cNvSpPr/>
          <p:nvPr/>
        </p:nvSpPr>
        <p:spPr>
          <a:xfrm>
            <a:off x="102611" y="4105553"/>
            <a:ext cx="1154483" cy="355803"/>
          </a:xfrm>
          <a:prstGeom prst="rect">
            <a:avLst/>
          </a:prstGeom>
        </p:spPr>
        <p:txBody>
          <a:bodyPr wrap="none">
            <a:spAutoFit/>
          </a:bodyPr>
          <a:lstStyle/>
          <a:p>
            <a:pPr algn="r"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تفویض اختیار</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3423075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908" y="209778"/>
            <a:ext cx="9202615" cy="1717393"/>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انواع کنترل از نظر زمان اجرا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قبل از عملیات : کنترل هواپیما قبل از پرواز ( پیشنگر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حین عملیات : کنترل اتومبیل در حین رانندگی ( حین نگر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3 – بعد از عملیات : کنترل کیفی محصول بعد از ساخت ( پس نگر )</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3" name="Oval 2"/>
          <p:cNvSpPr/>
          <p:nvPr/>
        </p:nvSpPr>
        <p:spPr>
          <a:xfrm>
            <a:off x="257908" y="2321169"/>
            <a:ext cx="1699846" cy="1863969"/>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07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رابطه میان کنترل و سایر وظایف مدیریت</a:t>
            </a:r>
            <a:endParaRPr lang="en-US" sz="14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4" name="Explosion 1 3"/>
          <p:cNvSpPr/>
          <p:nvPr/>
        </p:nvSpPr>
        <p:spPr>
          <a:xfrm>
            <a:off x="973016" y="2074985"/>
            <a:ext cx="269630" cy="246184"/>
          </a:xfrm>
          <a:prstGeom prst="irregularSeal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5" name="Rectangle 4"/>
          <p:cNvSpPr/>
          <p:nvPr/>
        </p:nvSpPr>
        <p:spPr>
          <a:xfrm>
            <a:off x="2356338" y="3657600"/>
            <a:ext cx="1664677" cy="12660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2000" dirty="0">
                <a:latin typeface="Calibri" panose="020F0502020204030204" pitchFamily="34" charset="0"/>
                <a:ea typeface="Calibri" panose="020F0502020204030204" pitchFamily="34" charset="0"/>
                <a:cs typeface="B Titr" panose="00000700000000000000" pitchFamily="2" charset="-78"/>
              </a:rPr>
              <a:t>برنامه ریزی سازماندهی و بسیج منابع و امکانات </a:t>
            </a:r>
            <a:endParaRPr lang="en-US" sz="2000" dirty="0">
              <a:cs typeface="B Titr" panose="00000700000000000000" pitchFamily="2" charset="-78"/>
            </a:endParaRPr>
          </a:p>
        </p:txBody>
      </p:sp>
      <p:cxnSp>
        <p:nvCxnSpPr>
          <p:cNvPr id="7" name="Straight Arrow Connector 6"/>
          <p:cNvCxnSpPr>
            <a:stCxn id="5" idx="3"/>
          </p:cNvCxnSpPr>
          <p:nvPr/>
        </p:nvCxnSpPr>
        <p:spPr>
          <a:xfrm>
            <a:off x="4021015" y="4290646"/>
            <a:ext cx="113713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5205046" y="3903785"/>
            <a:ext cx="1113692" cy="77372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2800" dirty="0">
                <a:cs typeface="B Titr" panose="00000700000000000000" pitchFamily="2" charset="-78"/>
              </a:rPr>
              <a:t>اهداف</a:t>
            </a:r>
            <a:endParaRPr lang="en-US" dirty="0">
              <a:cs typeface="B Titr" panose="00000700000000000000" pitchFamily="2" charset="-78"/>
            </a:endParaRPr>
          </a:p>
        </p:txBody>
      </p:sp>
      <p:cxnSp>
        <p:nvCxnSpPr>
          <p:cNvPr id="10" name="Straight Arrow Connector 9"/>
          <p:cNvCxnSpPr>
            <a:stCxn id="8" idx="3"/>
          </p:cNvCxnSpPr>
          <p:nvPr/>
        </p:nvCxnSpPr>
        <p:spPr>
          <a:xfrm flipV="1">
            <a:off x="6318738" y="4290646"/>
            <a:ext cx="17936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2" name="Rectangle 11"/>
          <p:cNvSpPr/>
          <p:nvPr/>
        </p:nvSpPr>
        <p:spPr>
          <a:xfrm>
            <a:off x="8182708" y="3903785"/>
            <a:ext cx="1078523" cy="77372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2400" dirty="0">
                <a:cs typeface="B Titr" panose="00000700000000000000" pitchFamily="2" charset="-78"/>
              </a:rPr>
              <a:t>اقدامات</a:t>
            </a:r>
            <a:endParaRPr lang="en-US" sz="2400" dirty="0">
              <a:cs typeface="B Titr" panose="00000700000000000000" pitchFamily="2" charset="-78"/>
            </a:endParaRPr>
          </a:p>
        </p:txBody>
      </p:sp>
      <p:cxnSp>
        <p:nvCxnSpPr>
          <p:cNvPr id="14" name="Straight Arrow Connector 13"/>
          <p:cNvCxnSpPr/>
          <p:nvPr/>
        </p:nvCxnSpPr>
        <p:spPr>
          <a:xfrm>
            <a:off x="7215553" y="3253153"/>
            <a:ext cx="0" cy="10374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Rectangle 14"/>
          <p:cNvSpPr/>
          <p:nvPr/>
        </p:nvSpPr>
        <p:spPr>
          <a:xfrm>
            <a:off x="6553200" y="2198077"/>
            <a:ext cx="1371600" cy="96715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a-IR" sz="2800" dirty="0">
                <a:cs typeface="B Titr" panose="00000700000000000000" pitchFamily="2" charset="-78"/>
              </a:rPr>
              <a:t>کنترل</a:t>
            </a:r>
            <a:endParaRPr lang="en-US" dirty="0">
              <a:cs typeface="B Titr" panose="00000700000000000000" pitchFamily="2" charset="-78"/>
            </a:endParaRPr>
          </a:p>
        </p:txBody>
      </p:sp>
      <p:cxnSp>
        <p:nvCxnSpPr>
          <p:cNvPr id="17" name="Straight Connector 16"/>
          <p:cNvCxnSpPr>
            <a:stCxn id="12" idx="2"/>
          </p:cNvCxnSpPr>
          <p:nvPr/>
        </p:nvCxnSpPr>
        <p:spPr>
          <a:xfrm flipH="1">
            <a:off x="8721969" y="4677508"/>
            <a:ext cx="1" cy="973015"/>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3341076" y="5685692"/>
            <a:ext cx="5380893" cy="11723"/>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Arrow Connector 22"/>
          <p:cNvCxnSpPr>
            <a:stCxn id="5" idx="2"/>
            <a:endCxn id="5" idx="2"/>
          </p:cNvCxnSpPr>
          <p:nvPr/>
        </p:nvCxnSpPr>
        <p:spPr>
          <a:xfrm>
            <a:off x="3188677" y="492369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5" idx="2"/>
          </p:cNvCxnSpPr>
          <p:nvPr/>
        </p:nvCxnSpPr>
        <p:spPr>
          <a:xfrm flipV="1">
            <a:off x="3188676" y="4923692"/>
            <a:ext cx="1" cy="762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flipH="1">
            <a:off x="3188676" y="5697415"/>
            <a:ext cx="152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05157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65666"/>
            <a:ext cx="8745416" cy="4785926"/>
          </a:xfrm>
          <a:prstGeom prst="rect">
            <a:avLst/>
          </a:prstGeom>
        </p:spPr>
        <p:txBody>
          <a:bodyPr wrap="square">
            <a:spAutoFit/>
          </a:bodyPr>
          <a:lstStyle/>
          <a:p>
            <a:pPr algn="r" rtl="1">
              <a:lnSpc>
                <a:spcPct val="150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ارزیابی عملکرد </a:t>
            </a:r>
            <a:r>
              <a:rPr lang="fa-IR" sz="2400" dirty="0">
                <a:latin typeface="Calibri" panose="020F0502020204030204" pitchFamily="34" charset="0"/>
                <a:ea typeface="Calibri" panose="020F0502020204030204" pitchFamily="34" charset="0"/>
                <a:cs typeface="B Titr" panose="00000700000000000000" pitchFamily="2" charset="-78"/>
              </a:rPr>
              <a:t>: اندازه گیری عملکرد از طریق مقایسه وضع موجود با وضع مطلوب یا ایده آل بر اساس استاندارد ها یا شاخص های از پیش تعیین شده است</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ارزیابی عملکرد : به ادازه گیری . ارزش گذاری و قضاوت درباره عملکرد طی دوره ای معین می </a:t>
            </a:r>
            <a:r>
              <a:rPr lang="fa-IR" sz="2400" dirty="0" smtClean="0">
                <a:latin typeface="Calibri" panose="020F0502020204030204" pitchFamily="34" charset="0"/>
                <a:ea typeface="Calibri" panose="020F0502020204030204" pitchFamily="34" charset="0"/>
                <a:cs typeface="B Titr" panose="00000700000000000000" pitchFamily="2" charset="-78"/>
              </a:rPr>
              <a:t>پردازد.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اهداف ارزیابی </a:t>
            </a:r>
            <a:r>
              <a:rPr lang="fa-IR" sz="2400" dirty="0">
                <a:latin typeface="Calibri" panose="020F0502020204030204" pitchFamily="34" charset="0"/>
                <a:ea typeface="Calibri" panose="020F0502020204030204" pitchFamily="34" charset="0"/>
                <a:cs typeface="B Titr" panose="00000700000000000000" pitchFamily="2" charset="-78"/>
              </a:rPr>
              <a:t>: در سازمان های ورزشی به منظور اثر بخشی و کارایی بهتر مدیریت و استفاده بهینه از امکانات سازمان صورت می </a:t>
            </a:r>
            <a:r>
              <a:rPr lang="fa-IR" sz="2400" dirty="0" smtClean="0">
                <a:latin typeface="Calibri" panose="020F0502020204030204" pitchFamily="34" charset="0"/>
                <a:ea typeface="Calibri" panose="020F0502020204030204" pitchFamily="34" charset="0"/>
                <a:cs typeface="B Titr" panose="00000700000000000000" pitchFamily="2" charset="-78"/>
              </a:rPr>
              <a:t>گیرد.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ارزشیابی</a:t>
            </a:r>
            <a:r>
              <a:rPr lang="fa-IR" sz="2400" dirty="0">
                <a:latin typeface="Calibri" panose="020F0502020204030204" pitchFamily="34" charset="0"/>
                <a:ea typeface="Calibri" panose="020F0502020204030204" pitchFamily="34" charset="0"/>
                <a:cs typeface="B Titr" panose="00000700000000000000" pitchFamily="2" charset="-78"/>
              </a:rPr>
              <a:t> : به ارزش گذاری بر عملکرد وظیفه و کاری که به کارکنان و افراد واگذار شده می پردازد و ارزشیابی عملکرد کارکنان مفهوم می </a:t>
            </a:r>
            <a:r>
              <a:rPr lang="fa-IR" sz="2400" dirty="0" smtClean="0">
                <a:latin typeface="Calibri" panose="020F0502020204030204" pitchFamily="34" charset="0"/>
                <a:ea typeface="Calibri" panose="020F0502020204030204" pitchFamily="34" charset="0"/>
                <a:cs typeface="B Titr" panose="00000700000000000000" pitchFamily="2" charset="-78"/>
              </a:rPr>
              <a:t>یابد.</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9554710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6643"/>
            <a:ext cx="9413631" cy="4944943"/>
          </a:xfrm>
          <a:prstGeom prst="rect">
            <a:avLst/>
          </a:prstGeom>
        </p:spPr>
        <p:txBody>
          <a:bodyPr wrap="square">
            <a:spAutoFit/>
          </a:bodyPr>
          <a:lstStyle/>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فرآیند ارزشیابی عملکرد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1 – تدوین و یا بررسی رسالت ها . مآموریت ها . اهداف کلان و راهبرد ها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2 – تدوین و تنظیم شاخص های ارزیابی عملکرد و ایتاندارد های عملکردی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3 – اندازه گیری عملکرد با آزمون های تعیین شده و بر اساس شاخص های تعیین شده</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4 – مقایسه عملکرد واقعی با استاندارد ملی هر شاخص و اعلام نتیجه</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5 – اقدامات اصلاحی به منظور بهبود مستمر عملکرد ارزیابی</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6723981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566" y="215462"/>
            <a:ext cx="9683261" cy="6319679"/>
          </a:xfrm>
          <a:prstGeom prst="rect">
            <a:avLst/>
          </a:prstGeom>
        </p:spPr>
        <p:txBody>
          <a:bodyPr wrap="square">
            <a:spAutoFit/>
          </a:bodyPr>
          <a:lstStyle/>
          <a:p>
            <a:pPr algn="just" rtl="1">
              <a:lnSpc>
                <a:spcPct val="150000"/>
              </a:lnSpc>
              <a:spcAft>
                <a:spcPts val="800"/>
              </a:spcAft>
            </a:pPr>
            <a:r>
              <a:rPr lang="fa-IR" sz="32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فصل 5 : اصول </a:t>
            </a:r>
            <a:r>
              <a:rPr lang="fa-IR" sz="3200" dirty="0">
                <a:solidFill>
                  <a:srgbClr val="FF0000"/>
                </a:solidFill>
                <a:latin typeface="Calibri" panose="020F0502020204030204" pitchFamily="34" charset="0"/>
                <a:ea typeface="Calibri" panose="020F0502020204030204" pitchFamily="34" charset="0"/>
                <a:cs typeface="B Titr" panose="00000700000000000000" pitchFamily="2" charset="-78"/>
              </a:rPr>
              <a:t>و مبانی بودجه نویسی :</a:t>
            </a:r>
            <a:endParaRPr lang="en-US" sz="32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بودجه : برنامه ایست که شامل پیش بینی درآمد ها و هزینه ها به طور همزمان در مدت زمان مشخص می باشد و برای دستیابی به اهداف سازمان تدوین می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بودجه : مجموعه درآمد ها و هزینه های یک کشور . یک وزارتخانه . یک سازمان . یک خانواده و یا یک شخص است که برای دوره معین پیش بینی شده </a:t>
            </a:r>
            <a:r>
              <a:rPr lang="fa-IR" sz="2000" dirty="0" smtClean="0">
                <a:latin typeface="Calibri" panose="020F0502020204030204" pitchFamily="34" charset="0"/>
                <a:ea typeface="Calibri" panose="020F0502020204030204" pitchFamily="34" charset="0"/>
                <a:cs typeface="B Titr" panose="00000700000000000000" pitchFamily="2" charset="-78"/>
              </a:rPr>
              <a:t>است.</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ضرورت بودجه بندی در ورزش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pPr>
            <a:r>
              <a:rPr lang="fa-IR" sz="2000" dirty="0">
                <a:latin typeface="Calibri" panose="020F0502020204030204" pitchFamily="34" charset="0"/>
                <a:ea typeface="Calibri" panose="020F0502020204030204" pitchFamily="34" charset="0"/>
                <a:cs typeface="B Titr" panose="00000700000000000000" pitchFamily="2" charset="-78"/>
              </a:rPr>
              <a:t>مدیران سازمان های ورزشی همواره به دنبال تآمین امکانات و منابع هستند . اما با توجه به اینکه نیاز ها و خواسته های سازمان های ورزشی نا محدود است در مقابل منابعی که در اختیار دارد محدود است . میتوان گفت که مدیران ورزشی در محیطی از کمیابی زندگی می کنند . بودجه بندی مبنای اساسی و بنیادی برای مدیریت هر سازمان ورزشی یا غیر ورزشی به شمار می رود . مبحث مالی و بودجه بندی برای هر نوع سازمان کوچک یا بزرگ خصوصی یا دولتی ورزشی یا غیر ورزشی ضرورت دارد . در هر سازمان نیاز است که درآمد ها و هزینه ها به صورت دقیق تهیه و تنظیم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2000" dirty="0">
              <a:cs typeface="B Titr" panose="00000700000000000000" pitchFamily="2" charset="-78"/>
            </a:endParaRPr>
          </a:p>
        </p:txBody>
      </p:sp>
    </p:spTree>
    <p:extLst>
      <p:ext uri="{BB962C8B-B14F-4D97-AF65-F5344CB8AC3E}">
        <p14:creationId xmlns:p14="http://schemas.microsoft.com/office/powerpoint/2010/main" val="14113637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570363539"/>
              </p:ext>
            </p:extLst>
          </p:nvPr>
        </p:nvGraphicFramePr>
        <p:xfrm>
          <a:off x="1035942" y="53411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15167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7498758-2567-47E1-94AA-B0DCCF5BFB01}"/>
              </a:ext>
            </a:extLst>
          </p:cNvPr>
          <p:cNvSpPr/>
          <p:nvPr/>
        </p:nvSpPr>
        <p:spPr>
          <a:xfrm>
            <a:off x="3952874" y="0"/>
            <a:ext cx="5495925" cy="619272"/>
          </a:xfrm>
          <a:prstGeom prst="rect">
            <a:avLst/>
          </a:prstGeom>
        </p:spPr>
        <p:txBody>
          <a:bodyPr wrap="square">
            <a:spAutoFit/>
          </a:bodyPr>
          <a:lstStyle/>
          <a:p>
            <a:pPr algn="r" rtl="1">
              <a:lnSpc>
                <a:spcPct val="107000"/>
              </a:lnSpc>
              <a:spcAft>
                <a:spcPts val="800"/>
              </a:spcAft>
            </a:pPr>
            <a:r>
              <a:rPr lang="fa-IR" sz="3200" dirty="0">
                <a:latin typeface="Calibri" panose="020F0502020204030204" pitchFamily="34" charset="0"/>
                <a:ea typeface="Calibri" panose="020F0502020204030204" pitchFamily="34" charset="0"/>
                <a:cs typeface="B Titr" panose="00000700000000000000" pitchFamily="2" charset="-78"/>
              </a:rPr>
              <a:t>مدیریت عمومی</a:t>
            </a:r>
            <a:endParaRPr lang="en-US" sz="1600"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a:extLst>
              <a:ext uri="{FF2B5EF4-FFF2-40B4-BE49-F238E27FC236}">
                <a16:creationId xmlns="" xmlns:a16="http://schemas.microsoft.com/office/drawing/2014/main" id="{75530145-3498-460B-9B12-F6A423C9E341}"/>
              </a:ext>
            </a:extLst>
          </p:cNvPr>
          <p:cNvGraphicFramePr/>
          <p:nvPr>
            <p:extLst>
              <p:ext uri="{D42A27DB-BD31-4B8C-83A1-F6EECF244321}">
                <p14:modId xmlns:p14="http://schemas.microsoft.com/office/powerpoint/2010/main" val="1440250934"/>
              </p:ext>
            </p:extLst>
          </p:nvPr>
        </p:nvGraphicFramePr>
        <p:xfrm>
          <a:off x="1489075" y="9482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 xmlns:a16="http://schemas.microsoft.com/office/drawing/2014/main" id="{9A76AF39-8FE0-46EB-BC11-6475358A84BE}"/>
              </a:ext>
            </a:extLst>
          </p:cNvPr>
          <p:cNvSpPr/>
          <p:nvPr/>
        </p:nvSpPr>
        <p:spPr>
          <a:xfrm>
            <a:off x="985460" y="229457"/>
            <a:ext cx="2576346" cy="523220"/>
          </a:xfrm>
          <a:prstGeom prst="rect">
            <a:avLst/>
          </a:prstGeom>
        </p:spPr>
        <p:txBody>
          <a:bodyPr wrap="none">
            <a:spAutoFit/>
          </a:bodyPr>
          <a:lstStyle/>
          <a:p>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ارکان برنامه ریزی </a:t>
            </a:r>
            <a:endParaRPr lang="fa-IR" sz="2800" dirty="0">
              <a:solidFill>
                <a:srgbClr val="FF0000"/>
              </a:solidFill>
              <a:cs typeface="B Titr" panose="00000700000000000000" pitchFamily="2" charset="-78"/>
            </a:endParaRPr>
          </a:p>
        </p:txBody>
      </p:sp>
    </p:spTree>
    <p:extLst>
      <p:ext uri="{BB962C8B-B14F-4D97-AF65-F5344CB8AC3E}">
        <p14:creationId xmlns:p14="http://schemas.microsoft.com/office/powerpoint/2010/main" val="1633597764"/>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946551723"/>
              </p:ext>
            </p:extLst>
          </p:nvPr>
        </p:nvGraphicFramePr>
        <p:xfrm>
          <a:off x="1844430" y="614157"/>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ouble Brace 3"/>
          <p:cNvSpPr/>
          <p:nvPr/>
        </p:nvSpPr>
        <p:spPr>
          <a:xfrm>
            <a:off x="0" y="614157"/>
            <a:ext cx="2379785" cy="2855874"/>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dirty="0"/>
          </a:p>
        </p:txBody>
      </p:sp>
      <p:sp>
        <p:nvSpPr>
          <p:cNvPr id="5" name="Rectangle 4"/>
          <p:cNvSpPr/>
          <p:nvPr/>
        </p:nvSpPr>
        <p:spPr>
          <a:xfrm>
            <a:off x="263769" y="1053350"/>
            <a:ext cx="1852246" cy="2346796"/>
          </a:xfrm>
          <a:prstGeom prst="rect">
            <a:avLst/>
          </a:prstGeom>
        </p:spPr>
        <p:txBody>
          <a:bodyPr wrap="square">
            <a:spAutoFit/>
          </a:bodyPr>
          <a:lstStyle/>
          <a:p>
            <a:pPr algn="just" rtl="1">
              <a:lnSpc>
                <a:spcPct val="107000"/>
              </a:lnSpc>
              <a:spcAft>
                <a:spcPts val="800"/>
              </a:spcAft>
            </a:pPr>
            <a:r>
              <a:rPr lang="fa-IR" sz="1400" dirty="0">
                <a:latin typeface="Calibri" panose="020F0502020204030204" pitchFamily="34" charset="0"/>
                <a:ea typeface="Calibri" panose="020F0502020204030204" pitchFamily="34" charset="0"/>
                <a:cs typeface="B Titr" panose="00000700000000000000" pitchFamily="2" charset="-78"/>
              </a:rPr>
              <a:t>بودجه در حال اجرا : بودجه سال جاری </a:t>
            </a:r>
            <a:endParaRPr lang="en-US" sz="14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400" dirty="0">
                <a:latin typeface="Calibri" panose="020F0502020204030204" pitchFamily="34" charset="0"/>
                <a:ea typeface="Calibri" panose="020F0502020204030204" pitchFamily="34" charset="0"/>
                <a:cs typeface="B Titr" panose="00000700000000000000" pitchFamily="2" charset="-78"/>
              </a:rPr>
              <a:t>                                                    </a:t>
            </a:r>
          </a:p>
          <a:p>
            <a:pPr algn="just" rtl="1">
              <a:lnSpc>
                <a:spcPct val="107000"/>
              </a:lnSpc>
              <a:spcAft>
                <a:spcPts val="800"/>
              </a:spcAft>
            </a:pPr>
            <a:r>
              <a:rPr lang="fa-IR" sz="1400" dirty="0">
                <a:latin typeface="Calibri" panose="020F0502020204030204" pitchFamily="34" charset="0"/>
                <a:ea typeface="Calibri" panose="020F0502020204030204" pitchFamily="34" charset="0"/>
                <a:cs typeface="B Titr" panose="00000700000000000000" pitchFamily="2" charset="-78"/>
              </a:rPr>
              <a:t>بودجه در حال تنظیم : بودجه سال آینده </a:t>
            </a:r>
            <a:endParaRPr lang="en-US" sz="14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400" dirty="0">
                <a:latin typeface="Calibri" panose="020F0502020204030204" pitchFamily="34" charset="0"/>
                <a:ea typeface="Calibri" panose="020F0502020204030204" pitchFamily="34" charset="0"/>
                <a:cs typeface="B Titr" panose="00000700000000000000" pitchFamily="2" charset="-78"/>
              </a:rPr>
              <a:t>                                                   </a:t>
            </a:r>
          </a:p>
          <a:p>
            <a:pPr algn="just" rtl="1">
              <a:lnSpc>
                <a:spcPct val="107000"/>
              </a:lnSpc>
              <a:spcAft>
                <a:spcPts val="800"/>
              </a:spcAft>
            </a:pPr>
            <a:r>
              <a:rPr lang="fa-IR" sz="1400" dirty="0">
                <a:latin typeface="Calibri" panose="020F0502020204030204" pitchFamily="34" charset="0"/>
                <a:ea typeface="Calibri" panose="020F0502020204030204" pitchFamily="34" charset="0"/>
                <a:cs typeface="B Titr" panose="00000700000000000000" pitchFamily="2" charset="-78"/>
              </a:rPr>
              <a:t> بودجه در حال تفریغ : بودجه سال گذشته</a:t>
            </a:r>
            <a:endParaRPr lang="en-US" sz="1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5743437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4960" y="158450"/>
            <a:ext cx="1500732" cy="487506"/>
          </a:xfrm>
          <a:prstGeom prst="rect">
            <a:avLst/>
          </a:prstGeom>
        </p:spPr>
        <p:txBody>
          <a:bodyPr wrap="none">
            <a:spAutoFit/>
          </a:bodyPr>
          <a:lstStyle/>
          <a:p>
            <a:pPr algn="r" rtl="1">
              <a:lnSpc>
                <a:spcPct val="107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انواع بودجه</a:t>
            </a:r>
            <a:endParaRPr lang="en-US" sz="24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1851395" y="645956"/>
            <a:ext cx="5030544" cy="487506"/>
          </a:xfrm>
          <a:prstGeom prst="rect">
            <a:avLst/>
          </a:prstGeom>
        </p:spPr>
        <p:txBody>
          <a:bodyPr wrap="none">
            <a:spAutoFit/>
          </a:bodyPr>
          <a:lstStyle/>
          <a:p>
            <a:pPr algn="r" rtl="1">
              <a:lnSpc>
                <a:spcPct val="107000"/>
              </a:lnSpc>
              <a:spcAft>
                <a:spcPts val="800"/>
              </a:spcAft>
            </a:pPr>
            <a:r>
              <a:rPr lang="fa-IR" sz="24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1_ از </a:t>
            </a: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نظر تکنیک تهیه و تنظیم یا بودجه ریزی :</a:t>
            </a:r>
            <a:endParaRPr lang="en-US" sz="24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105508" y="1391590"/>
            <a:ext cx="9612923" cy="5183470"/>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1</a:t>
            </a:r>
            <a:r>
              <a:rPr lang="fa-IR" sz="2000" dirty="0">
                <a:latin typeface="Calibri" panose="020F0502020204030204" pitchFamily="34" charset="0"/>
                <a:ea typeface="Calibri" panose="020F0502020204030204" pitchFamily="34" charset="0"/>
                <a:cs typeface="B Titr" panose="00000700000000000000" pitchFamily="2" charset="-78"/>
              </a:rPr>
              <a:t> – بودجه متداول ( سالیانه ) : به طور معمول محاسبه و پیش بینی می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بودجه افزایشی : سطح عملیات دستگاه را ثابت فرض و هزینه عملیات جدید به بودجه اضافه می </a:t>
            </a:r>
            <a:r>
              <a:rPr lang="fa-IR" sz="2000" dirty="0" smtClean="0">
                <a:latin typeface="Calibri" panose="020F0502020204030204" pitchFamily="34" charset="0"/>
                <a:ea typeface="Calibri" panose="020F0502020204030204" pitchFamily="34" charset="0"/>
                <a:cs typeface="B Titr" panose="00000700000000000000" pitchFamily="2" charset="-78"/>
              </a:rPr>
              <a:t>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3 – بودجه برنامه ای ( </a:t>
            </a:r>
            <a:r>
              <a:rPr lang="en-US" sz="2000" dirty="0">
                <a:latin typeface="Calibri" panose="020F0502020204030204" pitchFamily="34" charset="0"/>
                <a:ea typeface="Calibri" panose="020F0502020204030204" pitchFamily="34" charset="0"/>
                <a:cs typeface="B Titr" panose="00000700000000000000" pitchFamily="2" charset="-78"/>
              </a:rPr>
              <a:t> PPB </a:t>
            </a:r>
            <a:r>
              <a:rPr lang="fa-IR" sz="2000" dirty="0">
                <a:latin typeface="Calibri" panose="020F0502020204030204" pitchFamily="34" charset="0"/>
                <a:ea typeface="Calibri" panose="020F0502020204030204" pitchFamily="34" charset="0"/>
                <a:cs typeface="B Titr" panose="00000700000000000000" pitchFamily="2" charset="-78"/>
              </a:rPr>
              <a:t>) : وظایف دولت در قالب های بزرگی طبقه بندی می شود و به آن ها اعتبار اختصاص می یابد </a:t>
            </a:r>
            <a:r>
              <a:rPr lang="fa-IR" sz="20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4 – بودجه عملیاتی ( </a:t>
            </a:r>
            <a:r>
              <a:rPr lang="en-US" sz="2000" dirty="0">
                <a:latin typeface="Calibri" panose="020F0502020204030204" pitchFamily="34" charset="0"/>
                <a:ea typeface="Calibri" panose="020F0502020204030204" pitchFamily="34" charset="0"/>
                <a:cs typeface="B Titr" panose="00000700000000000000" pitchFamily="2" charset="-78"/>
              </a:rPr>
              <a:t> P B </a:t>
            </a:r>
            <a:r>
              <a:rPr lang="fa-IR" sz="2000" dirty="0">
                <a:latin typeface="Calibri" panose="020F0502020204030204" pitchFamily="34" charset="0"/>
                <a:ea typeface="Calibri" panose="020F0502020204030204" pitchFamily="34" charset="0"/>
                <a:cs typeface="B Titr" panose="00000700000000000000" pitchFamily="2" charset="-78"/>
              </a:rPr>
              <a:t>) : بر اساس واحد عملیات اجرایی و قیمت تمام شده در هر دستگاه محاسبه می شود و تفاوت آن ها با بودجه برنامه ای آن است که عملیات و هزینه ها را جزئی تر پیش بینی می </a:t>
            </a:r>
            <a:r>
              <a:rPr lang="fa-IR" sz="2000" dirty="0" smtClean="0">
                <a:latin typeface="Calibri" panose="020F0502020204030204" pitchFamily="34" charset="0"/>
                <a:ea typeface="Calibri" panose="020F0502020204030204" pitchFamily="34" charset="0"/>
                <a:cs typeface="B Titr" panose="00000700000000000000" pitchFamily="2" charset="-78"/>
              </a:rPr>
              <a:t>کند.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5 – بودجه برنامه ریزی – طرح ریزی – بودجه ریزی : با بررسی و شناخت منابع انسانی و تآسیساتی منابع مالی اختصاص داده می شود هدف آن است که آیا دستگاه قادر به انجام عملیات هست یا نه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6 – بودجه بر مبنای صفر : تاکید بر متناسب شدن حجم عملیات دستگاه ها و موسسات دولتی با وظلیف محول شده به آنها می باشد و مکملی است بر سیستم بودجه ریزی برنامه ای – عملیاتی</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8078663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8462" y="181896"/>
            <a:ext cx="7597953" cy="487506"/>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شمای کلی بودجه بندی بر مبنای صفر :</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p:cNvGraphicFramePr/>
          <p:nvPr>
            <p:extLst>
              <p:ext uri="{D42A27DB-BD31-4B8C-83A1-F6EECF244321}">
                <p14:modId xmlns:p14="http://schemas.microsoft.com/office/powerpoint/2010/main" val="306163257"/>
              </p:ext>
            </p:extLst>
          </p:nvPr>
        </p:nvGraphicFramePr>
        <p:xfrm>
          <a:off x="1328615" y="181896"/>
          <a:ext cx="7674708" cy="5103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562708" y="3895363"/>
            <a:ext cx="8793707" cy="1014380"/>
          </a:xfrm>
          <a:prstGeom prst="rect">
            <a:avLst/>
          </a:prstGeom>
        </p:spPr>
        <p:txBody>
          <a:bodyPr wrap="squar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نکته : نقص مهم بودجه بندی بر مبنای صفر آن است که بسط و توسعه آن در سازمان های ورزشی بزرگ نیبتآ وقت گیر </a:t>
            </a:r>
            <a:r>
              <a:rPr lang="fa-IR" sz="2800" dirty="0" smtClean="0">
                <a:latin typeface="Calibri" panose="020F0502020204030204" pitchFamily="34" charset="0"/>
                <a:ea typeface="Calibri" panose="020F0502020204030204" pitchFamily="34" charset="0"/>
                <a:cs typeface="B Titr" panose="00000700000000000000" pitchFamily="2" charset="-78"/>
              </a:rPr>
              <a:t>است.</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8577603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4431" y="547183"/>
            <a:ext cx="8944707" cy="3744615"/>
          </a:xfrm>
          <a:prstGeom prst="rect">
            <a:avLst/>
          </a:prstGeom>
        </p:spPr>
        <p:txBody>
          <a:bodyPr wrap="square">
            <a:spAutoFit/>
          </a:bodyPr>
          <a:lstStyle/>
          <a:p>
            <a:pPr algn="r" rtl="1">
              <a:lnSpc>
                <a:spcPct val="200000"/>
              </a:lnSpc>
              <a:spcAft>
                <a:spcPts val="800"/>
              </a:spcAft>
            </a:pPr>
            <a:r>
              <a:rPr lang="fa-IR" sz="28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2_ از </a:t>
            </a:r>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نظر ماهیت :</a:t>
            </a:r>
            <a:endParaRPr lang="en-US" sz="28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1 – برای ادامه ی کار عادی دستگاه ها در نظر گرفته می </a:t>
            </a:r>
            <a:r>
              <a:rPr lang="fa-IR" sz="2800" dirty="0" smtClean="0">
                <a:latin typeface="Calibri" panose="020F0502020204030204" pitchFamily="34" charset="0"/>
                <a:ea typeface="Calibri" panose="020F0502020204030204" pitchFamily="34" charset="0"/>
                <a:cs typeface="B Titr" panose="00000700000000000000" pitchFamily="2" charset="-78"/>
              </a:rPr>
              <a:t>شود.</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2 – بودجه عمرانی : برای ایجاد سرمایه گذاری های بلند مدت و برای رشد و توسعه اقتصادی کشور انجام می </a:t>
            </a:r>
            <a:r>
              <a:rPr lang="fa-IR" sz="2800" dirty="0" smtClean="0">
                <a:latin typeface="Calibri" panose="020F0502020204030204" pitchFamily="34" charset="0"/>
                <a:ea typeface="Calibri" panose="020F0502020204030204" pitchFamily="34" charset="0"/>
                <a:cs typeface="B Titr" panose="00000700000000000000" pitchFamily="2" charset="-78"/>
              </a:rPr>
              <a:t>شود.</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6921369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108" y="559608"/>
            <a:ext cx="8839200" cy="4196020"/>
          </a:xfrm>
          <a:prstGeom prst="rect">
            <a:avLst/>
          </a:prstGeom>
        </p:spPr>
        <p:txBody>
          <a:bodyPr wrap="square">
            <a:spAutoFit/>
          </a:bodyPr>
          <a:lstStyle/>
          <a:p>
            <a:pPr algn="r" rtl="1">
              <a:lnSpc>
                <a:spcPct val="200000"/>
              </a:lnSpc>
              <a:spcAft>
                <a:spcPts val="800"/>
              </a:spcAft>
            </a:pPr>
            <a:r>
              <a:rPr lang="fa-IR" sz="24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3_ از </a:t>
            </a: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نظر زمان ( چرخه ی بودجه ) :</a:t>
            </a:r>
            <a:endParaRPr lang="en-US" sz="24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1 – بودجه پیشنهادی : توسط قوه مجریه و قوه مقننه پیشنهاد می شود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2 – بودجه مصوب : توسط قوه مقننه تصویب و به قوه مجریه ابلاغ می شود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گرفته می شود و به دستگاه ابلاغ می شود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a:lnSpc>
                <a:spcPct val="200000"/>
              </a:lnSpc>
            </a:pPr>
            <a:r>
              <a:rPr lang="fa-IR" sz="2400" dirty="0">
                <a:latin typeface="Calibri" panose="020F0502020204030204" pitchFamily="34" charset="0"/>
                <a:ea typeface="Calibri" panose="020F0502020204030204" pitchFamily="34" charset="0"/>
                <a:cs typeface="B Titr" panose="00000700000000000000" pitchFamily="2" charset="-78"/>
              </a:rPr>
              <a:t>4 – تفریغ بودجه : گزارشی از عملکرد قوه مجریه به قوه مقننه است</a:t>
            </a:r>
            <a:endParaRPr lang="en-US" sz="2400" dirty="0">
              <a:cs typeface="B Titr" panose="00000700000000000000" pitchFamily="2" charset="-78"/>
            </a:endParaRPr>
          </a:p>
        </p:txBody>
      </p:sp>
    </p:spTree>
    <p:extLst>
      <p:ext uri="{BB962C8B-B14F-4D97-AF65-F5344CB8AC3E}">
        <p14:creationId xmlns:p14="http://schemas.microsoft.com/office/powerpoint/2010/main" val="15206075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754" y="308348"/>
            <a:ext cx="9261231" cy="6124754"/>
          </a:xfrm>
          <a:prstGeom prst="rect">
            <a:avLst/>
          </a:prstGeom>
        </p:spPr>
        <p:txBody>
          <a:bodyPr wrap="square">
            <a:spAutoFit/>
          </a:bodyPr>
          <a:lstStyle/>
          <a:p>
            <a:pPr algn="r" rtl="1">
              <a:lnSpc>
                <a:spcPct val="150000"/>
              </a:lnSpc>
              <a:spcAft>
                <a:spcPts val="800"/>
              </a:spcAft>
            </a:pPr>
            <a:r>
              <a:rPr lang="fa-IR" sz="32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فصل 6 : اصول </a:t>
            </a:r>
            <a:r>
              <a:rPr lang="fa-IR" sz="3200" dirty="0">
                <a:solidFill>
                  <a:srgbClr val="FF0000"/>
                </a:solidFill>
                <a:latin typeface="Calibri" panose="020F0502020204030204" pitchFamily="34" charset="0"/>
                <a:ea typeface="Calibri" panose="020F0502020204030204" pitchFamily="34" charset="0"/>
                <a:cs typeface="B Titr" panose="00000700000000000000" pitchFamily="2" charset="-78"/>
              </a:rPr>
              <a:t>و مبانی ارتباطات و روابط عمومی :</a:t>
            </a:r>
            <a:endParaRPr lang="en-US" sz="32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تعریف روابط عمومی : مجموعه ای از عملیات ارتباطی آگاهانه مبتنی بر برنامه و تحقیق است که با استفاده از شیوه های علمی و هنری به دنبال ارتباط با مردم و اطلاع یابی از نظر های آنان تجزیه و تحلیل گرایش های مخاطبان و افکار عمومی به منظور گفتگو با آنان برای رسیدن به تفاهم با کاربرد روش ها و ابزار های ارتباطی نوشتاری . گفتاری و دیداری و شنیداری است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روابط عمومی ورزشی : یک وظیفه مدیریتی مبتنی بر ارتباطات تعریف شده است که به تعیین مخاطبان کلیدی سازمان های ورزشی . ارزیابی روابط مخاطبان و تقویت روابط مطلوب بین سازمان های ورزشی و مخاطبان آن ها می </a:t>
            </a:r>
            <a:r>
              <a:rPr lang="fa-IR" sz="2400" dirty="0" smtClean="0">
                <a:latin typeface="Calibri" panose="020F0502020204030204" pitchFamily="34" charset="0"/>
                <a:ea typeface="Calibri" panose="020F0502020204030204" pitchFamily="34" charset="0"/>
                <a:cs typeface="B Titr" panose="00000700000000000000" pitchFamily="2" charset="-78"/>
              </a:rPr>
              <a:t>پردازد.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r">
              <a:lnSpc>
                <a:spcPct val="150000"/>
              </a:lnSpc>
            </a:pPr>
            <a:r>
              <a:rPr lang="fa-IR" sz="2400" dirty="0">
                <a:latin typeface="Calibri" panose="020F0502020204030204" pitchFamily="34" charset="0"/>
                <a:ea typeface="Calibri" panose="020F0502020204030204" pitchFamily="34" charset="0"/>
                <a:cs typeface="B Titr" panose="00000700000000000000" pitchFamily="2" charset="-78"/>
              </a:rPr>
              <a:t>وظیفه ی روابط عمومی تسهیل در کسب نتایج مطلوب </a:t>
            </a:r>
            <a:r>
              <a:rPr lang="fa-IR" sz="2400" dirty="0" smtClean="0">
                <a:latin typeface="Calibri" panose="020F0502020204030204" pitchFamily="34" charset="0"/>
                <a:ea typeface="Calibri" panose="020F0502020204030204" pitchFamily="34" charset="0"/>
                <a:cs typeface="B Titr" panose="00000700000000000000" pitchFamily="2" charset="-78"/>
              </a:rPr>
              <a:t>است.</a:t>
            </a:r>
            <a:endParaRPr lang="en-US" sz="2400" dirty="0">
              <a:cs typeface="B Titr" panose="00000700000000000000" pitchFamily="2" charset="-78"/>
            </a:endParaRPr>
          </a:p>
        </p:txBody>
      </p:sp>
    </p:spTree>
    <p:extLst>
      <p:ext uri="{BB962C8B-B14F-4D97-AF65-F5344CB8AC3E}">
        <p14:creationId xmlns:p14="http://schemas.microsoft.com/office/powerpoint/2010/main" val="17525150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336483119"/>
              </p:ext>
            </p:extLst>
          </p:nvPr>
        </p:nvGraphicFramePr>
        <p:xfrm>
          <a:off x="1340339" y="100102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3256297" y="545312"/>
            <a:ext cx="5995552" cy="553357"/>
          </a:xfrm>
          <a:prstGeom prst="rect">
            <a:avLst/>
          </a:prstGeom>
        </p:spPr>
        <p:txBody>
          <a:bodyPr wrap="non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فرآیند ارتباط برقرار کردن در روابط عمومی :</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2054069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700627180"/>
              </p:ext>
            </p:extLst>
          </p:nvPr>
        </p:nvGraphicFramePr>
        <p:xfrm>
          <a:off x="1066801" y="297635"/>
          <a:ext cx="8284307" cy="5681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86437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195159069"/>
              </p:ext>
            </p:extLst>
          </p:nvPr>
        </p:nvGraphicFramePr>
        <p:xfrm>
          <a:off x="1117600" y="2624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161465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354" y="253167"/>
            <a:ext cx="8276492" cy="6017032"/>
          </a:xfrm>
          <a:prstGeom prst="rect">
            <a:avLst/>
          </a:prstGeom>
        </p:spPr>
        <p:txBody>
          <a:bodyPr wrap="square">
            <a:spAutoFit/>
          </a:bodyPr>
          <a:lstStyle/>
          <a:p>
            <a:pPr algn="just" rtl="1">
              <a:lnSpc>
                <a:spcPct val="200000"/>
              </a:lnSpc>
              <a:spcAft>
                <a:spcPts val="800"/>
              </a:spcAft>
            </a:pPr>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رسانه های ورزشی </a:t>
            </a:r>
            <a:r>
              <a:rPr lang="fa-IR" sz="2800" dirty="0">
                <a:latin typeface="Calibri" panose="020F0502020204030204" pitchFamily="34" charset="0"/>
                <a:ea typeface="Calibri" panose="020F0502020204030204" pitchFamily="34" charset="0"/>
                <a:cs typeface="B Titr" panose="00000700000000000000" pitchFamily="2" charset="-78"/>
              </a:rPr>
              <a:t>: وسایل ارتباطی هستند که همزمان در دسترس تعداد زیادی از افراد جامعه قرار دارند و توسعه آنها موجب انفجار اطلاعات در عصر حاضر شده است . که منظور از عصر حاضر همان عصر ارتباطات است . مطبوعات رادیو تلویزیون و چند رسانه ای مهمترین رسانه های جمعی هستند که به انعکاس رویداد های ورزشی می پردازند و موجب توسعه ورزش در سطح کشور و جهان شوند</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1848888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C1930C2E-17A0-4DF1-9782-DF9C9A2EE6D4}"/>
              </a:ext>
            </a:extLst>
          </p:cNvPr>
          <p:cNvSpPr/>
          <p:nvPr/>
        </p:nvSpPr>
        <p:spPr>
          <a:xfrm>
            <a:off x="2894205" y="302302"/>
            <a:ext cx="4687502"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اهمیت برنامه ریزی و رویداد های ورزشی </a:t>
            </a:r>
            <a:endParaRPr lang="en-US" sz="1200"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7" name="Diagram 6">
            <a:extLst>
              <a:ext uri="{FF2B5EF4-FFF2-40B4-BE49-F238E27FC236}">
                <a16:creationId xmlns="" xmlns:a16="http://schemas.microsoft.com/office/drawing/2014/main" id="{737BBEE2-204D-48E1-BA78-4CA9D7CB31B1}"/>
              </a:ext>
            </a:extLst>
          </p:cNvPr>
          <p:cNvGraphicFramePr/>
          <p:nvPr>
            <p:extLst>
              <p:ext uri="{D42A27DB-BD31-4B8C-83A1-F6EECF244321}">
                <p14:modId xmlns:p14="http://schemas.microsoft.com/office/powerpoint/2010/main" val="548557155"/>
              </p:ext>
            </p:extLst>
          </p:nvPr>
        </p:nvGraphicFramePr>
        <p:xfrm>
          <a:off x="1631950" y="1095375"/>
          <a:ext cx="7759700" cy="5166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7980324"/>
      </p:ext>
    </p:extLst>
  </p:cSld>
  <p:clrMapOvr>
    <a:masterClrMapping/>
  </p:clrMapOvr>
  <p:transition spd="slow">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062251388"/>
              </p:ext>
            </p:extLst>
          </p:nvPr>
        </p:nvGraphicFramePr>
        <p:xfrm>
          <a:off x="1000369" y="32108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8331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7169" y="412605"/>
            <a:ext cx="8546123" cy="5734903"/>
          </a:xfrm>
          <a:prstGeom prst="rect">
            <a:avLst/>
          </a:prstGeom>
        </p:spPr>
        <p:txBody>
          <a:bodyPr wrap="square">
            <a:spAutoFit/>
          </a:bodyPr>
          <a:lstStyle/>
          <a:p>
            <a:pPr algn="just" rtl="1">
              <a:lnSpc>
                <a:spcPct val="200000"/>
              </a:lnSpc>
              <a:spcAft>
                <a:spcPts val="800"/>
              </a:spcAft>
            </a:pPr>
            <a:r>
              <a:rPr lang="fa-IR" sz="3600" dirty="0">
                <a:solidFill>
                  <a:srgbClr val="FF0000"/>
                </a:solidFill>
                <a:latin typeface="Calibri" panose="020F0502020204030204" pitchFamily="34" charset="0"/>
                <a:ea typeface="Calibri" panose="020F0502020204030204" pitchFamily="34" charset="0"/>
                <a:cs typeface="B Titr" panose="00000700000000000000" pitchFamily="2" charset="-78"/>
              </a:rPr>
              <a:t>ارتباطات :</a:t>
            </a:r>
            <a:endParaRPr lang="en-US" sz="36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pPr>
            <a:r>
              <a:rPr lang="fa-IR" sz="2400" dirty="0">
                <a:latin typeface="Calibri" panose="020F0502020204030204" pitchFamily="34" charset="0"/>
                <a:ea typeface="Calibri" panose="020F0502020204030204" pitchFamily="34" charset="0"/>
                <a:cs typeface="B Titr" panose="00000700000000000000" pitchFamily="2" charset="-78"/>
              </a:rPr>
              <a:t>ارتباطات یکی از ارکان موثر وظایف مدیر در فرآیند مدیریت است در واقع ارتباط موثر با افرادو درک انگیزه های آنان توفیق مدیریت را برای انجام وظیفه رهبری موجب می گردد بنابراین اهمیت ارتباطات در مدیریت امری الزامی است . ارتباطات عبارتند از : انتقال اطلاعات از فرستنده به دریافت کننده به صورتی که اطلاعات برای فرستنده و گیرنده قابل درک باشد . به طور ساده تر ارتباطات را می توان تبادل اطلاعات و انتقال معنی دانست .</a:t>
            </a:r>
            <a:endParaRPr lang="en-US" sz="2400" dirty="0">
              <a:cs typeface="B Titr" panose="00000700000000000000" pitchFamily="2" charset="-78"/>
            </a:endParaRPr>
          </a:p>
        </p:txBody>
      </p:sp>
    </p:spTree>
    <p:extLst>
      <p:ext uri="{BB962C8B-B14F-4D97-AF65-F5344CB8AC3E}">
        <p14:creationId xmlns:p14="http://schemas.microsoft.com/office/powerpoint/2010/main" val="13069422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0863" y="128037"/>
            <a:ext cx="7540106" cy="421654"/>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ساده ترین فرآیند ارتباط</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1207477" y="1051917"/>
            <a:ext cx="7705417" cy="487506"/>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             دریافت کننده                      پیام                                 فرستنده</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5" name="Straight Arrow Connector 4"/>
          <p:cNvCxnSpPr/>
          <p:nvPr/>
        </p:nvCxnSpPr>
        <p:spPr>
          <a:xfrm>
            <a:off x="3012830" y="1312985"/>
            <a:ext cx="1805354" cy="2344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 name="Straight Arrow Connector 8"/>
          <p:cNvCxnSpPr/>
          <p:nvPr/>
        </p:nvCxnSpPr>
        <p:spPr>
          <a:xfrm>
            <a:off x="5275385" y="1312985"/>
            <a:ext cx="1219200" cy="0"/>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0" name="Rectangle 9"/>
          <p:cNvSpPr/>
          <p:nvPr/>
        </p:nvSpPr>
        <p:spPr>
          <a:xfrm>
            <a:off x="574431" y="2041649"/>
            <a:ext cx="8968154" cy="2759730"/>
          </a:xfrm>
          <a:prstGeom prst="rect">
            <a:avLst/>
          </a:prstGeom>
        </p:spPr>
        <p:txBody>
          <a:bodyPr wrap="square">
            <a:spAutoFit/>
          </a:bodyPr>
          <a:lstStyle/>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ارتباط موثر برای مدیران به دلایل زیر </a:t>
            </a:r>
            <a:r>
              <a:rPr lang="fa-IR" sz="2000" dirty="0" smtClean="0">
                <a:latin typeface="Calibri" panose="020F0502020204030204" pitchFamily="34" charset="0"/>
                <a:ea typeface="Calibri" panose="020F0502020204030204" pitchFamily="34" charset="0"/>
                <a:cs typeface="B Titr" panose="00000700000000000000" pitchFamily="2" charset="-78"/>
              </a:rPr>
              <a:t>است :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ارتباط فرایندی است که وظایف برنامه ریزی سازماندهی هدایت و رهبری و کنترل مدیریت به وسیله آن انجام می 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فعالیتی است که مدیران برای هماهنگ کردن و متناسب کردن وقت خود از آن بهره می گیرند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8624489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72676" y="182873"/>
            <a:ext cx="2135521" cy="553357"/>
          </a:xfrm>
          <a:prstGeom prst="rect">
            <a:avLst/>
          </a:prstGeom>
        </p:spPr>
        <p:txBody>
          <a:bodyPr wrap="none">
            <a:spAutoFit/>
          </a:bodyPr>
          <a:lstStyle/>
          <a:p>
            <a:pPr algn="r" rtl="1">
              <a:lnSpc>
                <a:spcPct val="107000"/>
              </a:lnSpc>
              <a:spcAft>
                <a:spcPts val="800"/>
              </a:spcAft>
            </a:pPr>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عناصر ارتباطات</a:t>
            </a:r>
            <a:endParaRPr lang="en-US" sz="14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838200" y="827926"/>
            <a:ext cx="8788400" cy="5556649"/>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1 – فرستنده ( منبع ) : آغاز کننده ارتباط است معمولا تماس را برای انتقال اطلاعات و مفهوم آن به دریافت کننده شروع می </a:t>
            </a:r>
            <a:r>
              <a:rPr lang="fa-IR" dirty="0" smtClean="0">
                <a:latin typeface="Calibri" panose="020F0502020204030204" pitchFamily="34" charset="0"/>
                <a:ea typeface="Calibri" panose="020F0502020204030204" pitchFamily="34" charset="0"/>
                <a:cs typeface="B Titr" panose="00000700000000000000" pitchFamily="2" charset="-78"/>
              </a:rPr>
              <a:t>کند.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2 – رمز پیام : با استفاده از ترجمه آن به یک سری .... منتقل می نماید که در بعضی موارد ضروری است که باعث می شود دریافت کننده منظور از ارتباط را درک </a:t>
            </a:r>
            <a:r>
              <a:rPr lang="fa-IR" dirty="0" smtClean="0">
                <a:latin typeface="Calibri" panose="020F0502020204030204" pitchFamily="34" charset="0"/>
                <a:ea typeface="Calibri" panose="020F0502020204030204" pitchFamily="34" charset="0"/>
                <a:cs typeface="B Titr" panose="00000700000000000000" pitchFamily="2" charset="-78"/>
              </a:rPr>
              <a:t>کند.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3 – پیام حاوی خبر : نکته یا موضوعی است که باید به گیرنده منتقل شود شکل فیزیکی پیام ممکن است به صورت رمز از طرف فرستنده ارسال </a:t>
            </a:r>
            <a:r>
              <a:rPr lang="fa-IR" dirty="0" smtClean="0">
                <a:latin typeface="Calibri" panose="020F0502020204030204" pitchFamily="34" charset="0"/>
                <a:ea typeface="Calibri" panose="020F0502020204030204" pitchFamily="34" charset="0"/>
                <a:cs typeface="B Titr" panose="00000700000000000000" pitchFamily="2" charset="-78"/>
              </a:rPr>
              <a:t>شود.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4 – مجاری پیام : وسیله و طریقه انتقال پیام را می گویند مانند هوا برای انتقال کلام کاغذ برای ارسال نامه</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5 – دریافت کننده : شخصی است که پیام فرستنده را درک می کند . اگر پیام به دست دریافت کننده نرسد ارتباط واقع نمی </a:t>
            </a:r>
            <a:r>
              <a:rPr lang="fa-IR" dirty="0" smtClean="0">
                <a:latin typeface="Calibri" panose="020F0502020204030204" pitchFamily="34" charset="0"/>
                <a:ea typeface="Calibri" panose="020F0502020204030204" pitchFamily="34" charset="0"/>
                <a:cs typeface="B Titr" panose="00000700000000000000" pitchFamily="2" charset="-78"/>
              </a:rPr>
              <a:t>شود.</a:t>
            </a:r>
            <a:endParaRPr lang="en-US"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6 – کشف رمز پیام : فرایندی است که دریافت کننده بر اساس آن پیام را به اطلاعات مورد نظر فرستنده تفسیر می نماید . کشف رمز پیام بر اساس تجربه گذشته دریافت کننده تفسیر فرد از علایم انتظارات و مقاصد دو طرف ( فرستنده و گیرنده ) از پیام </a:t>
            </a:r>
            <a:r>
              <a:rPr lang="fa-IR" dirty="0" smtClean="0">
                <a:latin typeface="Calibri" panose="020F0502020204030204" pitchFamily="34" charset="0"/>
                <a:ea typeface="Calibri" panose="020F0502020204030204" pitchFamily="34" charset="0"/>
                <a:cs typeface="B Titr" panose="00000700000000000000" pitchFamily="2" charset="-78"/>
              </a:rPr>
              <a:t>است.</a:t>
            </a:r>
            <a:endParaRPr lang="en-US"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4488520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8040" y="117022"/>
            <a:ext cx="2135520" cy="553357"/>
          </a:xfrm>
          <a:prstGeom prst="rect">
            <a:avLst/>
          </a:prstGeom>
        </p:spPr>
        <p:txBody>
          <a:bodyPr wrap="none">
            <a:spAutoFit/>
          </a:bodyPr>
          <a:lstStyle/>
          <a:p>
            <a:pPr lvl="0" algn="r" rtl="1">
              <a:lnSpc>
                <a:spcPct val="107000"/>
              </a:lnSpc>
              <a:spcAft>
                <a:spcPts val="800"/>
              </a:spcAft>
            </a:pPr>
            <a:r>
              <a:rPr lang="fa-IR" sz="2800" dirty="0">
                <a:solidFill>
                  <a:srgbClr val="FF0000"/>
                </a:solidFill>
                <a:latin typeface="Calibri" panose="020F0502020204030204" pitchFamily="34" charset="0"/>
                <a:ea typeface="Calibri" panose="020F0502020204030204" pitchFamily="34" charset="0"/>
                <a:cs typeface="B Titr" panose="00000700000000000000" pitchFamily="2" charset="-78"/>
              </a:rPr>
              <a:t>عناصر ارتباطات</a:t>
            </a:r>
            <a:endParaRPr lang="en-US" sz="1400" dirty="0">
              <a:solidFill>
                <a:srgbClr val="FF0000"/>
              </a:solidFill>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711200" y="1006022"/>
            <a:ext cx="9093200" cy="750975"/>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7 – عوامل اختلال : عواملی است که موجب اختلال نامفهومی و یا صورت دیگری از تداخل در ارتباط می </a:t>
            </a:r>
            <a:r>
              <a:rPr lang="fa-IR" sz="2000" dirty="0" smtClean="0">
                <a:latin typeface="Calibri" panose="020F0502020204030204" pitchFamily="34" charset="0"/>
                <a:ea typeface="Calibri" panose="020F0502020204030204" pitchFamily="34" charset="0"/>
                <a:cs typeface="B Titr" panose="00000700000000000000" pitchFamily="2" charset="-78"/>
              </a:rPr>
              <a:t>باشد.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4" name="Double Brace 3"/>
          <p:cNvSpPr/>
          <p:nvPr/>
        </p:nvSpPr>
        <p:spPr>
          <a:xfrm>
            <a:off x="3390900" y="1689100"/>
            <a:ext cx="5982660" cy="2120900"/>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dirty="0"/>
          </a:p>
        </p:txBody>
      </p:sp>
      <p:sp>
        <p:nvSpPr>
          <p:cNvPr id="5" name="Rectangle 4"/>
          <p:cNvSpPr/>
          <p:nvPr/>
        </p:nvSpPr>
        <p:spPr>
          <a:xfrm>
            <a:off x="1790700" y="1730361"/>
            <a:ext cx="7327900" cy="2149306"/>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فرستنده پیام را به درستی ادا نکند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پیام تحریف نشده باشد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صدا هایی از محیط وجود داشته باشد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بی توجهی دریافت کننده به پیامی که دریافت کرده است</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عدم دقت دریافت کننده از کشف رمز پیام</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6" name="Rectangle 5"/>
          <p:cNvSpPr/>
          <p:nvPr/>
        </p:nvSpPr>
        <p:spPr>
          <a:xfrm>
            <a:off x="469900" y="4536622"/>
            <a:ext cx="9334500" cy="1015663"/>
          </a:xfrm>
          <a:prstGeom prst="rect">
            <a:avLst/>
          </a:prstGeom>
        </p:spPr>
        <p:txBody>
          <a:bodyPr wrap="square">
            <a:spAutoFit/>
          </a:bodyPr>
          <a:lstStyle/>
          <a:p>
            <a:pPr algn="r"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8 – بازخورد : ابراز نظرات و واکنشهای گیرنده پیام و انتقال آن به فرستنده را گویند . بازخورد درجه اثر بخشی و کارایی ارتباط را نشان می دهد . کمبود و نارسایی را بیان می </a:t>
            </a:r>
            <a:r>
              <a:rPr lang="fa-IR" sz="2000" dirty="0" smtClean="0">
                <a:latin typeface="Calibri" panose="020F0502020204030204" pitchFamily="34" charset="0"/>
                <a:ea typeface="Calibri" panose="020F0502020204030204" pitchFamily="34" charset="0"/>
                <a:cs typeface="B Titr" panose="00000700000000000000" pitchFamily="2" charset="-78"/>
              </a:rPr>
              <a:t>کند.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575132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8300" y="258934"/>
            <a:ext cx="9385300" cy="5381538"/>
          </a:xfrm>
          <a:prstGeom prst="rect">
            <a:avLst/>
          </a:prstGeom>
        </p:spPr>
        <p:txBody>
          <a:bodyPr wrap="square">
            <a:spAutoFit/>
          </a:bodyPr>
          <a:lstStyle/>
          <a:p>
            <a:pPr algn="ctr" rtl="1">
              <a:lnSpc>
                <a:spcPct val="107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انواع ارتباطات </a:t>
            </a:r>
            <a:endParaRPr lang="en-US" sz="24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endParaRPr lang="en-US" sz="24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4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1 _ از نظر عکس العمل در محیط استقرار : </a:t>
            </a:r>
            <a:endParaRPr lang="en-US" sz="2400" dirty="0" smtClean="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smtClean="0">
                <a:latin typeface="Calibri" panose="020F0502020204030204" pitchFamily="34" charset="0"/>
                <a:ea typeface="Calibri" panose="020F0502020204030204" pitchFamily="34" charset="0"/>
                <a:cs typeface="B Titr" panose="00000700000000000000" pitchFamily="2" charset="-78"/>
              </a:rPr>
              <a:t>ارتباطات یک جانبه : اگر عکس العمل گیرنده نسبت به پیام ابزار نشود آن را ارتباط یک جانبه گویند .</a:t>
            </a:r>
            <a:endParaRPr lang="en-US" sz="2400" dirty="0" smtClean="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400" dirty="0" smtClean="0">
                <a:latin typeface="Calibri" panose="020F0502020204030204" pitchFamily="34" charset="0"/>
                <a:ea typeface="Calibri" panose="020F0502020204030204" pitchFamily="34" charset="0"/>
                <a:cs typeface="B Titr" panose="00000700000000000000" pitchFamily="2" charset="-78"/>
              </a:rPr>
              <a:t>ارتباطات </a:t>
            </a:r>
            <a:r>
              <a:rPr lang="fa-IR" sz="2400" dirty="0">
                <a:latin typeface="Calibri" panose="020F0502020204030204" pitchFamily="34" charset="0"/>
                <a:ea typeface="Calibri" panose="020F0502020204030204" pitchFamily="34" charset="0"/>
                <a:cs typeface="B Titr" panose="00000700000000000000" pitchFamily="2" charset="-78"/>
              </a:rPr>
              <a:t>دو جانبه : محیط استقرار به گونه ای باشد که گیرنده عکس العمل و نظرات خود را درباره محتوای پیام به اطلاع فرستنده برساند و عملآ این چنین کند . به این نوع ارتباط دو جانبه </a:t>
            </a:r>
            <a:r>
              <a:rPr lang="fa-IR" sz="2400" dirty="0" smtClean="0">
                <a:latin typeface="Calibri" panose="020F0502020204030204" pitchFamily="34" charset="0"/>
                <a:ea typeface="Calibri" panose="020F0502020204030204" pitchFamily="34" charset="0"/>
                <a:cs typeface="B Titr" panose="00000700000000000000" pitchFamily="2" charset="-78"/>
              </a:rPr>
              <a:t>گویند.</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8174530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7000" y="174014"/>
            <a:ext cx="9563100" cy="6627455"/>
          </a:xfrm>
          <a:prstGeom prst="rect">
            <a:avLst/>
          </a:prstGeom>
        </p:spPr>
        <p:txBody>
          <a:bodyPr wrap="square">
            <a:spAutoFit/>
          </a:bodyPr>
          <a:lstStyle/>
          <a:p>
            <a:pPr algn="r" rtl="1">
              <a:lnSpc>
                <a:spcPct val="150000"/>
              </a:lnSpc>
              <a:spcAft>
                <a:spcPts val="800"/>
              </a:spcAft>
            </a:pPr>
            <a:r>
              <a:rPr lang="fa-IR" sz="20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2_ ارتباط </a:t>
            </a:r>
            <a:r>
              <a:rPr lang="fa-IR" sz="2000" dirty="0">
                <a:solidFill>
                  <a:srgbClr val="FF0000"/>
                </a:solidFill>
                <a:latin typeface="Calibri" panose="020F0502020204030204" pitchFamily="34" charset="0"/>
                <a:ea typeface="Calibri" panose="020F0502020204030204" pitchFamily="34" charset="0"/>
                <a:cs typeface="B Titr" panose="00000700000000000000" pitchFamily="2" charset="-78"/>
              </a:rPr>
              <a:t>از نظر جهتی </a:t>
            </a:r>
            <a:endParaRPr lang="en-US" sz="2000" dirty="0">
              <a:solidFill>
                <a:srgbClr val="FF0000"/>
              </a:solidFill>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ارتباطات افقی : </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ارتباط معمولا به صورت الگو های جریانی کار در یک سازمان بین اعضای گروه های کاری که از نظر روانی موجب افزایش روحیه بین اعضای سازمانی می گردد . منظور از ارتباطات افقی به وجود آوردن کانالی برای هماهنگی و حل مسئله سازمانی است . از این طریق اعضای سازمان موفق به بر قراری ارتباط با هم ردیفان خود می شوند .</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ارتباطات عمودی : </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ارتباطات از بالا به پایین : از مدیریت سطوح بالا شروع می شود و از طریق سطوح مدیریت به کارگران خط تولید و کارکنان منتهی می شود . هدف از این نوع ارتباط : راهنمایی . آگاه کردن . هدایت کردن . شکل دادن و ارزیابی زیر دستان است </a:t>
            </a:r>
            <a:r>
              <a:rPr lang="fa-IR" dirty="0" smtClean="0">
                <a:latin typeface="Calibri" panose="020F0502020204030204" pitchFamily="34" charset="0"/>
                <a:ea typeface="Calibri" panose="020F0502020204030204" pitchFamily="34" charset="0"/>
                <a:cs typeface="B Titr" panose="00000700000000000000" pitchFamily="2" charset="-78"/>
              </a:rPr>
              <a:t>.</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ارتباط از پایین به بالا : عرضه اطلاعات به بالاترین سطح را در سطوح پایین سازمان مطرح می کند . این نوع ارتباط شامل : گزارش پیشرفت . پیشنهاد ها . توضیحات . تقاضا برای کمک و تصمیم گیری </a:t>
            </a:r>
            <a:r>
              <a:rPr lang="fa-IR" dirty="0" smtClean="0">
                <a:latin typeface="Calibri" panose="020F0502020204030204" pitchFamily="34" charset="0"/>
                <a:ea typeface="Calibri" panose="020F0502020204030204" pitchFamily="34" charset="0"/>
                <a:cs typeface="B Titr" panose="00000700000000000000" pitchFamily="2" charset="-78"/>
              </a:rPr>
              <a:t>است.</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ارتباطات مورب :</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در ارتباطات مورب پیام در دو سطح مختلف از سلسله مراتب سازمانی و یا خارج از سلسله مراتب اداری مبادله می شود . این نوع ارتباط به منظور هماهنگی یکی کردن و جامعیت ارتباطات افقی </a:t>
            </a:r>
            <a:r>
              <a:rPr lang="fa-IR" dirty="0" smtClean="0">
                <a:latin typeface="Calibri" panose="020F0502020204030204" pitchFamily="34" charset="0"/>
                <a:ea typeface="Calibri" panose="020F0502020204030204" pitchFamily="34" charset="0"/>
                <a:cs typeface="B Titr" panose="00000700000000000000" pitchFamily="2" charset="-78"/>
              </a:rPr>
              <a:t>است.</a:t>
            </a:r>
            <a:endParaRPr lang="en-US"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5544231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300" y="1157408"/>
            <a:ext cx="9334500" cy="3888244"/>
          </a:xfrm>
          <a:prstGeom prst="rect">
            <a:avLst/>
          </a:prstGeom>
        </p:spPr>
        <p:txBody>
          <a:bodyPr wrap="square">
            <a:spAutoFit/>
          </a:bodyPr>
          <a:lstStyle/>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ارتباطات میان افراد : </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می تواند به شکل خیلی به یکی . یکی به چندین . یک به یک به خیلی باشد که عمومآ در نظام سلسله مراتب سازمان ها مورد خیلی به یکی مردود شمرده ده است . حتی وقتی که تعداد زیاد باشد ارتباطات معمولا میان دو نفر یا میان تعدادکمی از آن ها در هر زمان طی ظوابط یک سازمان انجام می گیرد </a:t>
            </a:r>
            <a:r>
              <a:rPr lang="fa-IR" sz="2400" dirty="0" smtClean="0">
                <a:latin typeface="Calibri" panose="020F0502020204030204" pitchFamily="34" charset="0"/>
                <a:ea typeface="Calibri" panose="020F0502020204030204" pitchFamily="34" charset="0"/>
                <a:cs typeface="B Titr" panose="00000700000000000000" pitchFamily="2" charset="-78"/>
              </a:rPr>
              <a:t>.</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9081641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274479160"/>
              </p:ext>
            </p:extLst>
          </p:nvPr>
        </p:nvGraphicFramePr>
        <p:xfrm>
          <a:off x="660400" y="152400"/>
          <a:ext cx="9080500" cy="6286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21289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9792" y="785447"/>
            <a:ext cx="2391507" cy="233612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lnSpc>
                <a:spcPct val="107000"/>
              </a:lnSpc>
              <a:spcAft>
                <a:spcPts val="800"/>
              </a:spcAft>
            </a:pPr>
            <a:r>
              <a:rPr lang="fa-IR" sz="1600" dirty="0">
                <a:solidFill>
                  <a:srgbClr val="FFFF00"/>
                </a:solidFill>
                <a:latin typeface="Calibri" panose="020F0502020204030204" pitchFamily="34" charset="0"/>
                <a:ea typeface="Calibri" panose="020F0502020204030204" pitchFamily="34" charset="0"/>
                <a:cs typeface="B Titr" panose="00000700000000000000" pitchFamily="2" charset="-78"/>
              </a:rPr>
              <a:t>1 – ادراکی  ( شناختی ) : </a:t>
            </a:r>
            <a:r>
              <a:rPr lang="fa-IR" sz="1600" dirty="0">
                <a:latin typeface="Calibri" panose="020F0502020204030204" pitchFamily="34" charset="0"/>
                <a:ea typeface="Calibri" panose="020F0502020204030204" pitchFamily="34" charset="0"/>
                <a:cs typeface="B Titr" panose="00000700000000000000" pitchFamily="2" charset="-78"/>
              </a:rPr>
              <a:t>هر فرد حوادث مربوط به خود را بر حسب زمینه فرهنگی اجتماعی روانی مختص به خودش درک می کند لذا هنگام ارتباط هر کس به تصویر خود از حادثه رجوع می کند و موانع ارتباطی ایجاد می شود </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7" name="Rectangle 6"/>
          <p:cNvSpPr/>
          <p:nvPr/>
        </p:nvSpPr>
        <p:spPr>
          <a:xfrm>
            <a:off x="2977661" y="785446"/>
            <a:ext cx="2356338" cy="233612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lnSpc>
                <a:spcPct val="107000"/>
              </a:lnSpc>
              <a:spcAft>
                <a:spcPts val="800"/>
              </a:spcAft>
            </a:pPr>
            <a:r>
              <a:rPr lang="fa-IR" sz="1600" dirty="0">
                <a:solidFill>
                  <a:srgbClr val="FFFF00"/>
                </a:solidFill>
                <a:latin typeface="Calibri" panose="020F0502020204030204" pitchFamily="34" charset="0"/>
                <a:ea typeface="Calibri" panose="020F0502020204030204" pitchFamily="34" charset="0"/>
                <a:cs typeface="B Titr" panose="00000700000000000000" pitchFamily="2" charset="-78"/>
              </a:rPr>
              <a:t>2 – اجتماعی : </a:t>
            </a:r>
            <a:r>
              <a:rPr lang="fa-IR" sz="1600" dirty="0">
                <a:latin typeface="Calibri" panose="020F0502020204030204" pitchFamily="34" charset="0"/>
                <a:ea typeface="Calibri" panose="020F0502020204030204" pitchFamily="34" charset="0"/>
                <a:cs typeface="B Titr" panose="00000700000000000000" pitchFamily="2" charset="-78"/>
              </a:rPr>
              <a:t>افراد به نقش خود در سازمان های اجتماعی خو گرفته اند چنانچه مجموع لغات . اصطلاحات و محدودیت های گروه اجتماعی متفاوت در تبادل و ارتباطات اثر گذارد نوع ارتباط را مشکل می سازد</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17" name="Straight Arrow Connector 16"/>
          <p:cNvCxnSpPr>
            <a:stCxn id="3" idx="3"/>
            <a:endCxn id="7" idx="1"/>
          </p:cNvCxnSpPr>
          <p:nvPr/>
        </p:nvCxnSpPr>
        <p:spPr>
          <a:xfrm>
            <a:off x="2781299" y="1953509"/>
            <a:ext cx="19636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a:endCxn id="20" idx="1"/>
          </p:cNvCxnSpPr>
          <p:nvPr/>
        </p:nvCxnSpPr>
        <p:spPr>
          <a:xfrm flipV="1">
            <a:off x="5319443" y="1953509"/>
            <a:ext cx="407279" cy="23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Rectangle 19"/>
          <p:cNvSpPr/>
          <p:nvPr/>
        </p:nvSpPr>
        <p:spPr>
          <a:xfrm>
            <a:off x="5726722" y="785447"/>
            <a:ext cx="2133600" cy="233612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r" rtl="1">
              <a:lnSpc>
                <a:spcPct val="107000"/>
              </a:lnSpc>
              <a:spcAft>
                <a:spcPts val="800"/>
              </a:spcAft>
            </a:pPr>
            <a:r>
              <a:rPr lang="fa-IR" sz="1400" dirty="0">
                <a:solidFill>
                  <a:srgbClr val="FFFF00"/>
                </a:solidFill>
                <a:latin typeface="Calibri" panose="020F0502020204030204" pitchFamily="34" charset="0"/>
                <a:ea typeface="Calibri" panose="020F0502020204030204" pitchFamily="34" charset="0"/>
                <a:cs typeface="B Titr" panose="00000700000000000000" pitchFamily="2" charset="-78"/>
              </a:rPr>
              <a:t>3 – ارزش های فرهنگی : </a:t>
            </a:r>
            <a:r>
              <a:rPr lang="fa-IR" sz="1400" dirty="0">
                <a:latin typeface="Calibri" panose="020F0502020204030204" pitchFamily="34" charset="0"/>
                <a:ea typeface="Calibri" panose="020F0502020204030204" pitchFamily="34" charset="0"/>
                <a:cs typeface="B Titr" panose="00000700000000000000" pitchFamily="2" charset="-78"/>
              </a:rPr>
              <a:t>خصوصیات فرهنگی متفاوت بین دو قشر خود نوعی مشکل ارتباطی است . برای مثال روابط بین مدیریت و کارگران به دلیل فرهنگ حاکم بر هر قشر آنقدر بزرگ است که ناظر بی طرف را به حیرت وا می دارد</a:t>
            </a:r>
            <a:endParaRPr lang="en-US" sz="14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22" name="Straight Arrow Connector 21"/>
          <p:cNvCxnSpPr>
            <a:endCxn id="23" idx="1"/>
          </p:cNvCxnSpPr>
          <p:nvPr/>
        </p:nvCxnSpPr>
        <p:spPr>
          <a:xfrm flipV="1">
            <a:off x="7900644" y="1915511"/>
            <a:ext cx="352401" cy="6184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Rectangle 22"/>
          <p:cNvSpPr/>
          <p:nvPr/>
        </p:nvSpPr>
        <p:spPr>
          <a:xfrm>
            <a:off x="8253045" y="362608"/>
            <a:ext cx="2157046" cy="310580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r" rtl="1">
              <a:lnSpc>
                <a:spcPct val="107000"/>
              </a:lnSpc>
              <a:spcAft>
                <a:spcPts val="800"/>
              </a:spcAft>
            </a:pPr>
            <a:r>
              <a:rPr lang="fa-IR" sz="1600" b="1" dirty="0">
                <a:solidFill>
                  <a:srgbClr val="FFFF00"/>
                </a:solidFill>
                <a:latin typeface="Calibri" panose="020F0502020204030204" pitchFamily="34" charset="0"/>
                <a:ea typeface="Calibri" panose="020F0502020204030204" pitchFamily="34" charset="0"/>
                <a:cs typeface="B Nazanin" panose="00000400000000000000" pitchFamily="2" charset="-78"/>
              </a:rPr>
              <a:t>4 – معانی ( زبان ) : </a:t>
            </a:r>
            <a:r>
              <a:rPr lang="fa-IR" sz="1600" b="1" dirty="0">
                <a:latin typeface="Calibri" panose="020F0502020204030204" pitchFamily="34" charset="0"/>
                <a:ea typeface="Calibri" panose="020F0502020204030204" pitchFamily="34" charset="0"/>
                <a:cs typeface="B Nazanin" panose="00000400000000000000" pitchFamily="2" charset="-78"/>
              </a:rPr>
              <a:t>مسائل مربوط به معانی غالبآ در تفسیر اسناد مکتوب . یعنی هنگامی که تبادل میان دو طرف غیر ممکن باشد پیش می آید . مفهوم ضمنی این امر برای مدیر این است که خط مش و رویه های مکتوب نیاز به توجه خاص و احتمالآ تفسیر دوره ای به طور شفاهی دارد</a:t>
            </a:r>
            <a:endParaRPr lang="en-US" sz="1600" b="1"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24" name="Rectangle 23"/>
          <p:cNvSpPr/>
          <p:nvPr/>
        </p:nvSpPr>
        <p:spPr>
          <a:xfrm>
            <a:off x="2320509" y="181896"/>
            <a:ext cx="5306261"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موانع ارتباطات بین افراد و چگونگی غلبه بر آنها</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27" name="Rectangle 26"/>
          <p:cNvSpPr/>
          <p:nvPr/>
        </p:nvSpPr>
        <p:spPr>
          <a:xfrm>
            <a:off x="152400" y="3716215"/>
            <a:ext cx="2420814" cy="201637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lnSpc>
                <a:spcPct val="107000"/>
              </a:lnSpc>
              <a:spcAft>
                <a:spcPts val="800"/>
              </a:spcAft>
            </a:pPr>
            <a:r>
              <a:rPr lang="fa-IR" sz="2000" dirty="0">
                <a:solidFill>
                  <a:srgbClr val="FFFF00"/>
                </a:solidFill>
                <a:latin typeface="Calibri" panose="020F0502020204030204" pitchFamily="34" charset="0"/>
                <a:ea typeface="Calibri" panose="020F0502020204030204" pitchFamily="34" charset="0"/>
                <a:cs typeface="B Titr" panose="00000700000000000000" pitchFamily="2" charset="-78"/>
              </a:rPr>
              <a:t>5 – اثر انگیزه : </a:t>
            </a:r>
            <a:r>
              <a:rPr lang="fa-IR" sz="2000" dirty="0">
                <a:latin typeface="Calibri" panose="020F0502020204030204" pitchFamily="34" charset="0"/>
                <a:ea typeface="Calibri" panose="020F0502020204030204" pitchFamily="34" charset="0"/>
                <a:cs typeface="B Titr" panose="00000700000000000000" pitchFamily="2" charset="-78"/>
              </a:rPr>
              <a:t>مسائل روانی از قبیل : هیجانات . خشم .ترس . خوشحالی و ... به تفسیرمان از پیام اثر می گذارد</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31" name="Straight Arrow Connector 30"/>
          <p:cNvCxnSpPr>
            <a:stCxn id="27" idx="3"/>
          </p:cNvCxnSpPr>
          <p:nvPr/>
        </p:nvCxnSpPr>
        <p:spPr>
          <a:xfrm>
            <a:off x="2573214" y="4724400"/>
            <a:ext cx="4044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3" name="Rectangle 32"/>
          <p:cNvSpPr/>
          <p:nvPr/>
        </p:nvSpPr>
        <p:spPr>
          <a:xfrm>
            <a:off x="2989384" y="3716215"/>
            <a:ext cx="2409091" cy="201637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lnSpc>
                <a:spcPct val="107000"/>
              </a:lnSpc>
              <a:spcAft>
                <a:spcPts val="800"/>
              </a:spcAft>
            </a:pPr>
            <a:r>
              <a:rPr lang="fa-IR" sz="2400" dirty="0">
                <a:solidFill>
                  <a:srgbClr val="FFFF00"/>
                </a:solidFill>
                <a:latin typeface="Calibri" panose="020F0502020204030204" pitchFamily="34" charset="0"/>
                <a:ea typeface="Calibri" panose="020F0502020204030204" pitchFamily="34" charset="0"/>
                <a:cs typeface="B Titr" panose="00000700000000000000" pitchFamily="2" charset="-78"/>
              </a:rPr>
              <a:t>6 – ارزیابی منابع : </a:t>
            </a:r>
            <a:r>
              <a:rPr lang="fa-IR" sz="2400" dirty="0">
                <a:latin typeface="Calibri" panose="020F0502020204030204" pitchFamily="34" charset="0"/>
                <a:ea typeface="Calibri" panose="020F0502020204030204" pitchFamily="34" charset="0"/>
                <a:cs typeface="B Titr" panose="00000700000000000000" pitchFamily="2" charset="-78"/>
              </a:rPr>
              <a:t>آیا منبع قابل اعتماد است آیا به واسطه خود پیام می توان آن را پذیرفت</a:t>
            </a:r>
            <a:endParaRPr lang="en-US" dirty="0">
              <a:effectLst/>
              <a:latin typeface="Calibri" panose="020F0502020204030204" pitchFamily="34" charset="0"/>
              <a:ea typeface="Calibri" panose="020F0502020204030204" pitchFamily="34" charset="0"/>
              <a:cs typeface="B Titr" panose="00000700000000000000" pitchFamily="2" charset="-78"/>
            </a:endParaRPr>
          </a:p>
        </p:txBody>
      </p:sp>
      <p:sp>
        <p:nvSpPr>
          <p:cNvPr id="36" name="Rectangle 35"/>
          <p:cNvSpPr/>
          <p:nvPr/>
        </p:nvSpPr>
        <p:spPr>
          <a:xfrm>
            <a:off x="5726722" y="3716215"/>
            <a:ext cx="2133600" cy="201637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lnSpc>
                <a:spcPct val="107000"/>
              </a:lnSpc>
              <a:spcAft>
                <a:spcPts val="800"/>
              </a:spcAft>
            </a:pPr>
            <a:r>
              <a:rPr lang="fa-IR" dirty="0">
                <a:solidFill>
                  <a:srgbClr val="FFFF00"/>
                </a:solidFill>
                <a:latin typeface="Calibri" panose="020F0502020204030204" pitchFamily="34" charset="0"/>
                <a:ea typeface="Calibri" panose="020F0502020204030204" pitchFamily="34" charset="0"/>
                <a:cs typeface="B Titr" panose="00000700000000000000" pitchFamily="2" charset="-78"/>
              </a:rPr>
              <a:t>7 – علائم غیر شفاهی و متناقض : </a:t>
            </a:r>
            <a:r>
              <a:rPr lang="fa-IR" dirty="0">
                <a:latin typeface="Calibri" panose="020F0502020204030204" pitchFamily="34" charset="0"/>
                <a:ea typeface="Calibri" panose="020F0502020204030204" pitchFamily="34" charset="0"/>
                <a:cs typeface="B Titr" panose="00000700000000000000" pitchFamily="2" charset="-78"/>
              </a:rPr>
              <a:t>میزان صدا . بیان فیزیکی و وضعیت جسمانی می توانند به ارتباط کمک یا آن ها را به تآخیر اندازد</a:t>
            </a:r>
            <a:endParaRPr lang="en-US" sz="14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38" name="Straight Arrow Connector 37"/>
          <p:cNvCxnSpPr>
            <a:stCxn id="33" idx="3"/>
          </p:cNvCxnSpPr>
          <p:nvPr/>
        </p:nvCxnSpPr>
        <p:spPr>
          <a:xfrm>
            <a:off x="5398475" y="4724400"/>
            <a:ext cx="32824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p:cNvCxnSpPr>
            <a:stCxn id="36" idx="3"/>
          </p:cNvCxnSpPr>
          <p:nvPr/>
        </p:nvCxnSpPr>
        <p:spPr>
          <a:xfrm>
            <a:off x="7860322" y="4724400"/>
            <a:ext cx="2754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Rectangle 40"/>
          <p:cNvSpPr/>
          <p:nvPr/>
        </p:nvSpPr>
        <p:spPr>
          <a:xfrm>
            <a:off x="8135812" y="3716215"/>
            <a:ext cx="2632035" cy="201637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rtl="1">
              <a:lnSpc>
                <a:spcPct val="107000"/>
              </a:lnSpc>
              <a:spcAft>
                <a:spcPts val="800"/>
              </a:spcAft>
            </a:pPr>
            <a:r>
              <a:rPr lang="fa-IR" sz="1600" dirty="0">
                <a:solidFill>
                  <a:srgbClr val="FFFF00"/>
                </a:solidFill>
                <a:latin typeface="Calibri" panose="020F0502020204030204" pitchFamily="34" charset="0"/>
                <a:ea typeface="Calibri" panose="020F0502020204030204" pitchFamily="34" charset="0"/>
                <a:cs typeface="B Titr" panose="00000700000000000000" pitchFamily="2" charset="-78"/>
              </a:rPr>
              <a:t>8 – عوامل ایجاد اختلال : </a:t>
            </a:r>
            <a:r>
              <a:rPr lang="fa-IR" sz="1600" dirty="0">
                <a:latin typeface="Calibri" panose="020F0502020204030204" pitchFamily="34" charset="0"/>
                <a:ea typeface="Calibri" panose="020F0502020204030204" pitchFamily="34" charset="0"/>
                <a:cs typeface="B Titr" panose="00000700000000000000" pitchFamily="2" charset="-78"/>
              </a:rPr>
              <a:t>هر ابزار ارتباطی ضعف هایی دارد عبارت بی سروته  ساختار ضعیف . توهمات . محدودیت های بیانی چه از نظر شفاهی و چه از نظر کتبی موجب ایجاد اختلال و در نتیجه ارتباط غیر موثر می گردد</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42" name="Down Arrow 41"/>
          <p:cNvSpPr/>
          <p:nvPr/>
        </p:nvSpPr>
        <p:spPr>
          <a:xfrm>
            <a:off x="1025768" y="3121571"/>
            <a:ext cx="644769" cy="594644"/>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7895883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8B1D234C-0E0F-41E7-966F-6B72AAC98E08}"/>
              </a:ext>
            </a:extLst>
          </p:cNvPr>
          <p:cNvGraphicFramePr/>
          <p:nvPr>
            <p:extLst>
              <p:ext uri="{D42A27DB-BD31-4B8C-83A1-F6EECF244321}">
                <p14:modId xmlns:p14="http://schemas.microsoft.com/office/powerpoint/2010/main" val="356174435"/>
              </p:ext>
            </p:extLst>
          </p:nvPr>
        </p:nvGraphicFramePr>
        <p:xfrm>
          <a:off x="1155700" y="58631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69967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3351" y="135004"/>
            <a:ext cx="2351927" cy="487506"/>
          </a:xfrm>
          <a:prstGeom prst="rect">
            <a:avLst/>
          </a:prstGeom>
        </p:spPr>
        <p:txBody>
          <a:bodyPr wrap="none">
            <a:spAutoFit/>
          </a:bodyPr>
          <a:lstStyle/>
          <a:p>
            <a:pPr algn="r" rtl="1">
              <a:lnSpc>
                <a:spcPct val="107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ارتباطات در سازمان</a:t>
            </a:r>
            <a:endParaRPr lang="en-US" sz="24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539262" y="838473"/>
            <a:ext cx="9108830" cy="853567"/>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سیستم های غیر رسمی ایجاد شده به دلیل تعامل میان افراد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سیستم های غیر رسمی عمومآ از روابط غیر رسمی بین اعضای سازمان شکل می گیرد </a:t>
            </a:r>
            <a:r>
              <a:rPr lang="fa-IR" sz="20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388632" y="2073798"/>
            <a:ext cx="9410089" cy="685059"/>
          </a:xfrm>
          <a:prstGeom prst="rect">
            <a:avLst/>
          </a:prstGeom>
        </p:spPr>
        <p:txBody>
          <a:bodyPr wrap="square">
            <a:spAutoFit/>
          </a:bodyPr>
          <a:lstStyle/>
          <a:p>
            <a:pPr algn="r" rtl="1">
              <a:lnSpc>
                <a:spcPct val="107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-در شبکه ی سریالی شخص الف مطلبی را به ب و ب به ت ... تا انتهای خط یعنی نقطه ج انتقال می دهد . این یعنی شبکه ی انتقال اطلاعات از حداقل دقت برخوردار است</a:t>
            </a:r>
            <a:endParaRPr lang="en-US" dirty="0">
              <a:effectLst/>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5" name="Diagram 4"/>
          <p:cNvGraphicFramePr/>
          <p:nvPr>
            <p:extLst>
              <p:ext uri="{D42A27DB-BD31-4B8C-83A1-F6EECF244321}">
                <p14:modId xmlns:p14="http://schemas.microsoft.com/office/powerpoint/2010/main" val="1528776215"/>
              </p:ext>
            </p:extLst>
          </p:nvPr>
        </p:nvGraphicFramePr>
        <p:xfrm>
          <a:off x="1203569" y="143933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42343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4738" y="256722"/>
            <a:ext cx="8534401" cy="750975"/>
          </a:xfrm>
          <a:prstGeom prst="rect">
            <a:avLst/>
          </a:prstGeom>
        </p:spPr>
        <p:txBody>
          <a:bodyPr wrap="square">
            <a:spAutoFit/>
          </a:bodyPr>
          <a:lstStyle/>
          <a:p>
            <a:pPr algn="r" rtl="1">
              <a:lnSpc>
                <a:spcPct val="107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در شبکه ی انشعابی شخص اطلاعاتی را که به دست آورده بین اعضا پخش می کند . این شبکه اغلب برای اطلاعات مفید استفاده می شود اما اطلاعات منتقل شده در ارتباط با کار </a:t>
            </a:r>
            <a:r>
              <a:rPr lang="fa-IR" sz="2000" dirty="0" smtClean="0">
                <a:latin typeface="Calibri" panose="020F0502020204030204" pitchFamily="34" charset="0"/>
                <a:ea typeface="Calibri" panose="020F0502020204030204" pitchFamily="34" charset="0"/>
                <a:cs typeface="B Titr" panose="00000700000000000000" pitchFamily="2" charset="-78"/>
              </a:rPr>
              <a:t>نیست.</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3" name="Diagram 2"/>
          <p:cNvGraphicFramePr/>
          <p:nvPr>
            <p:extLst>
              <p:ext uri="{D42A27DB-BD31-4B8C-83A1-F6EECF244321}">
                <p14:modId xmlns:p14="http://schemas.microsoft.com/office/powerpoint/2010/main" val="2356199762"/>
              </p:ext>
            </p:extLst>
          </p:nvPr>
        </p:nvGraphicFramePr>
        <p:xfrm>
          <a:off x="984738" y="1324707"/>
          <a:ext cx="7819293" cy="4759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9858876" y="3188677"/>
            <a:ext cx="1887646" cy="646331"/>
          </a:xfrm>
          <a:prstGeom prst="rect">
            <a:avLst/>
          </a:prstGeom>
        </p:spPr>
        <p:txBody>
          <a:bodyPr wrap="square">
            <a:spAutoFit/>
          </a:bodyPr>
          <a:lstStyle/>
          <a:p>
            <a:r>
              <a:rPr lang="fa-IR" sz="3600" dirty="0" smtClean="0">
                <a:latin typeface="Calibri" panose="020F0502020204030204" pitchFamily="34" charset="0"/>
                <a:ea typeface="Calibri" panose="020F0502020204030204" pitchFamily="34" charset="0"/>
                <a:cs typeface="B Titr" panose="00000700000000000000" pitchFamily="2" charset="-78"/>
              </a:rPr>
              <a:t>انشعابی</a:t>
            </a:r>
            <a:endParaRPr lang="en-US" dirty="0"/>
          </a:p>
        </p:txBody>
      </p:sp>
      <p:sp>
        <p:nvSpPr>
          <p:cNvPr id="5" name="Left Arrow 4"/>
          <p:cNvSpPr/>
          <p:nvPr/>
        </p:nvSpPr>
        <p:spPr>
          <a:xfrm>
            <a:off x="8593015" y="3305908"/>
            <a:ext cx="1078523" cy="504092"/>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857291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4092" y="678298"/>
            <a:ext cx="9015047" cy="888705"/>
          </a:xfrm>
          <a:prstGeom prst="rect">
            <a:avLst/>
          </a:prstGeom>
        </p:spPr>
        <p:txBody>
          <a:bodyPr wrap="square">
            <a:spAutoFit/>
          </a:bodyPr>
          <a:lstStyle/>
          <a:p>
            <a:pPr algn="r"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-در شبکه احتمالی افراد مختلف به طور تصادفی اطلاعات را می گیرند و به همین نحو پخش می کنند . این شبکه زمانی استفاده می شود که اطلاعات نا چیز و بی مانع است .</a:t>
            </a:r>
            <a:endParaRPr lang="en-US"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5" name="Diagram 4"/>
          <p:cNvGraphicFramePr/>
          <p:nvPr>
            <p:extLst>
              <p:ext uri="{D42A27DB-BD31-4B8C-83A1-F6EECF244321}">
                <p14:modId xmlns:p14="http://schemas.microsoft.com/office/powerpoint/2010/main" val="2818352697"/>
              </p:ext>
            </p:extLst>
          </p:nvPr>
        </p:nvGraphicFramePr>
        <p:xfrm>
          <a:off x="1309076" y="1977899"/>
          <a:ext cx="7405077" cy="4880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616497" y="1908336"/>
            <a:ext cx="1385157" cy="461665"/>
          </a:xfrm>
          <a:prstGeom prst="rect">
            <a:avLst/>
          </a:prstGeom>
        </p:spPr>
        <p:txBody>
          <a:bodyPr wrap="square">
            <a:spAutoFit/>
          </a:bodyPr>
          <a:lstStyle/>
          <a:p>
            <a:r>
              <a:rPr lang="fa-IR" sz="2400" dirty="0">
                <a:latin typeface="Calibri" panose="020F0502020204030204" pitchFamily="34" charset="0"/>
                <a:ea typeface="Calibri" panose="020F0502020204030204" pitchFamily="34" charset="0"/>
                <a:cs typeface="B Titr" panose="00000700000000000000" pitchFamily="2" charset="-78"/>
              </a:rPr>
              <a:t>تصادفی</a:t>
            </a:r>
            <a:endParaRPr lang="en-US" sz="2400" dirty="0">
              <a:cs typeface="B Titr" panose="00000700000000000000" pitchFamily="2" charset="-78"/>
            </a:endParaRPr>
          </a:p>
        </p:txBody>
      </p:sp>
      <p:sp>
        <p:nvSpPr>
          <p:cNvPr id="8" name="Bent Arrow 7"/>
          <p:cNvSpPr/>
          <p:nvPr/>
        </p:nvSpPr>
        <p:spPr>
          <a:xfrm rot="5400000">
            <a:off x="1594339" y="2154488"/>
            <a:ext cx="609600" cy="504092"/>
          </a:xfrm>
          <a:prstGeom prst="bent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5747273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1888047939"/>
              </p:ext>
            </p:extLst>
          </p:nvPr>
        </p:nvGraphicFramePr>
        <p:xfrm>
          <a:off x="2864339" y="3645876"/>
          <a:ext cx="3044092" cy="3090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9"/>
          <p:cNvSpPr/>
          <p:nvPr/>
        </p:nvSpPr>
        <p:spPr>
          <a:xfrm>
            <a:off x="527538" y="0"/>
            <a:ext cx="8921262" cy="1131079"/>
          </a:xfrm>
          <a:prstGeom prst="rect">
            <a:avLst/>
          </a:prstGeom>
        </p:spPr>
        <p:txBody>
          <a:bodyPr wrap="square">
            <a:spAutoFit/>
          </a:bodyPr>
          <a:lstStyle/>
          <a:p>
            <a:pPr lvl="0" algn="r" rtl="1">
              <a:lnSpc>
                <a:spcPct val="200000"/>
              </a:lnSpc>
              <a:spcAft>
                <a:spcPts val="800"/>
              </a:spcAft>
            </a:pPr>
            <a:r>
              <a:rPr lang="fa-IR" dirty="0">
                <a:solidFill>
                  <a:prstClr val="black"/>
                </a:solidFill>
                <a:latin typeface="Calibri" panose="020F0502020204030204" pitchFamily="34" charset="0"/>
                <a:ea typeface="Calibri" panose="020F0502020204030204" pitchFamily="34" charset="0"/>
                <a:cs typeface="B Titr" panose="00000700000000000000" pitchFamily="2" charset="-78"/>
              </a:rPr>
              <a:t>-در شبکه ی خوشه ای فرد اطلاعات زا به انتخاب افراد پخش می کند و آن فرد انتخاب شده به همین ترتیب اطلاعت را منتشر می </a:t>
            </a:r>
            <a:r>
              <a:rPr lang="fa-IR" dirty="0" smtClean="0">
                <a:solidFill>
                  <a:prstClr val="black"/>
                </a:solidFill>
                <a:latin typeface="Calibri" panose="020F0502020204030204" pitchFamily="34" charset="0"/>
                <a:ea typeface="Calibri" panose="020F0502020204030204" pitchFamily="34" charset="0"/>
                <a:cs typeface="B Titr" panose="00000700000000000000" pitchFamily="2" charset="-78"/>
              </a:rPr>
              <a:t>کند.</a:t>
            </a:r>
            <a:endParaRPr lang="en-US" dirty="0">
              <a:solidFill>
                <a:prstClr val="black"/>
              </a:solidFill>
              <a:latin typeface="Calibri" panose="020F0502020204030204" pitchFamily="34" charset="0"/>
              <a:ea typeface="Calibri" panose="020F0502020204030204" pitchFamily="34" charset="0"/>
              <a:cs typeface="B Titr" panose="00000700000000000000" pitchFamily="2" charset="-78"/>
            </a:endParaRPr>
          </a:p>
        </p:txBody>
      </p:sp>
      <p:sp>
        <p:nvSpPr>
          <p:cNvPr id="12" name="Up Arrow 11"/>
          <p:cNvSpPr/>
          <p:nvPr/>
        </p:nvSpPr>
        <p:spPr>
          <a:xfrm rot="2162287">
            <a:off x="6015230" y="3727666"/>
            <a:ext cx="433754" cy="993883"/>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3" name="Rounded Rectangle 12"/>
          <p:cNvSpPr/>
          <p:nvPr/>
        </p:nvSpPr>
        <p:spPr>
          <a:xfrm>
            <a:off x="6544033" y="3178341"/>
            <a:ext cx="820615" cy="5978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a:cs typeface="B Titr" panose="00000700000000000000" pitchFamily="2" charset="-78"/>
              </a:rPr>
              <a:t>پ</a:t>
            </a:r>
            <a:endParaRPr lang="en-US" sz="2400" dirty="0">
              <a:cs typeface="B Titr" panose="00000700000000000000" pitchFamily="2" charset="-78"/>
            </a:endParaRPr>
          </a:p>
        </p:txBody>
      </p:sp>
      <p:sp>
        <p:nvSpPr>
          <p:cNvPr id="14" name="Up Arrow 13"/>
          <p:cNvSpPr/>
          <p:nvPr/>
        </p:nvSpPr>
        <p:spPr>
          <a:xfrm rot="19904305">
            <a:off x="5054408" y="3694558"/>
            <a:ext cx="539261" cy="968246"/>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5" name="Rounded Rectangle 14"/>
          <p:cNvSpPr/>
          <p:nvPr/>
        </p:nvSpPr>
        <p:spPr>
          <a:xfrm>
            <a:off x="4320556" y="3164451"/>
            <a:ext cx="762000" cy="5978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a:cs typeface="B Titr" panose="00000700000000000000" pitchFamily="2" charset="-78"/>
              </a:rPr>
              <a:t>و</a:t>
            </a:r>
            <a:endParaRPr lang="en-US" sz="2400" dirty="0">
              <a:cs typeface="B Titr" panose="00000700000000000000" pitchFamily="2" charset="-78"/>
            </a:endParaRPr>
          </a:p>
        </p:txBody>
      </p:sp>
      <p:sp>
        <p:nvSpPr>
          <p:cNvPr id="16" name="Up Arrow 15"/>
          <p:cNvSpPr/>
          <p:nvPr/>
        </p:nvSpPr>
        <p:spPr>
          <a:xfrm rot="1712707">
            <a:off x="4698557" y="2259078"/>
            <a:ext cx="493350" cy="868895"/>
          </a:xfrm>
          <a:prstGeom prst="up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7" name="Rounded Rectangle 16"/>
          <p:cNvSpPr/>
          <p:nvPr/>
        </p:nvSpPr>
        <p:spPr>
          <a:xfrm>
            <a:off x="5012367" y="1809741"/>
            <a:ext cx="705791" cy="4997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a:cs typeface="B Titr" panose="00000700000000000000" pitchFamily="2" charset="-78"/>
              </a:rPr>
              <a:t>ر</a:t>
            </a:r>
            <a:endParaRPr lang="en-US" sz="2400" dirty="0">
              <a:cs typeface="B Titr" panose="00000700000000000000" pitchFamily="2" charset="-78"/>
            </a:endParaRPr>
          </a:p>
        </p:txBody>
      </p:sp>
    </p:spTree>
    <p:extLst>
      <p:ext uri="{BB962C8B-B14F-4D97-AF65-F5344CB8AC3E}">
        <p14:creationId xmlns:p14="http://schemas.microsoft.com/office/powerpoint/2010/main" val="175086253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723" y="851581"/>
            <a:ext cx="8886092" cy="3431709"/>
          </a:xfrm>
          <a:prstGeom prst="rect">
            <a:avLst/>
          </a:prstGeom>
        </p:spPr>
        <p:txBody>
          <a:bodyPr wrap="square">
            <a:spAutoFit/>
          </a:bodyPr>
          <a:lstStyle/>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نکته : به نظر دیوس الگوی خوشه ای بهتر است زیرا افراد کمی با دیگر افراد وابسته اطلاعاتی دارند . معمولآ انتقال اطلاعات با کسانی انجام می شوند که قابل اعتمادند و اغلب اطلاعات را در زمان های مناسب خود منعکس می کنند</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40395838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4339" y="172686"/>
            <a:ext cx="7862863" cy="421654"/>
          </a:xfrm>
          <a:prstGeom prst="rect">
            <a:avLst/>
          </a:prstGeom>
        </p:spPr>
        <p:txBody>
          <a:bodyPr wrap="square">
            <a:spAutoFit/>
          </a:bodyPr>
          <a:lstStyle/>
          <a:p>
            <a:pPr algn="r" rtl="1">
              <a:lnSpc>
                <a:spcPct val="107000"/>
              </a:lnSpc>
              <a:spcAft>
                <a:spcPts val="800"/>
              </a:spcAft>
            </a:pPr>
            <a:r>
              <a:rPr lang="fa-IR" sz="2000" dirty="0">
                <a:solidFill>
                  <a:srgbClr val="FF0000"/>
                </a:solidFill>
                <a:latin typeface="Calibri" panose="020F0502020204030204" pitchFamily="34" charset="0"/>
                <a:ea typeface="Calibri" panose="020F0502020204030204" pitchFamily="34" charset="0"/>
                <a:cs typeface="B Titr" panose="00000700000000000000" pitchFamily="2" charset="-78"/>
              </a:rPr>
              <a:t>2 – سیستم های رسمی ایجاد شده از طریق فرآیند سازماندهی</a:t>
            </a:r>
            <a:endParaRPr lang="en-US" sz="20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539262" y="846220"/>
            <a:ext cx="9097107" cy="707886"/>
          </a:xfrm>
          <a:prstGeom prst="rect">
            <a:avLst/>
          </a:prstGeom>
        </p:spPr>
        <p:txBody>
          <a:bodyPr wrap="square">
            <a:spAutoFit/>
          </a:bodyPr>
          <a:lstStyle/>
          <a:p>
            <a:pPr algn="r" rtl="1"/>
            <a:r>
              <a:rPr lang="fa-IR" sz="2000" dirty="0">
                <a:latin typeface="Calibri" panose="020F0502020204030204" pitchFamily="34" charset="0"/>
                <a:ea typeface="Calibri" panose="020F0502020204030204" pitchFamily="34" charset="0"/>
                <a:cs typeface="B Titr" panose="00000700000000000000" pitchFamily="2" charset="-78"/>
              </a:rPr>
              <a:t>در شکل دایره ای ب فقط می تواند با الف و پ ارتباط داشته باشد اگر ب نخواهد با ت یا ث ارتباط داشته باشد فقط از این طریق الف و یا از طریق پ انجام می </a:t>
            </a:r>
            <a:r>
              <a:rPr lang="fa-IR" sz="2000" dirty="0" smtClean="0">
                <a:latin typeface="Calibri" panose="020F0502020204030204" pitchFamily="34" charset="0"/>
                <a:ea typeface="Calibri" panose="020F0502020204030204" pitchFamily="34" charset="0"/>
                <a:cs typeface="B Titr" panose="00000700000000000000" pitchFamily="2" charset="-78"/>
              </a:rPr>
              <a:t>گیرد.</a:t>
            </a:r>
            <a:endParaRPr lang="en-US" sz="2000" dirty="0">
              <a:cs typeface="B Titr" panose="00000700000000000000" pitchFamily="2" charset="-78"/>
            </a:endParaRPr>
          </a:p>
        </p:txBody>
      </p:sp>
      <p:sp>
        <p:nvSpPr>
          <p:cNvPr id="4" name="Regular Pentagon 3"/>
          <p:cNvSpPr/>
          <p:nvPr/>
        </p:nvSpPr>
        <p:spPr>
          <a:xfrm>
            <a:off x="3809999" y="2719754"/>
            <a:ext cx="2555631" cy="2309446"/>
          </a:xfrm>
          <a:prstGeom prst="pent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5" name="Rectangle 4"/>
          <p:cNvSpPr/>
          <p:nvPr/>
        </p:nvSpPr>
        <p:spPr>
          <a:xfrm>
            <a:off x="4625757" y="2247853"/>
            <a:ext cx="853119" cy="646331"/>
          </a:xfrm>
          <a:prstGeom prst="rect">
            <a:avLst/>
          </a:prstGeom>
        </p:spPr>
        <p:txBody>
          <a:bodyPr wrap="none">
            <a:spAutoFit/>
          </a:bodyPr>
          <a:lstStyle/>
          <a:p>
            <a:r>
              <a:rPr lang="fa-IR" sz="3600" dirty="0">
                <a:latin typeface="Calibri" panose="020F0502020204030204" pitchFamily="34" charset="0"/>
                <a:ea typeface="Calibri" panose="020F0502020204030204" pitchFamily="34" charset="0"/>
                <a:cs typeface="B Titr" panose="00000700000000000000" pitchFamily="2" charset="-78"/>
              </a:rPr>
              <a:t>الف</a:t>
            </a:r>
            <a:r>
              <a:rPr lang="fa-IR" sz="1400" dirty="0">
                <a:latin typeface="Calibri" panose="020F0502020204030204" pitchFamily="34" charset="0"/>
                <a:ea typeface="Calibri" panose="020F0502020204030204" pitchFamily="34" charset="0"/>
                <a:cs typeface="Arial" panose="020B0604020202020204" pitchFamily="34" charset="0"/>
              </a:rPr>
              <a:t> </a:t>
            </a:r>
            <a:endParaRPr lang="en-US" dirty="0"/>
          </a:p>
        </p:txBody>
      </p:sp>
      <p:sp>
        <p:nvSpPr>
          <p:cNvPr id="6" name="Rectangle 5"/>
          <p:cNvSpPr/>
          <p:nvPr/>
        </p:nvSpPr>
        <p:spPr>
          <a:xfrm>
            <a:off x="3157256" y="3193051"/>
            <a:ext cx="652743" cy="769441"/>
          </a:xfrm>
          <a:prstGeom prst="rect">
            <a:avLst/>
          </a:prstGeom>
        </p:spPr>
        <p:txBody>
          <a:bodyPr wrap="none">
            <a:spAutoFit/>
          </a:bodyPr>
          <a:lstStyle/>
          <a:p>
            <a:r>
              <a:rPr lang="fa-IR" sz="4400" dirty="0">
                <a:latin typeface="Calibri" panose="020F0502020204030204" pitchFamily="34" charset="0"/>
                <a:ea typeface="Calibri" panose="020F0502020204030204" pitchFamily="34" charset="0"/>
                <a:cs typeface="B Titr" panose="00000700000000000000" pitchFamily="2" charset="-78"/>
              </a:rPr>
              <a:t>ب</a:t>
            </a:r>
            <a:r>
              <a:rPr lang="fa-IR" sz="1400" dirty="0">
                <a:latin typeface="Calibri" panose="020F0502020204030204" pitchFamily="34" charset="0"/>
                <a:ea typeface="Calibri" panose="020F0502020204030204" pitchFamily="34" charset="0"/>
                <a:cs typeface="Arial" panose="020B0604020202020204" pitchFamily="34" charset="0"/>
              </a:rPr>
              <a:t> </a:t>
            </a:r>
            <a:endParaRPr lang="en-US" dirty="0"/>
          </a:p>
        </p:txBody>
      </p:sp>
      <p:sp>
        <p:nvSpPr>
          <p:cNvPr id="7" name="Rectangle 6"/>
          <p:cNvSpPr/>
          <p:nvPr/>
        </p:nvSpPr>
        <p:spPr>
          <a:xfrm>
            <a:off x="6242946" y="3193051"/>
            <a:ext cx="652743" cy="769441"/>
          </a:xfrm>
          <a:prstGeom prst="rect">
            <a:avLst/>
          </a:prstGeom>
        </p:spPr>
        <p:txBody>
          <a:bodyPr wrap="none">
            <a:spAutoFit/>
          </a:bodyPr>
          <a:lstStyle/>
          <a:p>
            <a:r>
              <a:rPr lang="fa-IR" sz="4400" dirty="0">
                <a:latin typeface="Calibri" panose="020F0502020204030204" pitchFamily="34" charset="0"/>
                <a:ea typeface="Calibri" panose="020F0502020204030204" pitchFamily="34" charset="0"/>
                <a:cs typeface="B Titr" panose="00000700000000000000" pitchFamily="2" charset="-78"/>
              </a:rPr>
              <a:t>ت</a:t>
            </a:r>
            <a:r>
              <a:rPr lang="fa-IR" sz="1400" dirty="0">
                <a:latin typeface="Calibri" panose="020F0502020204030204" pitchFamily="34" charset="0"/>
                <a:ea typeface="Calibri" panose="020F0502020204030204" pitchFamily="34" charset="0"/>
                <a:cs typeface="Arial" panose="020B0604020202020204" pitchFamily="34" charset="0"/>
              </a:rPr>
              <a:t> </a:t>
            </a:r>
            <a:endParaRPr lang="en-US" dirty="0"/>
          </a:p>
        </p:txBody>
      </p:sp>
      <p:sp>
        <p:nvSpPr>
          <p:cNvPr id="8" name="Rectangle 7"/>
          <p:cNvSpPr/>
          <p:nvPr/>
        </p:nvSpPr>
        <p:spPr>
          <a:xfrm>
            <a:off x="3616978" y="4793215"/>
            <a:ext cx="665567" cy="707886"/>
          </a:xfrm>
          <a:prstGeom prst="rect">
            <a:avLst/>
          </a:prstGeom>
        </p:spPr>
        <p:txBody>
          <a:bodyPr wrap="none">
            <a:spAutoFit/>
          </a:bodyPr>
          <a:lstStyle/>
          <a:p>
            <a:r>
              <a:rPr lang="fa-IR" sz="4000" dirty="0">
                <a:latin typeface="Calibri" panose="020F0502020204030204" pitchFamily="34" charset="0"/>
                <a:ea typeface="Calibri" panose="020F0502020204030204" pitchFamily="34" charset="0"/>
                <a:cs typeface="B Titr" panose="00000700000000000000" pitchFamily="2" charset="-78"/>
              </a:rPr>
              <a:t>ث </a:t>
            </a:r>
            <a:endParaRPr lang="en-US" sz="4800" dirty="0">
              <a:cs typeface="B Titr" panose="00000700000000000000" pitchFamily="2" charset="-78"/>
            </a:endParaRPr>
          </a:p>
        </p:txBody>
      </p:sp>
      <p:sp>
        <p:nvSpPr>
          <p:cNvPr id="9" name="Rectangle 8"/>
          <p:cNvSpPr/>
          <p:nvPr/>
        </p:nvSpPr>
        <p:spPr>
          <a:xfrm>
            <a:off x="5917002" y="4644479"/>
            <a:ext cx="713657" cy="769441"/>
          </a:xfrm>
          <a:prstGeom prst="rect">
            <a:avLst/>
          </a:prstGeom>
        </p:spPr>
        <p:txBody>
          <a:bodyPr wrap="none">
            <a:spAutoFit/>
          </a:bodyPr>
          <a:lstStyle/>
          <a:p>
            <a:r>
              <a:rPr lang="fa-IR" sz="4400" dirty="0">
                <a:latin typeface="Calibri" panose="020F0502020204030204" pitchFamily="34" charset="0"/>
                <a:ea typeface="Calibri" panose="020F0502020204030204" pitchFamily="34" charset="0"/>
                <a:cs typeface="B Titr" panose="00000700000000000000" pitchFamily="2" charset="-78"/>
              </a:rPr>
              <a:t>پ </a:t>
            </a:r>
            <a:endParaRPr lang="en-US" sz="5400" dirty="0">
              <a:cs typeface="B Titr" panose="00000700000000000000" pitchFamily="2" charset="-78"/>
            </a:endParaRPr>
          </a:p>
        </p:txBody>
      </p:sp>
    </p:spTree>
    <p:extLst>
      <p:ext uri="{BB962C8B-B14F-4D97-AF65-F5344CB8AC3E}">
        <p14:creationId xmlns:p14="http://schemas.microsoft.com/office/powerpoint/2010/main" val="23941779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0615" y="373952"/>
            <a:ext cx="8616462" cy="882678"/>
          </a:xfrm>
          <a:prstGeom prst="rect">
            <a:avLst/>
          </a:prstGeom>
        </p:spPr>
        <p:txBody>
          <a:bodyPr wrap="squar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در مدل زنجیره ای دو زیر دست ( ث و پ ) به ترتیب به دو مافوق ( ت و ب ) گزارش می دهند و ( ث و ب ) هم گزارش خود را تعدیم ( الف ) می </a:t>
            </a:r>
            <a:r>
              <a:rPr lang="fa-IR" sz="2400" dirty="0" smtClean="0">
                <a:latin typeface="Calibri" panose="020F0502020204030204" pitchFamily="34" charset="0"/>
                <a:ea typeface="Calibri" panose="020F0502020204030204" pitchFamily="34" charset="0"/>
                <a:cs typeface="B Titr" panose="00000700000000000000" pitchFamily="2" charset="-78"/>
              </a:rPr>
              <a:t>نماید.</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4" name="Straight Connector 3"/>
          <p:cNvCxnSpPr/>
          <p:nvPr/>
        </p:nvCxnSpPr>
        <p:spPr>
          <a:xfrm flipH="1">
            <a:off x="4085493" y="2543907"/>
            <a:ext cx="738554" cy="597877"/>
          </a:xfrm>
          <a:prstGeom prst="line">
            <a:avLst/>
          </a:prstGeom>
        </p:spPr>
        <p:style>
          <a:lnRef idx="3">
            <a:schemeClr val="accent2"/>
          </a:lnRef>
          <a:fillRef idx="0">
            <a:schemeClr val="accent2"/>
          </a:fillRef>
          <a:effectRef idx="2">
            <a:schemeClr val="accent2"/>
          </a:effectRef>
          <a:fontRef idx="minor">
            <a:schemeClr val="tx1"/>
          </a:fontRef>
        </p:style>
      </p:cxnSp>
      <p:cxnSp>
        <p:nvCxnSpPr>
          <p:cNvPr id="6" name="Straight Connector 5"/>
          <p:cNvCxnSpPr/>
          <p:nvPr/>
        </p:nvCxnSpPr>
        <p:spPr>
          <a:xfrm>
            <a:off x="4853354" y="2543907"/>
            <a:ext cx="633046" cy="574431"/>
          </a:xfrm>
          <a:prstGeom prst="line">
            <a:avLst/>
          </a:prstGeom>
        </p:spPr>
        <p:style>
          <a:lnRef idx="3">
            <a:schemeClr val="accent2"/>
          </a:lnRef>
          <a:fillRef idx="0">
            <a:schemeClr val="accent2"/>
          </a:fillRef>
          <a:effectRef idx="2">
            <a:schemeClr val="accent2"/>
          </a:effectRef>
          <a:fontRef idx="minor">
            <a:schemeClr val="tx1"/>
          </a:fontRef>
        </p:style>
      </p:cxnSp>
      <p:cxnSp>
        <p:nvCxnSpPr>
          <p:cNvPr id="8" name="Straight Connector 7"/>
          <p:cNvCxnSpPr/>
          <p:nvPr/>
        </p:nvCxnSpPr>
        <p:spPr>
          <a:xfrm>
            <a:off x="4085493" y="3141784"/>
            <a:ext cx="0" cy="890954"/>
          </a:xfrm>
          <a:prstGeom prst="line">
            <a:avLst/>
          </a:prstGeom>
        </p:spPr>
        <p:style>
          <a:lnRef idx="3">
            <a:schemeClr val="accent2"/>
          </a:lnRef>
          <a:fillRef idx="0">
            <a:schemeClr val="accent2"/>
          </a:fillRef>
          <a:effectRef idx="2">
            <a:schemeClr val="accent2"/>
          </a:effectRef>
          <a:fontRef idx="minor">
            <a:schemeClr val="tx1"/>
          </a:fontRef>
        </p:style>
      </p:cxnSp>
      <p:cxnSp>
        <p:nvCxnSpPr>
          <p:cNvPr id="10" name="Straight Connector 9"/>
          <p:cNvCxnSpPr/>
          <p:nvPr/>
        </p:nvCxnSpPr>
        <p:spPr>
          <a:xfrm>
            <a:off x="5486400" y="3118338"/>
            <a:ext cx="0" cy="914400"/>
          </a:xfrm>
          <a:prstGeom prst="line">
            <a:avLst/>
          </a:prstGeom>
        </p:spPr>
        <p:style>
          <a:lnRef idx="3">
            <a:schemeClr val="accent2"/>
          </a:lnRef>
          <a:fillRef idx="0">
            <a:schemeClr val="accent2"/>
          </a:fillRef>
          <a:effectRef idx="2">
            <a:schemeClr val="accent2"/>
          </a:effectRef>
          <a:fontRef idx="minor">
            <a:schemeClr val="tx1"/>
          </a:fontRef>
        </p:style>
      </p:cxnSp>
      <p:sp>
        <p:nvSpPr>
          <p:cNvPr id="17" name="Rectangle 16"/>
          <p:cNvSpPr/>
          <p:nvPr/>
        </p:nvSpPr>
        <p:spPr>
          <a:xfrm>
            <a:off x="4573239" y="2082242"/>
            <a:ext cx="596638"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الف</a:t>
            </a:r>
            <a:endParaRPr lang="en-US" dirty="0"/>
          </a:p>
        </p:txBody>
      </p:sp>
      <p:sp>
        <p:nvSpPr>
          <p:cNvPr id="18" name="Rectangle 17"/>
          <p:cNvSpPr/>
          <p:nvPr/>
        </p:nvSpPr>
        <p:spPr>
          <a:xfrm>
            <a:off x="3673200" y="2807675"/>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ب</a:t>
            </a:r>
            <a:endParaRPr lang="en-US" dirty="0"/>
          </a:p>
        </p:txBody>
      </p:sp>
      <p:sp>
        <p:nvSpPr>
          <p:cNvPr id="19" name="Rectangle 18"/>
          <p:cNvSpPr/>
          <p:nvPr/>
        </p:nvSpPr>
        <p:spPr>
          <a:xfrm>
            <a:off x="5707154" y="2887505"/>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ت</a:t>
            </a:r>
            <a:endParaRPr lang="en-US" dirty="0"/>
          </a:p>
        </p:txBody>
      </p:sp>
      <p:sp>
        <p:nvSpPr>
          <p:cNvPr id="20" name="Rectangle 19"/>
          <p:cNvSpPr/>
          <p:nvPr/>
        </p:nvSpPr>
        <p:spPr>
          <a:xfrm>
            <a:off x="5501008" y="3801905"/>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ث</a:t>
            </a:r>
            <a:endParaRPr lang="en-US" dirty="0"/>
          </a:p>
        </p:txBody>
      </p:sp>
      <p:sp>
        <p:nvSpPr>
          <p:cNvPr id="21" name="Rectangle 20"/>
          <p:cNvSpPr/>
          <p:nvPr/>
        </p:nvSpPr>
        <p:spPr>
          <a:xfrm>
            <a:off x="3522749" y="3587261"/>
            <a:ext cx="492443" cy="58477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پ</a:t>
            </a:r>
            <a:r>
              <a:rPr lang="fa-IR" sz="3200" dirty="0">
                <a:solidFill>
                  <a:prstClr val="black"/>
                </a:solidFill>
                <a:latin typeface="Calibri" panose="020F0502020204030204" pitchFamily="34" charset="0"/>
                <a:ea typeface="Calibri" panose="020F0502020204030204" pitchFamily="34" charset="0"/>
                <a:cs typeface="B Titr" panose="00000700000000000000" pitchFamily="2" charset="-78"/>
              </a:rPr>
              <a:t> </a:t>
            </a:r>
            <a:endParaRPr lang="en-US" sz="4000" dirty="0">
              <a:solidFill>
                <a:prstClr val="black"/>
              </a:solidFill>
              <a:cs typeface="B Titr" panose="00000700000000000000" pitchFamily="2" charset="-78"/>
            </a:endParaRPr>
          </a:p>
        </p:txBody>
      </p:sp>
    </p:spTree>
    <p:extLst>
      <p:ext uri="{BB962C8B-B14F-4D97-AF65-F5344CB8AC3E}">
        <p14:creationId xmlns:p14="http://schemas.microsoft.com/office/powerpoint/2010/main" val="40629574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4369" y="196132"/>
            <a:ext cx="8064409" cy="1014380"/>
          </a:xfrm>
          <a:prstGeom prst="rect">
            <a:avLst/>
          </a:prstGeom>
        </p:spPr>
        <p:txBody>
          <a:bodyPr wrap="squar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مدل وای شکل ( </a:t>
            </a:r>
            <a:r>
              <a:rPr lang="en-US" sz="2800" dirty="0">
                <a:latin typeface="Calibri" panose="020F0502020204030204" pitchFamily="34" charset="0"/>
                <a:ea typeface="Calibri" panose="020F0502020204030204" pitchFamily="34" charset="0"/>
                <a:cs typeface="B Titr" panose="00000700000000000000" pitchFamily="2" charset="-78"/>
              </a:rPr>
              <a:t> Y </a:t>
            </a:r>
            <a:r>
              <a:rPr lang="fa-IR" sz="2800" dirty="0">
                <a:latin typeface="Calibri" panose="020F0502020204030204" pitchFamily="34" charset="0"/>
                <a:ea typeface="Calibri" panose="020F0502020204030204" pitchFamily="34" charset="0"/>
                <a:cs typeface="B Titr" panose="00000700000000000000" pitchFamily="2" charset="-78"/>
              </a:rPr>
              <a:t> ) یا سه شاخه نشان دهنده تمرکز در سطح پ سازمان </a:t>
            </a:r>
            <a:r>
              <a:rPr lang="fa-IR" sz="2800" dirty="0" smtClean="0">
                <a:latin typeface="Calibri" panose="020F0502020204030204" pitchFamily="34" charset="0"/>
                <a:ea typeface="Calibri" panose="020F0502020204030204" pitchFamily="34" charset="0"/>
                <a:cs typeface="B Titr" panose="00000700000000000000" pitchFamily="2" charset="-78"/>
              </a:rPr>
              <a:t>است.</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4" name="Straight Connector 3"/>
          <p:cNvCxnSpPr/>
          <p:nvPr/>
        </p:nvCxnSpPr>
        <p:spPr>
          <a:xfrm>
            <a:off x="4982308" y="2011645"/>
            <a:ext cx="23446" cy="1652954"/>
          </a:xfrm>
          <a:prstGeom prst="line">
            <a:avLst/>
          </a:prstGeom>
        </p:spPr>
        <p:style>
          <a:lnRef idx="3">
            <a:schemeClr val="accent4"/>
          </a:lnRef>
          <a:fillRef idx="0">
            <a:schemeClr val="accent4"/>
          </a:fillRef>
          <a:effectRef idx="2">
            <a:schemeClr val="accent4"/>
          </a:effectRef>
          <a:fontRef idx="minor">
            <a:schemeClr val="tx1"/>
          </a:fontRef>
        </p:style>
      </p:cxnSp>
      <p:cxnSp>
        <p:nvCxnSpPr>
          <p:cNvPr id="6" name="Straight Connector 5"/>
          <p:cNvCxnSpPr/>
          <p:nvPr/>
        </p:nvCxnSpPr>
        <p:spPr>
          <a:xfrm flipH="1">
            <a:off x="3634154" y="3699769"/>
            <a:ext cx="1348154" cy="914400"/>
          </a:xfrm>
          <a:prstGeom prst="line">
            <a:avLst/>
          </a:prstGeom>
        </p:spPr>
        <p:style>
          <a:lnRef idx="3">
            <a:schemeClr val="accent4"/>
          </a:lnRef>
          <a:fillRef idx="0">
            <a:schemeClr val="accent4"/>
          </a:fillRef>
          <a:effectRef idx="2">
            <a:schemeClr val="accent4"/>
          </a:effectRef>
          <a:fontRef idx="minor">
            <a:schemeClr val="tx1"/>
          </a:fontRef>
        </p:style>
      </p:cxnSp>
      <p:cxnSp>
        <p:nvCxnSpPr>
          <p:cNvPr id="8" name="Straight Connector 7"/>
          <p:cNvCxnSpPr/>
          <p:nvPr/>
        </p:nvCxnSpPr>
        <p:spPr>
          <a:xfrm>
            <a:off x="5005754" y="3699769"/>
            <a:ext cx="1289539" cy="984739"/>
          </a:xfrm>
          <a:prstGeom prst="line">
            <a:avLst/>
          </a:prstGeom>
        </p:spPr>
        <p:style>
          <a:lnRef idx="3">
            <a:schemeClr val="accent4"/>
          </a:lnRef>
          <a:fillRef idx="0">
            <a:schemeClr val="accent4"/>
          </a:fillRef>
          <a:effectRef idx="2">
            <a:schemeClr val="accent4"/>
          </a:effectRef>
          <a:fontRef idx="minor">
            <a:schemeClr val="tx1"/>
          </a:fontRef>
        </p:style>
      </p:cxnSp>
      <p:sp>
        <p:nvSpPr>
          <p:cNvPr id="9" name="Rectangle 8"/>
          <p:cNvSpPr/>
          <p:nvPr/>
        </p:nvSpPr>
        <p:spPr>
          <a:xfrm>
            <a:off x="4683989" y="1562507"/>
            <a:ext cx="596638"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الف</a:t>
            </a:r>
            <a:endParaRPr lang="en-US" dirty="0"/>
          </a:p>
        </p:txBody>
      </p:sp>
      <p:sp>
        <p:nvSpPr>
          <p:cNvPr id="10" name="Rectangle 9"/>
          <p:cNvSpPr/>
          <p:nvPr/>
        </p:nvSpPr>
        <p:spPr>
          <a:xfrm>
            <a:off x="3221862" y="4453675"/>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ت</a:t>
            </a:r>
            <a:endParaRPr lang="en-US" dirty="0"/>
          </a:p>
        </p:txBody>
      </p:sp>
      <p:sp>
        <p:nvSpPr>
          <p:cNvPr id="11" name="Rectangle 10"/>
          <p:cNvSpPr/>
          <p:nvPr/>
        </p:nvSpPr>
        <p:spPr>
          <a:xfrm>
            <a:off x="6353908" y="4453675"/>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ث</a:t>
            </a:r>
            <a:endParaRPr lang="en-US" dirty="0"/>
          </a:p>
        </p:txBody>
      </p:sp>
      <p:cxnSp>
        <p:nvCxnSpPr>
          <p:cNvPr id="13" name="Straight Connector 12"/>
          <p:cNvCxnSpPr/>
          <p:nvPr/>
        </p:nvCxnSpPr>
        <p:spPr>
          <a:xfrm>
            <a:off x="5005754" y="2438400"/>
            <a:ext cx="274873" cy="10879"/>
          </a:xfrm>
          <a:prstGeom prst="line">
            <a:avLst/>
          </a:prstGeom>
        </p:spPr>
        <p:style>
          <a:lnRef idx="3">
            <a:schemeClr val="accent4"/>
          </a:lnRef>
          <a:fillRef idx="0">
            <a:schemeClr val="accent4"/>
          </a:fillRef>
          <a:effectRef idx="2">
            <a:schemeClr val="accent4"/>
          </a:effectRef>
          <a:fontRef idx="minor">
            <a:schemeClr val="tx1"/>
          </a:fontRef>
        </p:style>
      </p:cxnSp>
      <p:sp>
        <p:nvSpPr>
          <p:cNvPr id="15" name="Rectangle 14"/>
          <p:cNvSpPr/>
          <p:nvPr/>
        </p:nvSpPr>
        <p:spPr>
          <a:xfrm>
            <a:off x="5304073" y="2169473"/>
            <a:ext cx="412292" cy="46166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ب</a:t>
            </a:r>
            <a:endParaRPr lang="en-US" dirty="0">
              <a:solidFill>
                <a:prstClr val="black"/>
              </a:solidFill>
            </a:endParaRPr>
          </a:p>
        </p:txBody>
      </p:sp>
      <p:sp>
        <p:nvSpPr>
          <p:cNvPr id="16" name="Rectangle 15"/>
          <p:cNvSpPr/>
          <p:nvPr/>
        </p:nvSpPr>
        <p:spPr>
          <a:xfrm>
            <a:off x="4947139" y="3274662"/>
            <a:ext cx="492443" cy="58477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پ</a:t>
            </a:r>
            <a:r>
              <a:rPr lang="fa-IR" sz="3200" dirty="0">
                <a:solidFill>
                  <a:prstClr val="black"/>
                </a:solidFill>
                <a:latin typeface="Calibri" panose="020F0502020204030204" pitchFamily="34" charset="0"/>
                <a:ea typeface="Calibri" panose="020F0502020204030204" pitchFamily="34" charset="0"/>
                <a:cs typeface="B Titr" panose="00000700000000000000" pitchFamily="2" charset="-78"/>
              </a:rPr>
              <a:t> </a:t>
            </a:r>
            <a:endParaRPr lang="en-US" sz="4000" dirty="0">
              <a:solidFill>
                <a:prstClr val="black"/>
              </a:solidFill>
              <a:cs typeface="B Titr" panose="00000700000000000000" pitchFamily="2" charset="-78"/>
            </a:endParaRPr>
          </a:p>
        </p:txBody>
      </p:sp>
    </p:spTree>
    <p:extLst>
      <p:ext uri="{BB962C8B-B14F-4D97-AF65-F5344CB8AC3E}">
        <p14:creationId xmlns:p14="http://schemas.microsoft.com/office/powerpoint/2010/main" val="16133895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108" y="222683"/>
            <a:ext cx="8886092" cy="1862048"/>
          </a:xfrm>
          <a:prstGeom prst="rect">
            <a:avLst/>
          </a:prstGeom>
        </p:spPr>
        <p:txBody>
          <a:bodyPr wrap="square">
            <a:spAutoFit/>
          </a:bodyPr>
          <a:lstStyle/>
          <a:p>
            <a:pPr algn="just" rtl="1">
              <a:lnSpc>
                <a:spcPct val="200000"/>
              </a:lnSpc>
            </a:pPr>
            <a:r>
              <a:rPr lang="fa-IR" sz="2000" dirty="0">
                <a:latin typeface="Calibri" panose="020F0502020204030204" pitchFamily="34" charset="0"/>
                <a:ea typeface="Calibri" panose="020F0502020204030204" pitchFamily="34" charset="0"/>
                <a:cs typeface="B Titr" panose="00000700000000000000" pitchFamily="2" charset="-78"/>
              </a:rPr>
              <a:t>مدل چرخشی یا ستاره ای به گونه ای است که ت و ث و الف و ب هیچ کدام نمی توانند با همدیگر ارتباط مستقیم داشته باشند و ارتباط آن ها فقط از طریق پ ممکن است مدل های چرخشی و زنجیره ای متمرکز در یک عامل نیستند </a:t>
            </a:r>
            <a:endParaRPr lang="en-US" sz="2000" dirty="0">
              <a:cs typeface="B Titr" panose="00000700000000000000" pitchFamily="2" charset="-78"/>
            </a:endParaRPr>
          </a:p>
        </p:txBody>
      </p:sp>
      <p:sp>
        <p:nvSpPr>
          <p:cNvPr id="3" name="Multiply 2"/>
          <p:cNvSpPr/>
          <p:nvPr/>
        </p:nvSpPr>
        <p:spPr>
          <a:xfrm>
            <a:off x="1922584" y="2274277"/>
            <a:ext cx="4396154" cy="3341077"/>
          </a:xfrm>
          <a:prstGeom prst="mathMultiply">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4" name="Rectangle 3"/>
          <p:cNvSpPr/>
          <p:nvPr/>
        </p:nvSpPr>
        <p:spPr>
          <a:xfrm>
            <a:off x="2726235" y="3713982"/>
            <a:ext cx="596638" cy="46166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الف</a:t>
            </a:r>
            <a:endParaRPr lang="en-US" dirty="0">
              <a:solidFill>
                <a:prstClr val="black"/>
              </a:solidFill>
            </a:endParaRPr>
          </a:p>
        </p:txBody>
      </p:sp>
      <p:sp>
        <p:nvSpPr>
          <p:cNvPr id="5" name="Rectangle 4"/>
          <p:cNvSpPr/>
          <p:nvPr/>
        </p:nvSpPr>
        <p:spPr>
          <a:xfrm>
            <a:off x="5362316" y="2717522"/>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ب</a:t>
            </a:r>
            <a:endParaRPr lang="en-US" dirty="0"/>
          </a:p>
        </p:txBody>
      </p:sp>
      <p:sp>
        <p:nvSpPr>
          <p:cNvPr id="6" name="Rectangle 5"/>
          <p:cNvSpPr/>
          <p:nvPr/>
        </p:nvSpPr>
        <p:spPr>
          <a:xfrm>
            <a:off x="2520089" y="2708032"/>
            <a:ext cx="412292" cy="46166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ت</a:t>
            </a:r>
            <a:endParaRPr lang="en-US" dirty="0">
              <a:solidFill>
                <a:prstClr val="black"/>
              </a:solidFill>
            </a:endParaRPr>
          </a:p>
        </p:txBody>
      </p:sp>
      <p:sp>
        <p:nvSpPr>
          <p:cNvPr id="7" name="Rectangle 6"/>
          <p:cNvSpPr/>
          <p:nvPr/>
        </p:nvSpPr>
        <p:spPr>
          <a:xfrm>
            <a:off x="5362316" y="4590275"/>
            <a:ext cx="492443" cy="58477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پ</a:t>
            </a:r>
            <a:r>
              <a:rPr lang="fa-IR" sz="3200" dirty="0">
                <a:solidFill>
                  <a:prstClr val="black"/>
                </a:solidFill>
                <a:latin typeface="Calibri" panose="020F0502020204030204" pitchFamily="34" charset="0"/>
                <a:ea typeface="Calibri" panose="020F0502020204030204" pitchFamily="34" charset="0"/>
                <a:cs typeface="B Titr" panose="00000700000000000000" pitchFamily="2" charset="-78"/>
              </a:rPr>
              <a:t> </a:t>
            </a:r>
            <a:endParaRPr lang="en-US" sz="4000" dirty="0">
              <a:solidFill>
                <a:prstClr val="black"/>
              </a:solidFill>
              <a:cs typeface="B Titr" panose="00000700000000000000" pitchFamily="2" charset="-78"/>
            </a:endParaRPr>
          </a:p>
        </p:txBody>
      </p:sp>
      <p:sp>
        <p:nvSpPr>
          <p:cNvPr id="8" name="Rectangle 7"/>
          <p:cNvSpPr/>
          <p:nvPr/>
        </p:nvSpPr>
        <p:spPr>
          <a:xfrm>
            <a:off x="2520089" y="4719932"/>
            <a:ext cx="412292" cy="46166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ث</a:t>
            </a:r>
            <a:endParaRPr lang="en-US" dirty="0">
              <a:solidFill>
                <a:prstClr val="black"/>
              </a:solidFill>
            </a:endParaRPr>
          </a:p>
        </p:txBody>
      </p:sp>
    </p:spTree>
    <p:extLst>
      <p:ext uri="{BB962C8B-B14F-4D97-AF65-F5344CB8AC3E}">
        <p14:creationId xmlns:p14="http://schemas.microsoft.com/office/powerpoint/2010/main" val="3649354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0615" y="127768"/>
            <a:ext cx="8581293" cy="1477328"/>
          </a:xfrm>
          <a:prstGeom prst="rect">
            <a:avLst/>
          </a:prstGeom>
        </p:spPr>
        <p:txBody>
          <a:bodyPr wrap="square">
            <a:spAutoFit/>
          </a:bodyPr>
          <a:lstStyle/>
          <a:p>
            <a:pPr algn="r"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اغلب شبکه های متمرکز را سریعتر و دقیق تر از شبکه های غیر متمرکز نشان می دهند در گروه های متمرکز رهبری بارز و نمایان است .</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cxnSp>
        <p:nvCxnSpPr>
          <p:cNvPr id="4" name="Straight Arrow Connector 3"/>
          <p:cNvCxnSpPr/>
          <p:nvPr/>
        </p:nvCxnSpPr>
        <p:spPr>
          <a:xfrm flipH="1">
            <a:off x="3130062" y="2555631"/>
            <a:ext cx="1512276" cy="186396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6" name="Straight Connector 5"/>
          <p:cNvCxnSpPr/>
          <p:nvPr/>
        </p:nvCxnSpPr>
        <p:spPr>
          <a:xfrm flipH="1">
            <a:off x="3880338" y="2579077"/>
            <a:ext cx="808893" cy="1899138"/>
          </a:xfrm>
          <a:prstGeom prst="line">
            <a:avLst/>
          </a:prstGeom>
        </p:spPr>
        <p:style>
          <a:lnRef idx="3">
            <a:schemeClr val="accent4"/>
          </a:lnRef>
          <a:fillRef idx="0">
            <a:schemeClr val="accent4"/>
          </a:fillRef>
          <a:effectRef idx="2">
            <a:schemeClr val="accent4"/>
          </a:effectRef>
          <a:fontRef idx="minor">
            <a:schemeClr val="tx1"/>
          </a:fontRef>
        </p:style>
      </p:cxnSp>
      <p:cxnSp>
        <p:nvCxnSpPr>
          <p:cNvPr id="8" name="Straight Connector 7"/>
          <p:cNvCxnSpPr/>
          <p:nvPr/>
        </p:nvCxnSpPr>
        <p:spPr>
          <a:xfrm flipH="1">
            <a:off x="4489938" y="2555631"/>
            <a:ext cx="234462" cy="2016369"/>
          </a:xfrm>
          <a:prstGeom prst="line">
            <a:avLst/>
          </a:prstGeom>
        </p:spPr>
        <p:style>
          <a:lnRef idx="3">
            <a:schemeClr val="accent4"/>
          </a:lnRef>
          <a:fillRef idx="0">
            <a:schemeClr val="accent4"/>
          </a:fillRef>
          <a:effectRef idx="2">
            <a:schemeClr val="accent4"/>
          </a:effectRef>
          <a:fontRef idx="minor">
            <a:schemeClr val="tx1"/>
          </a:fontRef>
        </p:style>
      </p:cxnSp>
      <p:cxnSp>
        <p:nvCxnSpPr>
          <p:cNvPr id="10" name="Straight Connector 9"/>
          <p:cNvCxnSpPr/>
          <p:nvPr/>
        </p:nvCxnSpPr>
        <p:spPr>
          <a:xfrm>
            <a:off x="4689231" y="2579077"/>
            <a:ext cx="586154" cy="2051538"/>
          </a:xfrm>
          <a:prstGeom prst="line">
            <a:avLst/>
          </a:prstGeom>
        </p:spPr>
        <p:style>
          <a:lnRef idx="3">
            <a:schemeClr val="accent4"/>
          </a:lnRef>
          <a:fillRef idx="0">
            <a:schemeClr val="accent4"/>
          </a:fillRef>
          <a:effectRef idx="2">
            <a:schemeClr val="accent4"/>
          </a:effectRef>
          <a:fontRef idx="minor">
            <a:schemeClr val="tx1"/>
          </a:fontRef>
        </p:style>
      </p:cxnSp>
      <p:cxnSp>
        <p:nvCxnSpPr>
          <p:cNvPr id="12" name="Straight Connector 11"/>
          <p:cNvCxnSpPr/>
          <p:nvPr/>
        </p:nvCxnSpPr>
        <p:spPr>
          <a:xfrm>
            <a:off x="4724400" y="2579077"/>
            <a:ext cx="1359876" cy="1899138"/>
          </a:xfrm>
          <a:prstGeom prst="line">
            <a:avLst/>
          </a:prstGeom>
        </p:spPr>
        <p:style>
          <a:lnRef idx="3">
            <a:schemeClr val="accent4"/>
          </a:lnRef>
          <a:fillRef idx="0">
            <a:schemeClr val="accent4"/>
          </a:fillRef>
          <a:effectRef idx="2">
            <a:schemeClr val="accent4"/>
          </a:effectRef>
          <a:fontRef idx="minor">
            <a:schemeClr val="tx1"/>
          </a:fontRef>
        </p:style>
      </p:cxnSp>
      <p:sp>
        <p:nvSpPr>
          <p:cNvPr id="13" name="Rectangle 12"/>
          <p:cNvSpPr/>
          <p:nvPr/>
        </p:nvSpPr>
        <p:spPr>
          <a:xfrm>
            <a:off x="4390912" y="2231013"/>
            <a:ext cx="596638"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الف</a:t>
            </a:r>
            <a:endParaRPr lang="en-US" dirty="0"/>
          </a:p>
        </p:txBody>
      </p:sp>
      <p:sp>
        <p:nvSpPr>
          <p:cNvPr id="14" name="Rectangle 13"/>
          <p:cNvSpPr/>
          <p:nvPr/>
        </p:nvSpPr>
        <p:spPr>
          <a:xfrm>
            <a:off x="5913299" y="4399782"/>
            <a:ext cx="412292" cy="46166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ب</a:t>
            </a:r>
            <a:endParaRPr lang="en-US" dirty="0">
              <a:solidFill>
                <a:prstClr val="black"/>
              </a:solidFill>
            </a:endParaRPr>
          </a:p>
        </p:txBody>
      </p:sp>
      <p:sp>
        <p:nvSpPr>
          <p:cNvPr id="15" name="Rectangle 14"/>
          <p:cNvSpPr/>
          <p:nvPr/>
        </p:nvSpPr>
        <p:spPr>
          <a:xfrm>
            <a:off x="5005716" y="4399782"/>
            <a:ext cx="492443" cy="58477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پ</a:t>
            </a:r>
            <a:r>
              <a:rPr lang="fa-IR" sz="3200" dirty="0">
                <a:solidFill>
                  <a:prstClr val="black"/>
                </a:solidFill>
                <a:latin typeface="Calibri" panose="020F0502020204030204" pitchFamily="34" charset="0"/>
                <a:ea typeface="Calibri" panose="020F0502020204030204" pitchFamily="34" charset="0"/>
                <a:cs typeface="B Titr" panose="00000700000000000000" pitchFamily="2" charset="-78"/>
              </a:rPr>
              <a:t> </a:t>
            </a:r>
            <a:endParaRPr lang="en-US" sz="4000" dirty="0">
              <a:solidFill>
                <a:prstClr val="black"/>
              </a:solidFill>
              <a:cs typeface="B Titr" panose="00000700000000000000" pitchFamily="2" charset="-78"/>
            </a:endParaRPr>
          </a:p>
        </p:txBody>
      </p:sp>
      <p:sp>
        <p:nvSpPr>
          <p:cNvPr id="16" name="Rectangle 15"/>
          <p:cNvSpPr/>
          <p:nvPr/>
        </p:nvSpPr>
        <p:spPr>
          <a:xfrm>
            <a:off x="4283792" y="4536831"/>
            <a:ext cx="412292" cy="461665"/>
          </a:xfrm>
          <a:prstGeom prst="rect">
            <a:avLst/>
          </a:prstGeom>
        </p:spPr>
        <p:txBody>
          <a:bodyPr wrap="none">
            <a:spAutoFit/>
          </a:bodyPr>
          <a:lstStyle/>
          <a:p>
            <a:pPr lvl="0"/>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ت</a:t>
            </a:r>
            <a:endParaRPr lang="en-US" dirty="0">
              <a:solidFill>
                <a:prstClr val="black"/>
              </a:solidFill>
            </a:endParaRPr>
          </a:p>
        </p:txBody>
      </p:sp>
      <p:sp>
        <p:nvSpPr>
          <p:cNvPr id="17" name="Rectangle 16"/>
          <p:cNvSpPr/>
          <p:nvPr/>
        </p:nvSpPr>
        <p:spPr>
          <a:xfrm>
            <a:off x="3639025" y="4513385"/>
            <a:ext cx="412292" cy="461665"/>
          </a:xfrm>
          <a:prstGeom prst="rect">
            <a:avLst/>
          </a:prstGeom>
        </p:spPr>
        <p:txBody>
          <a:bodyPr wrap="none">
            <a:spAutoFit/>
          </a:bodyPr>
          <a:lstStyle/>
          <a:p>
            <a:r>
              <a:rPr lang="fa-IR" sz="2400" dirty="0">
                <a:solidFill>
                  <a:prstClr val="black"/>
                </a:solidFill>
                <a:latin typeface="Calibri" panose="020F0502020204030204" pitchFamily="34" charset="0"/>
                <a:ea typeface="Calibri" panose="020F0502020204030204" pitchFamily="34" charset="0"/>
                <a:cs typeface="B Titr" panose="00000700000000000000" pitchFamily="2" charset="-78"/>
              </a:rPr>
              <a:t>ث</a:t>
            </a:r>
            <a:endParaRPr lang="en-US" dirty="0"/>
          </a:p>
        </p:txBody>
      </p:sp>
      <p:sp>
        <p:nvSpPr>
          <p:cNvPr id="18" name="Rectangle 17"/>
          <p:cNvSpPr/>
          <p:nvPr/>
        </p:nvSpPr>
        <p:spPr>
          <a:xfrm>
            <a:off x="2886959" y="4461336"/>
            <a:ext cx="378630" cy="461665"/>
          </a:xfrm>
          <a:prstGeom prst="rect">
            <a:avLst/>
          </a:prstGeom>
        </p:spPr>
        <p:txBody>
          <a:bodyPr wrap="none">
            <a:spAutoFit/>
          </a:bodyPr>
          <a:lstStyle/>
          <a:p>
            <a:pPr lvl="0"/>
            <a:r>
              <a:rPr lang="fa-IR" sz="2400" dirty="0">
                <a:cs typeface="B Titr" panose="00000700000000000000" pitchFamily="2" charset="-78"/>
              </a:rPr>
              <a:t>ج</a:t>
            </a:r>
            <a:endParaRPr lang="en-US" sz="2400" dirty="0">
              <a:cs typeface="B Titr" panose="00000700000000000000" pitchFamily="2" charset="-78"/>
            </a:endParaRPr>
          </a:p>
        </p:txBody>
      </p:sp>
    </p:spTree>
    <p:extLst>
      <p:ext uri="{BB962C8B-B14F-4D97-AF65-F5344CB8AC3E}">
        <p14:creationId xmlns:p14="http://schemas.microsoft.com/office/powerpoint/2010/main" val="35411763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A2BEC8BF-8EEA-4A94-90EC-CE1FEACA9BDD}"/>
              </a:ext>
            </a:extLst>
          </p:cNvPr>
          <p:cNvSpPr/>
          <p:nvPr/>
        </p:nvSpPr>
        <p:spPr>
          <a:xfrm>
            <a:off x="6166989" y="197527"/>
            <a:ext cx="3265639" cy="553357"/>
          </a:xfrm>
          <a:prstGeom prst="rect">
            <a:avLst/>
          </a:prstGeom>
        </p:spPr>
        <p:txBody>
          <a:bodyPr wrap="non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برنامه ریزی استراتژیک :</a:t>
            </a:r>
            <a:endParaRPr lang="en-US" sz="1400" dirty="0">
              <a:latin typeface="Calibri" panose="020F0502020204030204" pitchFamily="34" charset="0"/>
              <a:ea typeface="Calibri" panose="020F0502020204030204" pitchFamily="34" charset="0"/>
              <a:cs typeface="B Titr" panose="00000700000000000000" pitchFamily="2" charset="-78"/>
            </a:endParaRPr>
          </a:p>
        </p:txBody>
      </p:sp>
      <p:graphicFrame>
        <p:nvGraphicFramePr>
          <p:cNvPr id="4" name="Diagram 3">
            <a:extLst>
              <a:ext uri="{FF2B5EF4-FFF2-40B4-BE49-F238E27FC236}">
                <a16:creationId xmlns="" xmlns:a16="http://schemas.microsoft.com/office/drawing/2014/main" id="{0DFF33A0-2A58-4C42-B63D-9978B352A95A}"/>
              </a:ext>
            </a:extLst>
          </p:cNvPr>
          <p:cNvGraphicFramePr/>
          <p:nvPr>
            <p:extLst>
              <p:ext uri="{D42A27DB-BD31-4B8C-83A1-F6EECF244321}">
                <p14:modId xmlns:p14="http://schemas.microsoft.com/office/powerpoint/2010/main" val="796257001"/>
              </p:ext>
            </p:extLst>
          </p:nvPr>
        </p:nvGraphicFramePr>
        <p:xfrm>
          <a:off x="927100" y="76834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27446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7508" y="0"/>
            <a:ext cx="8675077" cy="1685077"/>
          </a:xfrm>
          <a:prstGeom prst="rect">
            <a:avLst/>
          </a:prstGeom>
        </p:spPr>
        <p:txBody>
          <a:bodyPr wrap="square">
            <a:spAutoFit/>
          </a:bodyPr>
          <a:lstStyle/>
          <a:p>
            <a:pPr algn="just" rtl="1">
              <a:lnSpc>
                <a:spcPct val="200000"/>
              </a:lnSpc>
            </a:pPr>
            <a:r>
              <a:rPr lang="fa-IR" dirty="0">
                <a:latin typeface="Calibri" panose="020F0502020204030204" pitchFamily="34" charset="0"/>
                <a:ea typeface="Calibri" panose="020F0502020204030204" pitchFamily="34" charset="0"/>
                <a:cs typeface="B Titr" panose="00000700000000000000" pitchFamily="2" charset="-78"/>
              </a:rPr>
              <a:t>در شبکه ی همه جانبه همه ی افراد می توانند با هم تماس داشته باشند سرعت ارتباطات زیاد و دقت آن نسبتآ خوب است روحیه ی کارکنان عالی است ولی جایگاه رهبر مشخص نیست و هیچ گونه ساختار ارتباطی تعریف نشده است </a:t>
            </a:r>
            <a:r>
              <a:rPr lang="fa-IR" dirty="0" smtClean="0">
                <a:latin typeface="Calibri" panose="020F0502020204030204" pitchFamily="34" charset="0"/>
                <a:ea typeface="Calibri" panose="020F0502020204030204" pitchFamily="34" charset="0"/>
                <a:cs typeface="B Titr" panose="00000700000000000000" pitchFamily="2" charset="-78"/>
              </a:rPr>
              <a:t>.</a:t>
            </a:r>
            <a:endParaRPr lang="en-US" dirty="0">
              <a:cs typeface="B Titr" panose="00000700000000000000" pitchFamily="2" charset="-78"/>
            </a:endParaRPr>
          </a:p>
        </p:txBody>
      </p:sp>
      <p:sp>
        <p:nvSpPr>
          <p:cNvPr id="3" name="Regular Pentagon 2"/>
          <p:cNvSpPr/>
          <p:nvPr/>
        </p:nvSpPr>
        <p:spPr>
          <a:xfrm>
            <a:off x="3282461" y="2332892"/>
            <a:ext cx="3845169" cy="3212123"/>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p:cNvCxnSpPr>
            <a:stCxn id="3" idx="2"/>
          </p:cNvCxnSpPr>
          <p:nvPr/>
        </p:nvCxnSpPr>
        <p:spPr>
          <a:xfrm flipV="1">
            <a:off x="4016825" y="3716215"/>
            <a:ext cx="2970129" cy="182879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7" name="Straight Arrow Connector 6"/>
          <p:cNvCxnSpPr>
            <a:stCxn id="3" idx="1"/>
          </p:cNvCxnSpPr>
          <p:nvPr/>
        </p:nvCxnSpPr>
        <p:spPr>
          <a:xfrm>
            <a:off x="3282465" y="3559811"/>
            <a:ext cx="3704489" cy="50897"/>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9" name="Straight Arrow Connector 8"/>
          <p:cNvCxnSpPr/>
          <p:nvPr/>
        </p:nvCxnSpPr>
        <p:spPr>
          <a:xfrm>
            <a:off x="5205045" y="2450123"/>
            <a:ext cx="1137140" cy="2977662"/>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11" name="Straight Arrow Connector 10"/>
          <p:cNvCxnSpPr>
            <a:endCxn id="3" idx="2"/>
          </p:cNvCxnSpPr>
          <p:nvPr/>
        </p:nvCxnSpPr>
        <p:spPr>
          <a:xfrm flipH="1">
            <a:off x="4016825" y="2450123"/>
            <a:ext cx="1188220" cy="3094884"/>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16" name="Rectangle 15"/>
          <p:cNvSpPr/>
          <p:nvPr/>
        </p:nvSpPr>
        <p:spPr>
          <a:xfrm>
            <a:off x="4794342" y="1803784"/>
            <a:ext cx="803425" cy="646331"/>
          </a:xfrm>
          <a:prstGeom prst="rect">
            <a:avLst/>
          </a:prstGeom>
        </p:spPr>
        <p:txBody>
          <a:bodyPr wrap="none">
            <a:spAutoFit/>
          </a:bodyPr>
          <a:lstStyle/>
          <a:p>
            <a:r>
              <a:rPr lang="fa-IR" sz="3600" dirty="0">
                <a:solidFill>
                  <a:prstClr val="black"/>
                </a:solidFill>
                <a:latin typeface="Calibri" panose="020F0502020204030204" pitchFamily="34" charset="0"/>
                <a:ea typeface="Calibri" panose="020F0502020204030204" pitchFamily="34" charset="0"/>
                <a:cs typeface="B Titr" panose="00000700000000000000" pitchFamily="2" charset="-78"/>
              </a:rPr>
              <a:t>الف</a:t>
            </a:r>
            <a:endParaRPr lang="en-US" dirty="0"/>
          </a:p>
        </p:txBody>
      </p:sp>
      <p:sp>
        <p:nvSpPr>
          <p:cNvPr id="17" name="Rectangle 16"/>
          <p:cNvSpPr/>
          <p:nvPr/>
        </p:nvSpPr>
        <p:spPr>
          <a:xfrm>
            <a:off x="2588912" y="3175090"/>
            <a:ext cx="652743" cy="769441"/>
          </a:xfrm>
          <a:prstGeom prst="rect">
            <a:avLst/>
          </a:prstGeom>
        </p:spPr>
        <p:txBody>
          <a:bodyPr wrap="none">
            <a:spAutoFit/>
          </a:bodyPr>
          <a:lstStyle/>
          <a:p>
            <a:pPr lvl="0"/>
            <a:r>
              <a:rPr lang="fa-IR" sz="4400" dirty="0">
                <a:solidFill>
                  <a:prstClr val="black"/>
                </a:solidFill>
                <a:latin typeface="Calibri" panose="020F0502020204030204" pitchFamily="34" charset="0"/>
                <a:ea typeface="Calibri" panose="020F0502020204030204" pitchFamily="34" charset="0"/>
                <a:cs typeface="B Titr" panose="00000700000000000000" pitchFamily="2" charset="-78"/>
              </a:rPr>
              <a:t>ب</a:t>
            </a:r>
            <a:r>
              <a:rPr lang="fa-IR" sz="1400" dirty="0">
                <a:solidFill>
                  <a:prstClr val="black"/>
                </a:solidFill>
                <a:latin typeface="Calibri" panose="020F0502020204030204" pitchFamily="34" charset="0"/>
                <a:ea typeface="Calibri" panose="020F0502020204030204" pitchFamily="34" charset="0"/>
                <a:cs typeface="Arial" panose="020B0604020202020204" pitchFamily="34" charset="0"/>
              </a:rPr>
              <a:t> </a:t>
            </a:r>
            <a:endParaRPr lang="en-US" dirty="0">
              <a:solidFill>
                <a:prstClr val="black"/>
              </a:solidFill>
            </a:endParaRPr>
          </a:p>
        </p:txBody>
      </p:sp>
      <p:sp>
        <p:nvSpPr>
          <p:cNvPr id="18" name="Rectangle 17"/>
          <p:cNvSpPr/>
          <p:nvPr/>
        </p:nvSpPr>
        <p:spPr>
          <a:xfrm>
            <a:off x="7184347" y="3169512"/>
            <a:ext cx="603050" cy="769441"/>
          </a:xfrm>
          <a:prstGeom prst="rect">
            <a:avLst/>
          </a:prstGeom>
        </p:spPr>
        <p:txBody>
          <a:bodyPr wrap="none">
            <a:spAutoFit/>
          </a:bodyPr>
          <a:lstStyle/>
          <a:p>
            <a:r>
              <a:rPr lang="fa-IR" sz="4400" dirty="0">
                <a:solidFill>
                  <a:prstClr val="black"/>
                </a:solidFill>
                <a:latin typeface="Calibri" panose="020F0502020204030204" pitchFamily="34" charset="0"/>
                <a:ea typeface="Calibri" panose="020F0502020204030204" pitchFamily="34" charset="0"/>
                <a:cs typeface="B Titr" panose="00000700000000000000" pitchFamily="2" charset="-78"/>
              </a:rPr>
              <a:t>ت</a:t>
            </a:r>
            <a:endParaRPr lang="en-US" dirty="0"/>
          </a:p>
        </p:txBody>
      </p:sp>
      <p:sp>
        <p:nvSpPr>
          <p:cNvPr id="19" name="Rectangle 18"/>
          <p:cNvSpPr/>
          <p:nvPr/>
        </p:nvSpPr>
        <p:spPr>
          <a:xfrm>
            <a:off x="3341814" y="5191064"/>
            <a:ext cx="564578" cy="707886"/>
          </a:xfrm>
          <a:prstGeom prst="rect">
            <a:avLst/>
          </a:prstGeom>
        </p:spPr>
        <p:txBody>
          <a:bodyPr wrap="none">
            <a:spAutoFit/>
          </a:bodyPr>
          <a:lstStyle/>
          <a:p>
            <a:r>
              <a:rPr lang="fa-IR" sz="4000" dirty="0">
                <a:solidFill>
                  <a:prstClr val="black"/>
                </a:solidFill>
                <a:latin typeface="Calibri" panose="020F0502020204030204" pitchFamily="34" charset="0"/>
                <a:ea typeface="Calibri" panose="020F0502020204030204" pitchFamily="34" charset="0"/>
                <a:cs typeface="B Titr" panose="00000700000000000000" pitchFamily="2" charset="-78"/>
              </a:rPr>
              <a:t>ث</a:t>
            </a:r>
            <a:endParaRPr lang="en-US" dirty="0"/>
          </a:p>
        </p:txBody>
      </p:sp>
      <p:sp>
        <p:nvSpPr>
          <p:cNvPr id="20" name="Rectangle 19"/>
          <p:cNvSpPr/>
          <p:nvPr/>
        </p:nvSpPr>
        <p:spPr>
          <a:xfrm>
            <a:off x="6565386" y="5043064"/>
            <a:ext cx="603050" cy="769441"/>
          </a:xfrm>
          <a:prstGeom prst="rect">
            <a:avLst/>
          </a:prstGeom>
        </p:spPr>
        <p:txBody>
          <a:bodyPr wrap="none">
            <a:spAutoFit/>
          </a:bodyPr>
          <a:lstStyle/>
          <a:p>
            <a:r>
              <a:rPr lang="fa-IR" sz="4400" dirty="0">
                <a:solidFill>
                  <a:prstClr val="black"/>
                </a:solidFill>
                <a:latin typeface="Calibri" panose="020F0502020204030204" pitchFamily="34" charset="0"/>
                <a:ea typeface="Calibri" panose="020F0502020204030204" pitchFamily="34" charset="0"/>
                <a:cs typeface="B Titr" panose="00000700000000000000" pitchFamily="2" charset="-78"/>
              </a:rPr>
              <a:t>پ</a:t>
            </a:r>
            <a:endParaRPr lang="en-US" dirty="0"/>
          </a:p>
        </p:txBody>
      </p:sp>
    </p:spTree>
    <p:extLst>
      <p:ext uri="{BB962C8B-B14F-4D97-AF65-F5344CB8AC3E}">
        <p14:creationId xmlns:p14="http://schemas.microsoft.com/office/powerpoint/2010/main" val="9463891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9628" y="0"/>
            <a:ext cx="6992620" cy="685124"/>
          </a:xfrm>
          <a:prstGeom prst="rect">
            <a:avLst/>
          </a:prstGeom>
        </p:spPr>
        <p:txBody>
          <a:bodyPr wrap="none">
            <a:spAutoFit/>
          </a:bodyPr>
          <a:lstStyle/>
          <a:p>
            <a:pPr algn="r" rtl="1">
              <a:lnSpc>
                <a:spcPct val="107000"/>
              </a:lnSpc>
              <a:spcAft>
                <a:spcPts val="800"/>
              </a:spcAft>
            </a:pPr>
            <a:r>
              <a:rPr lang="fa-IR" sz="3600" dirty="0" smtClean="0">
                <a:solidFill>
                  <a:srgbClr val="FF0000"/>
                </a:solidFill>
                <a:latin typeface="Calibri" panose="020F0502020204030204" pitchFamily="34" charset="0"/>
                <a:ea typeface="Calibri" panose="020F0502020204030204" pitchFamily="34" charset="0"/>
                <a:cs typeface="B Titr" panose="00000700000000000000" pitchFamily="2" charset="-78"/>
              </a:rPr>
              <a:t>فصل 7 : نظریه های مهم سازمان و مدیریت</a:t>
            </a:r>
            <a:endParaRPr lang="en-US" sz="3600" dirty="0">
              <a:solidFill>
                <a:srgbClr val="FF0000"/>
              </a:solidFill>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6914644" y="1024852"/>
            <a:ext cx="2653291" cy="553357"/>
          </a:xfrm>
          <a:prstGeom prst="rect">
            <a:avLst/>
          </a:prstGeom>
        </p:spPr>
        <p:txBody>
          <a:bodyPr wrap="none">
            <a:spAutoFit/>
          </a:bodyPr>
          <a:lstStyle/>
          <a:p>
            <a:pPr algn="r" rtl="1">
              <a:lnSpc>
                <a:spcPct val="107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نظریات نئوکلاسیک</a:t>
            </a:r>
            <a:r>
              <a:rPr lang="en-US" sz="2800" dirty="0">
                <a:latin typeface="Calibri" panose="020F0502020204030204" pitchFamily="34" charset="0"/>
                <a:ea typeface="Calibri" panose="020F0502020204030204" pitchFamily="34" charset="0"/>
                <a:cs typeface="B Titr" panose="00000700000000000000" pitchFamily="2" charset="-78"/>
              </a:rPr>
              <a:t>:</a:t>
            </a:r>
            <a:endParaRPr lang="en-US" sz="16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4" name="Rectangle 3"/>
          <p:cNvSpPr/>
          <p:nvPr/>
        </p:nvSpPr>
        <p:spPr>
          <a:xfrm>
            <a:off x="406400" y="1505418"/>
            <a:ext cx="9372600" cy="5062924"/>
          </a:xfrm>
          <a:prstGeom prst="rect">
            <a:avLst/>
          </a:prstGeom>
        </p:spPr>
        <p:txBody>
          <a:bodyPr wrap="square">
            <a:spAutoFit/>
          </a:bodyPr>
          <a:lstStyle/>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1 - </a:t>
            </a:r>
            <a:r>
              <a:rPr lang="fa-IR" sz="2400" dirty="0">
                <a:latin typeface="Calibri" panose="020F0502020204030204" pitchFamily="34" charset="0"/>
                <a:ea typeface="Calibri" panose="020F0502020204030204" pitchFamily="34" charset="0"/>
                <a:cs typeface="B Titr" panose="00000700000000000000" pitchFamily="2" charset="-78"/>
              </a:rPr>
              <a:t>تئوری </a:t>
            </a:r>
            <a:r>
              <a:rPr lang="en-US" sz="2400" dirty="0">
                <a:latin typeface="Calibri" panose="020F0502020204030204" pitchFamily="34" charset="0"/>
                <a:ea typeface="Calibri" panose="020F0502020204030204" pitchFamily="34" charset="0"/>
                <a:cs typeface="B Titr" panose="00000700000000000000" pitchFamily="2" charset="-78"/>
              </a:rPr>
              <a:t> X </a:t>
            </a:r>
            <a:r>
              <a:rPr lang="fa-IR" sz="2400" dirty="0">
                <a:latin typeface="Calibri" panose="020F0502020204030204" pitchFamily="34" charset="0"/>
                <a:ea typeface="Calibri" panose="020F0502020204030204" pitchFamily="34" charset="0"/>
                <a:cs typeface="B Titr" panose="00000700000000000000" pitchFamily="2" charset="-78"/>
              </a:rPr>
              <a:t> و </a:t>
            </a:r>
            <a:r>
              <a:rPr lang="en-US" sz="2400" dirty="0">
                <a:latin typeface="Calibri" panose="020F0502020204030204" pitchFamily="34" charset="0"/>
                <a:ea typeface="Calibri" panose="020F0502020204030204" pitchFamily="34" charset="0"/>
                <a:cs typeface="B Titr" panose="00000700000000000000" pitchFamily="2" charset="-78"/>
              </a:rPr>
              <a:t>Y </a:t>
            </a:r>
            <a:r>
              <a:rPr lang="fa-IR" sz="2400" dirty="0">
                <a:latin typeface="Calibri" panose="020F0502020204030204" pitchFamily="34" charset="0"/>
                <a:ea typeface="Calibri" panose="020F0502020204030204" pitchFamily="34" charset="0"/>
                <a:cs typeface="B Titr" panose="00000700000000000000" pitchFamily="2" charset="-78"/>
              </a:rPr>
              <a:t> داگلاس مکگریگور</a:t>
            </a:r>
            <a:endParaRPr lang="en-US" sz="14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بر اساس تئوری </a:t>
            </a:r>
            <a:r>
              <a:rPr lang="en-US" dirty="0">
                <a:latin typeface="Calibri" panose="020F0502020204030204" pitchFamily="34" charset="0"/>
                <a:ea typeface="Calibri" panose="020F0502020204030204" pitchFamily="34" charset="0"/>
                <a:cs typeface="B Titr" panose="00000700000000000000" pitchFamily="2" charset="-78"/>
              </a:rPr>
              <a:t> X </a:t>
            </a:r>
            <a:r>
              <a:rPr lang="fa-IR" dirty="0">
                <a:latin typeface="Calibri" panose="020F0502020204030204" pitchFamily="34" charset="0"/>
                <a:ea typeface="Calibri" panose="020F0502020204030204" pitchFamily="34" charset="0"/>
                <a:cs typeface="B Titr" panose="00000700000000000000" pitchFamily="2" charset="-78"/>
              </a:rPr>
              <a:t> انسان موجودی تنبل است همواره امنیت و راحتی را طلب می کند و لازم است دائمآ کنترل شود به قبول مسئولیت علاقه ندارد و بیش از هر چیز تآمین می خواهند . این نظریه بدل با مزایای شغلی و تهدید و تنبیه در مردم ایجاد انگیزش می کند</a:t>
            </a:r>
            <a:endParaRPr lang="en-US" sz="14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بر اساس تئوری </a:t>
            </a:r>
            <a:r>
              <a:rPr lang="en-US" dirty="0">
                <a:latin typeface="Calibri" panose="020F0502020204030204" pitchFamily="34" charset="0"/>
                <a:ea typeface="Calibri" panose="020F0502020204030204" pitchFamily="34" charset="0"/>
                <a:cs typeface="B Titr" panose="00000700000000000000" pitchFamily="2" charset="-78"/>
              </a:rPr>
              <a:t>Y </a:t>
            </a:r>
            <a:r>
              <a:rPr lang="fa-IR" dirty="0">
                <a:latin typeface="Calibri" panose="020F0502020204030204" pitchFamily="34" charset="0"/>
                <a:ea typeface="Calibri" panose="020F0502020204030204" pitchFamily="34" charset="0"/>
                <a:cs typeface="B Titr" panose="00000700000000000000" pitchFamily="2" charset="-78"/>
              </a:rPr>
              <a:t> مردم طبیعتآ تبل و غیر قابل اعتماد نیستند . انسان می تواند در کار خود خلاق و خود فرمان شود به شرطی که به طور صحیحی برانگیخته شود انسان خواهان یادگیری و خود سازی است و کار را یک فعالیت طبیعی می داند . همه کس اساس همکاری دارند و تحصیلاتی عمل می کنند .</a:t>
            </a:r>
            <a:endParaRPr lang="en-US" sz="14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نکته : مدیریت به وسیله هدایت و کنترل نا موفق است ولی چنانچه بر درک و دقیق از طبیعت و عوامل انگیزش انسانی استوار باشد سودمند خواهد بود پس کار مدیر فرآهم کردن بسته های لازم برای بروز خلاقیت در افراد است تا انگیزه آن ها بیشتر </a:t>
            </a:r>
            <a:r>
              <a:rPr lang="fa-IR" sz="2400" dirty="0" smtClean="0">
                <a:latin typeface="Calibri" panose="020F0502020204030204" pitchFamily="34" charset="0"/>
                <a:ea typeface="Calibri" panose="020F0502020204030204" pitchFamily="34" charset="0"/>
                <a:cs typeface="B Titr" panose="00000700000000000000" pitchFamily="2" charset="-78"/>
              </a:rPr>
              <a:t>شود.</a:t>
            </a:r>
            <a:endParaRPr lang="en-US" sz="1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8445873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63255" y="193222"/>
            <a:ext cx="2653290" cy="553357"/>
          </a:xfrm>
          <a:prstGeom prst="rect">
            <a:avLst/>
          </a:prstGeom>
        </p:spPr>
        <p:txBody>
          <a:bodyPr wrap="none">
            <a:spAutoFit/>
          </a:bodyPr>
          <a:lstStyle/>
          <a:p>
            <a:pPr lvl="0" algn="r" rtl="1">
              <a:lnSpc>
                <a:spcPct val="107000"/>
              </a:lnSpc>
              <a:spcAft>
                <a:spcPts val="800"/>
              </a:spcAft>
            </a:pPr>
            <a:r>
              <a:rPr lang="fa-IR" sz="2800" dirty="0">
                <a:solidFill>
                  <a:prstClr val="black"/>
                </a:solidFill>
                <a:latin typeface="Calibri" panose="020F0502020204030204" pitchFamily="34" charset="0"/>
                <a:ea typeface="Calibri" panose="020F0502020204030204" pitchFamily="34" charset="0"/>
                <a:cs typeface="B Titr" panose="00000700000000000000" pitchFamily="2" charset="-78"/>
              </a:rPr>
              <a:t>نظریات نئوکلاسیک</a:t>
            </a:r>
            <a:r>
              <a:rPr lang="en-US" sz="2800" dirty="0">
                <a:solidFill>
                  <a:prstClr val="black"/>
                </a:solidFill>
                <a:latin typeface="Calibri" panose="020F0502020204030204" pitchFamily="34" charset="0"/>
                <a:ea typeface="Calibri" panose="020F0502020204030204" pitchFamily="34" charset="0"/>
                <a:cs typeface="B Titr" panose="00000700000000000000" pitchFamily="2" charset="-78"/>
              </a:rPr>
              <a:t>:</a:t>
            </a:r>
            <a:endParaRPr lang="en-US" sz="1600" dirty="0">
              <a:solidFill>
                <a:prstClr val="black"/>
              </a:solidFill>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0" y="1582917"/>
            <a:ext cx="9740900" cy="4260141"/>
          </a:xfrm>
          <a:prstGeom prst="rect">
            <a:avLst/>
          </a:prstGeom>
        </p:spPr>
        <p:txBody>
          <a:bodyPr wrap="square">
            <a:spAutoFit/>
          </a:bodyPr>
          <a:lstStyle/>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مکتب روابط انسانی التون مایو( بنیانگذار)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بر عقیده مایو روابط بین افراد که در درون سازمان و در واحد کاری به وجود می آید کانون های واقعی قدرت در سازمان است مدیر وظیفه دارد تحقق اهداف را از طریق ایجاد تعاون و همیاری در بین زیر دستان تسهیل کند و فرصت هایی را برای رشد و پرورش شخص آنان به وجود آورد </a:t>
            </a:r>
            <a:r>
              <a:rPr lang="fa-IR" sz="20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نکته : در تئوری روابط انسانی اعتقادبر روابط انسانی می </a:t>
            </a:r>
            <a:r>
              <a:rPr lang="fa-IR" sz="2000" dirty="0" smtClean="0">
                <a:latin typeface="Calibri" panose="020F0502020204030204" pitchFamily="34" charset="0"/>
                <a:ea typeface="Calibri" panose="020F0502020204030204" pitchFamily="34" charset="0"/>
                <a:cs typeface="B Titr" panose="00000700000000000000" pitchFamily="2" charset="-78"/>
              </a:rPr>
              <a:t>باشد.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موفقیت یک سازمان به استفاده صحیح از اصول رفتاری بستگی دارد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این نظریه به وجود انسانی و ویژگی های شخصیت انسانی پایه گذتری شده است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مدیران سازمانی بتوانند سازگاری اجتماعی اعضا را با کارشان و با دیگران به نحو صحیح به وجود </a:t>
            </a:r>
            <a:r>
              <a:rPr lang="fa-IR" sz="2000" dirty="0" smtClean="0">
                <a:latin typeface="Calibri" panose="020F0502020204030204" pitchFamily="34" charset="0"/>
                <a:ea typeface="Calibri" panose="020F0502020204030204" pitchFamily="34" charset="0"/>
                <a:cs typeface="B Titr" panose="00000700000000000000" pitchFamily="2" charset="-78"/>
              </a:rPr>
              <a:t>آورند..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5011484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25155" y="180522"/>
            <a:ext cx="2653290" cy="553357"/>
          </a:xfrm>
          <a:prstGeom prst="rect">
            <a:avLst/>
          </a:prstGeom>
        </p:spPr>
        <p:txBody>
          <a:bodyPr wrap="none">
            <a:spAutoFit/>
          </a:bodyPr>
          <a:lstStyle/>
          <a:p>
            <a:pPr lvl="0" algn="r" rtl="1">
              <a:lnSpc>
                <a:spcPct val="107000"/>
              </a:lnSpc>
              <a:spcAft>
                <a:spcPts val="800"/>
              </a:spcAft>
            </a:pPr>
            <a:r>
              <a:rPr lang="fa-IR" sz="2800" dirty="0">
                <a:solidFill>
                  <a:prstClr val="black"/>
                </a:solidFill>
                <a:latin typeface="Calibri" panose="020F0502020204030204" pitchFamily="34" charset="0"/>
                <a:ea typeface="Calibri" panose="020F0502020204030204" pitchFamily="34" charset="0"/>
                <a:cs typeface="B Titr" panose="00000700000000000000" pitchFamily="2" charset="-78"/>
              </a:rPr>
              <a:t>نظریات نئوکلاسیک</a:t>
            </a:r>
            <a:r>
              <a:rPr lang="en-US" sz="2800" dirty="0">
                <a:solidFill>
                  <a:prstClr val="black"/>
                </a:solidFill>
                <a:latin typeface="Calibri" panose="020F0502020204030204" pitchFamily="34" charset="0"/>
                <a:ea typeface="Calibri" panose="020F0502020204030204" pitchFamily="34" charset="0"/>
                <a:cs typeface="B Titr" panose="00000700000000000000" pitchFamily="2" charset="-78"/>
              </a:rPr>
              <a:t>:</a:t>
            </a:r>
            <a:endParaRPr lang="en-US" sz="1600" dirty="0">
              <a:solidFill>
                <a:prstClr val="black"/>
              </a:solidFill>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637674" y="1183684"/>
            <a:ext cx="9027026" cy="4832092"/>
          </a:xfrm>
          <a:prstGeom prst="rect">
            <a:avLst/>
          </a:prstGeom>
        </p:spPr>
        <p:txBody>
          <a:bodyPr wrap="square">
            <a:spAutoFit/>
          </a:bodyPr>
          <a:lstStyle/>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3 - عوامل بهداشتی – انگیزشی فردریک هرزبرگ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عوامل بهداشتی یا محیطی شامل : سیاست اداره امور . سر پرستی . امور فنی . حقوق مناسبات .بین افراد و شرایط کاری</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عوامل انگیزشی : دستاورد . قدرشناسی . نفس کار . اساس مسئولیت و پیشرفت است</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اعتقاد دارد که انسان باید مراحلی را در زندگی پشت سر بگذارد تا از خامی به یک انسان پخته و بالغ تبدیل </a:t>
            </a:r>
            <a:r>
              <a:rPr lang="fa-IR" sz="2400" dirty="0" smtClean="0">
                <a:latin typeface="Calibri" panose="020F0502020204030204" pitchFamily="34" charset="0"/>
                <a:ea typeface="Calibri" panose="020F0502020204030204" pitchFamily="34" charset="0"/>
                <a:cs typeface="B Titr" panose="00000700000000000000" pitchFamily="2" charset="-78"/>
              </a:rPr>
              <a:t>شود.</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4287895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63255" y="155122"/>
            <a:ext cx="2653290" cy="553357"/>
          </a:xfrm>
          <a:prstGeom prst="rect">
            <a:avLst/>
          </a:prstGeom>
        </p:spPr>
        <p:txBody>
          <a:bodyPr wrap="none">
            <a:spAutoFit/>
          </a:bodyPr>
          <a:lstStyle/>
          <a:p>
            <a:pPr lvl="0" algn="r" rtl="1">
              <a:lnSpc>
                <a:spcPct val="107000"/>
              </a:lnSpc>
              <a:spcAft>
                <a:spcPts val="800"/>
              </a:spcAft>
            </a:pPr>
            <a:r>
              <a:rPr lang="fa-IR" sz="2800" dirty="0">
                <a:solidFill>
                  <a:prstClr val="black"/>
                </a:solidFill>
                <a:latin typeface="Calibri" panose="020F0502020204030204" pitchFamily="34" charset="0"/>
                <a:ea typeface="Calibri" panose="020F0502020204030204" pitchFamily="34" charset="0"/>
                <a:cs typeface="B Titr" panose="00000700000000000000" pitchFamily="2" charset="-78"/>
              </a:rPr>
              <a:t>نظریات نئوکلاسیک</a:t>
            </a:r>
            <a:r>
              <a:rPr lang="en-US" sz="2800" dirty="0">
                <a:solidFill>
                  <a:prstClr val="black"/>
                </a:solidFill>
                <a:latin typeface="Calibri" panose="020F0502020204030204" pitchFamily="34" charset="0"/>
                <a:ea typeface="Calibri" panose="020F0502020204030204" pitchFamily="34" charset="0"/>
                <a:cs typeface="B Titr" panose="00000700000000000000" pitchFamily="2" charset="-78"/>
              </a:rPr>
              <a:t>:</a:t>
            </a:r>
            <a:endParaRPr lang="en-US" sz="1600" dirty="0">
              <a:solidFill>
                <a:prstClr val="black"/>
              </a:solidFill>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596900" y="800882"/>
            <a:ext cx="9004300" cy="1644040"/>
          </a:xfrm>
          <a:prstGeom prst="rect">
            <a:avLst/>
          </a:prstGeom>
        </p:spPr>
        <p:txBody>
          <a:bodyPr wrap="square">
            <a:spAutoFit/>
          </a:bodyPr>
          <a:lstStyle/>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سلسله مراتب نیاز مازلو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نیاز های انسان به دو گروه جسمی و روانی تقسیم می 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150000"/>
              </a:lnSpc>
            </a:pPr>
            <a:r>
              <a:rPr lang="fa-IR" sz="2000" dirty="0">
                <a:latin typeface="Calibri" panose="020F0502020204030204" pitchFamily="34" charset="0"/>
                <a:ea typeface="Calibri" panose="020F0502020204030204" pitchFamily="34" charset="0"/>
                <a:cs typeface="B Titr" panose="00000700000000000000" pitchFamily="2" charset="-78"/>
              </a:rPr>
              <a:t>تمام نیاز ها تا حدودی به هم ارتباط دارند و ترتیب آن ها مهم است </a:t>
            </a:r>
            <a:endParaRPr lang="en-US" sz="2000" dirty="0">
              <a:cs typeface="B Titr" panose="00000700000000000000" pitchFamily="2" charset="-78"/>
            </a:endParaRPr>
          </a:p>
        </p:txBody>
      </p:sp>
      <p:graphicFrame>
        <p:nvGraphicFramePr>
          <p:cNvPr id="4" name="Diagram 3">
            <a:extLst>
              <a:ext uri="{FF2B5EF4-FFF2-40B4-BE49-F238E27FC236}">
                <a16:creationId xmlns="" xmlns:a16="http://schemas.microsoft.com/office/drawing/2014/main" id="{F4E9DEFF-9253-404F-B902-C810F6A8E051}"/>
              </a:ext>
            </a:extLst>
          </p:cNvPr>
          <p:cNvGraphicFramePr/>
          <p:nvPr>
            <p:extLst>
              <p:ext uri="{D42A27DB-BD31-4B8C-83A1-F6EECF244321}">
                <p14:modId xmlns:p14="http://schemas.microsoft.com/office/powerpoint/2010/main" val="3926641472"/>
              </p:ext>
            </p:extLst>
          </p:nvPr>
        </p:nvGraphicFramePr>
        <p:xfrm>
          <a:off x="1871839" y="2683042"/>
          <a:ext cx="7099537" cy="3738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40081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00254" y="0"/>
            <a:ext cx="4171335" cy="619272"/>
          </a:xfrm>
          <a:prstGeom prst="rect">
            <a:avLst/>
          </a:prstGeom>
        </p:spPr>
        <p:txBody>
          <a:bodyPr wrap="none">
            <a:spAutoFit/>
          </a:bodyPr>
          <a:lstStyle/>
          <a:p>
            <a:pPr algn="r" rtl="1">
              <a:lnSpc>
                <a:spcPct val="107000"/>
              </a:lnSpc>
              <a:spcAft>
                <a:spcPts val="800"/>
              </a:spcAft>
            </a:pPr>
            <a:r>
              <a:rPr lang="fa-IR" sz="3200" dirty="0">
                <a:latin typeface="Calibri" panose="020F0502020204030204" pitchFamily="34" charset="0"/>
                <a:ea typeface="Calibri" panose="020F0502020204030204" pitchFamily="34" charset="0"/>
                <a:cs typeface="B Titr" panose="00000700000000000000" pitchFamily="2" charset="-78"/>
              </a:rPr>
              <a:t>نظریه های کلاسیک مدیریت</a:t>
            </a:r>
            <a:endParaRPr lang="en-US" sz="3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3" name="Rectangle 2"/>
          <p:cNvSpPr/>
          <p:nvPr/>
        </p:nvSpPr>
        <p:spPr>
          <a:xfrm>
            <a:off x="266700" y="844948"/>
            <a:ext cx="9436100" cy="5427127"/>
          </a:xfrm>
          <a:prstGeom prst="rect">
            <a:avLst/>
          </a:prstGeom>
        </p:spPr>
        <p:txBody>
          <a:bodyPr wrap="square">
            <a:spAutoFit/>
          </a:bodyPr>
          <a:lstStyle/>
          <a:p>
            <a:pPr algn="just"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مدیریت اداری هنری فایول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هنری فایول صاحب ( اداره امور سازمان های عمومی و صنعتی می باشد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وی معتقد است مدیر یا رئیس هر سازمان علاوه بر دارا بودن شرایط و ویژگی های لازم باید دارای استعداد مدیریت و احاطه ی کامل در انجام امور اداری باشد تا بتوتند اجرای برنامه های سازمانی را با حداقل هزینه در ظرف کمترین مدت با داشتن حداکثر کارایی انجام دهد </a:t>
            </a:r>
            <a:r>
              <a:rPr lang="fa-IR" sz="2000" dirty="0" smtClean="0">
                <a:latin typeface="Calibri" panose="020F0502020204030204" pitchFamily="34" charset="0"/>
                <a:ea typeface="Calibri" panose="020F0502020204030204" pitchFamily="34" charset="0"/>
                <a:cs typeface="B Titr" panose="00000700000000000000" pitchFamily="2" charset="-78"/>
              </a:rPr>
              <a:t>.</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خصوصیات مدیران از دیدگاه هنری فایول : فیزیکی – فکری – روحی – تحصیلی و تجربی</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مهارت ها و استعداد های را که برای فعالیت 6 گانه مدیریت : فنی – بازرگانی – مالی – تامینی – حسابداری – اداری </a:t>
            </a:r>
            <a:r>
              <a:rPr lang="fa-IR" sz="2000" dirty="0" smtClean="0">
                <a:latin typeface="Calibri" panose="020F0502020204030204" pitchFamily="34" charset="0"/>
                <a:ea typeface="Calibri" panose="020F0502020204030204" pitchFamily="34" charset="0"/>
                <a:cs typeface="B Titr" panose="00000700000000000000" pitchFamily="2" charset="-78"/>
              </a:rPr>
              <a:t>است.</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42234471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91750" y="1019678"/>
            <a:ext cx="4089581" cy="487506"/>
          </a:xfrm>
          <a:prstGeom prst="rect">
            <a:avLst/>
          </a:prstGeom>
        </p:spPr>
        <p:txBody>
          <a:bodyPr wrap="none">
            <a:spAutoFit/>
          </a:bodyPr>
          <a:lstStyle/>
          <a:p>
            <a:pPr algn="r" rtl="1">
              <a:lnSpc>
                <a:spcPct val="107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14 اصل مدیریت از نظر هنری فایول </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5" name="Rectangle 4"/>
          <p:cNvSpPr/>
          <p:nvPr/>
        </p:nvSpPr>
        <p:spPr>
          <a:xfrm>
            <a:off x="-3847182" y="1650379"/>
            <a:ext cx="8737600" cy="5114605"/>
          </a:xfrm>
          <a:prstGeom prst="rect">
            <a:avLst/>
          </a:prstGeom>
        </p:spPr>
        <p:txBody>
          <a:bodyPr wrap="square">
            <a:spAutoFit/>
          </a:bodyPr>
          <a:lstStyle/>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 – تقسیم کار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2 – اختیار و مسئولیت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3 – انظباط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4 – وحدت فرماندهی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5 – وحدت رهبری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6 – برتری سود همگانی بر سود انفرادی</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7 – حقوق و مزایا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8 – تمرکز و عدم تمرکز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9 – سلسله مراتب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10 – نظم و ترتیب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11 – تساوی انصاف</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12 – ثبات و پایداری شغل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13 – ابتکار </a:t>
            </a:r>
            <a:endParaRPr lang="en-US" sz="1200" dirty="0">
              <a:latin typeface="Calibri" panose="020F0502020204030204" pitchFamily="34" charset="0"/>
              <a:ea typeface="Calibri" panose="020F0502020204030204" pitchFamily="34" charset="0"/>
              <a:cs typeface="B Titr" panose="00000700000000000000" pitchFamily="2" charset="-78"/>
            </a:endParaRPr>
          </a:p>
          <a:p>
            <a:pPr algn="just" rtl="1">
              <a:lnSpc>
                <a:spcPct val="107000"/>
              </a:lnSpc>
              <a:spcAft>
                <a:spcPts val="800"/>
              </a:spcAft>
            </a:pPr>
            <a:r>
              <a:rPr lang="fa-IR" sz="1600" dirty="0">
                <a:latin typeface="Calibri" panose="020F0502020204030204" pitchFamily="34" charset="0"/>
                <a:ea typeface="Calibri" panose="020F0502020204030204" pitchFamily="34" charset="0"/>
                <a:cs typeface="B Titr" panose="00000700000000000000" pitchFamily="2" charset="-78"/>
              </a:rPr>
              <a:t>14 – همکاری </a:t>
            </a:r>
            <a:endParaRPr lang="en-US" sz="12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6" name="Double Brace 5"/>
          <p:cNvSpPr/>
          <p:nvPr/>
        </p:nvSpPr>
        <p:spPr>
          <a:xfrm>
            <a:off x="0" y="1588898"/>
            <a:ext cx="5753100" cy="5176086"/>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dirty="0"/>
          </a:p>
        </p:txBody>
      </p:sp>
      <p:sp>
        <p:nvSpPr>
          <p:cNvPr id="7" name="Rectangle 6"/>
          <p:cNvSpPr/>
          <p:nvPr/>
        </p:nvSpPr>
        <p:spPr>
          <a:xfrm>
            <a:off x="4615540" y="4176941"/>
            <a:ext cx="6096000" cy="787652"/>
          </a:xfrm>
          <a:prstGeom prst="rect">
            <a:avLst/>
          </a:prstGeom>
        </p:spPr>
        <p:txBody>
          <a:bodyPr>
            <a:spAutoFit/>
          </a:bodyPr>
          <a:lstStyle/>
          <a:p>
            <a:pPr algn="r" rtl="1">
              <a:lnSpc>
                <a:spcPct val="107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فایول عوامل مدیریت را مترادف وظایف مدیریت می داند </a:t>
            </a:r>
            <a:endParaRPr lang="en-US" dirty="0">
              <a:latin typeface="Calibri" panose="020F0502020204030204" pitchFamily="34" charset="0"/>
              <a:ea typeface="Calibri" panose="020F0502020204030204" pitchFamily="34" charset="0"/>
              <a:cs typeface="B Titr" panose="00000700000000000000" pitchFamily="2" charset="-78"/>
            </a:endParaRPr>
          </a:p>
          <a:p>
            <a:pPr algn="r" rtl="1">
              <a:lnSpc>
                <a:spcPct val="107000"/>
              </a:lnSpc>
              <a:spcAft>
                <a:spcPts val="800"/>
              </a:spcAft>
            </a:pPr>
            <a:r>
              <a:rPr lang="fa-IR" dirty="0">
                <a:latin typeface="Calibri" panose="020F0502020204030204" pitchFamily="34" charset="0"/>
                <a:ea typeface="Calibri" panose="020F0502020204030204" pitchFamily="34" charset="0"/>
                <a:cs typeface="B Titr" panose="00000700000000000000" pitchFamily="2" charset="-78"/>
              </a:rPr>
              <a:t>برنامه ریزی – سازماندهی – رهبری – هماهنگی – نظارت</a:t>
            </a:r>
            <a:endParaRPr lang="en-US"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25721532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4000" y="1314848"/>
            <a:ext cx="9499600" cy="3826689"/>
          </a:xfrm>
          <a:prstGeom prst="rect">
            <a:avLst/>
          </a:prstGeom>
        </p:spPr>
        <p:txBody>
          <a:bodyPr wrap="square">
            <a:spAutoFit/>
          </a:bodyPr>
          <a:lstStyle/>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2 – مدیریت علمی تیلور :</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1 – این تئوری بر حداکثر استفاده از ماشین و انسان به عنوان دو عامل :       تولید جهت فزایندگی </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                                                                                                                                   صرف حداقل هزینه و زمان</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2 – نیروی انسانی به عنوان یک انرژی ماشینی و مکانیکی در تکنولوژی جدید استفاده می شود</a:t>
            </a:r>
            <a:endParaRPr lang="en-US" sz="20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000" dirty="0">
                <a:latin typeface="Calibri" panose="020F0502020204030204" pitchFamily="34" charset="0"/>
                <a:ea typeface="Calibri" panose="020F0502020204030204" pitchFamily="34" charset="0"/>
                <a:cs typeface="B Titr" panose="00000700000000000000" pitchFamily="2" charset="-78"/>
              </a:rPr>
              <a:t>3 – انسان با روح یک ماشین بی روح تلقی می شود : به این تئوری  تئوری ماشین می </a:t>
            </a:r>
            <a:r>
              <a:rPr lang="fa-IR" sz="2000" dirty="0" smtClean="0">
                <a:latin typeface="Calibri" panose="020F0502020204030204" pitchFamily="34" charset="0"/>
                <a:ea typeface="Calibri" panose="020F0502020204030204" pitchFamily="34" charset="0"/>
                <a:cs typeface="B Titr" panose="00000700000000000000" pitchFamily="2" charset="-78"/>
              </a:rPr>
              <a:t>گویند.</a:t>
            </a:r>
            <a:endParaRPr lang="en-US" sz="2000" dirty="0">
              <a:effectLst/>
              <a:latin typeface="Calibri" panose="020F0502020204030204" pitchFamily="34" charset="0"/>
              <a:ea typeface="Calibri" panose="020F0502020204030204" pitchFamily="34" charset="0"/>
              <a:cs typeface="B Titr" panose="00000700000000000000" pitchFamily="2" charset="-78"/>
            </a:endParaRPr>
          </a:p>
        </p:txBody>
      </p:sp>
      <p:sp>
        <p:nvSpPr>
          <p:cNvPr id="5" name="Double Brace 4"/>
          <p:cNvSpPr/>
          <p:nvPr/>
        </p:nvSpPr>
        <p:spPr>
          <a:xfrm>
            <a:off x="660400" y="2400300"/>
            <a:ext cx="2705100" cy="1384300"/>
          </a:xfrm>
          <a:prstGeom prst="bracePair">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7627266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268862"/>
            <a:ext cx="9385300" cy="4729500"/>
          </a:xfrm>
          <a:prstGeom prst="rect">
            <a:avLst/>
          </a:prstGeom>
        </p:spPr>
        <p:txBody>
          <a:bodyPr wrap="square">
            <a:spAutoFit/>
          </a:bodyPr>
          <a:lstStyle/>
          <a:p>
            <a:pPr algn="just" rtl="1">
              <a:lnSpc>
                <a:spcPct val="200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تولید +</a:t>
            </a:r>
            <a:r>
              <a:rPr lang="fa-IR" sz="2400" dirty="0">
                <a:latin typeface="Calibri" panose="020F0502020204030204" pitchFamily="34" charset="0"/>
                <a:ea typeface="Calibri" panose="020F0502020204030204" pitchFamily="34" charset="0"/>
                <a:cs typeface="B Titr" panose="00000700000000000000" pitchFamily="2" charset="-78"/>
              </a:rPr>
              <a:t> : استاندارد کردن شرایط کار یکی از شیوه های افزایش تولید است مطالعه زمان و الگوی حرکتی کار</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400" dirty="0">
                <a:solidFill>
                  <a:srgbClr val="FF0000"/>
                </a:solidFill>
                <a:latin typeface="Calibri" panose="020F0502020204030204" pitchFamily="34" charset="0"/>
                <a:ea typeface="Calibri" panose="020F0502020204030204" pitchFamily="34" charset="0"/>
                <a:cs typeface="B Titr" panose="00000700000000000000" pitchFamily="2" charset="-78"/>
              </a:rPr>
              <a:t>کارایی +</a:t>
            </a:r>
            <a:r>
              <a:rPr lang="fa-IR" sz="2400" dirty="0">
                <a:latin typeface="Calibri" panose="020F0502020204030204" pitchFamily="34" charset="0"/>
                <a:ea typeface="Calibri" panose="020F0502020204030204" pitchFamily="34" charset="0"/>
                <a:cs typeface="B Titr" panose="00000700000000000000" pitchFamily="2" charset="-78"/>
              </a:rPr>
              <a:t> : مناسب ترین حرکتی که باعث حداکثر کارایی در کمترین زمان می شود استاندارد کردن – روش های کار – کار سنجی و عملیات زائد شناسایی و حذف گردید</a:t>
            </a:r>
            <a:endParaRPr lang="en-US" sz="2400" dirty="0">
              <a:latin typeface="Calibri" panose="020F0502020204030204" pitchFamily="34" charset="0"/>
              <a:ea typeface="Calibri" panose="020F0502020204030204" pitchFamily="34" charset="0"/>
              <a:cs typeface="B Titr" panose="00000700000000000000" pitchFamily="2" charset="-78"/>
            </a:endParaRPr>
          </a:p>
          <a:p>
            <a:pPr algn="just" rtl="1">
              <a:lnSpc>
                <a:spcPct val="200000"/>
              </a:lnSpc>
              <a:spcAft>
                <a:spcPts val="800"/>
              </a:spcAft>
            </a:pPr>
            <a:r>
              <a:rPr lang="fa-IR" sz="2400" dirty="0">
                <a:latin typeface="Calibri" panose="020F0502020204030204" pitchFamily="34" charset="0"/>
                <a:ea typeface="Calibri" panose="020F0502020204030204" pitchFamily="34" charset="0"/>
                <a:cs typeface="B Titr" panose="00000700000000000000" pitchFamily="2" charset="-78"/>
              </a:rPr>
              <a:t>برنامه ریزی وظایف روزانه هر یک از کارکنان به نحوی که مبهم نباشد موجب افزایش کارایی می </a:t>
            </a:r>
            <a:r>
              <a:rPr lang="fa-IR" sz="2400" dirty="0" smtClean="0">
                <a:latin typeface="Calibri" panose="020F0502020204030204" pitchFamily="34" charset="0"/>
                <a:ea typeface="Calibri" panose="020F0502020204030204" pitchFamily="34" charset="0"/>
                <a:cs typeface="B Titr" panose="00000700000000000000" pitchFamily="2" charset="-78"/>
              </a:rPr>
              <a:t>شود.</a:t>
            </a:r>
            <a:endParaRPr lang="en-US" sz="24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30937267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 y="963070"/>
            <a:ext cx="9893300" cy="5775940"/>
          </a:xfrm>
          <a:prstGeom prst="rect">
            <a:avLst/>
          </a:prstGeom>
        </p:spPr>
        <p:txBody>
          <a:bodyPr wrap="square">
            <a:spAutoFit/>
          </a:bodyPr>
          <a:lstStyle/>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اصول ارئه تیلور :</a:t>
            </a: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 1– ایجاد بهترین روش </a:t>
            </a: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  2 – انتخاب و پرورش کارگر </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  3 – تلفیق بهترین روش و بهترین کارگ</a:t>
            </a: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    4 – تقسیم کار و همکاری بین مدیر و مجری</a:t>
            </a:r>
            <a:endParaRPr lang="en-US" sz="2800" dirty="0">
              <a:latin typeface="Calibri" panose="020F0502020204030204" pitchFamily="34" charset="0"/>
              <a:ea typeface="Calibri" panose="020F0502020204030204" pitchFamily="34" charset="0"/>
              <a:cs typeface="B Titr" panose="00000700000000000000" pitchFamily="2" charset="-78"/>
            </a:endParaRPr>
          </a:p>
          <a:p>
            <a:pPr algn="r" rtl="1">
              <a:lnSpc>
                <a:spcPct val="200000"/>
              </a:lnSpc>
              <a:spcAft>
                <a:spcPts val="800"/>
              </a:spcAft>
            </a:pPr>
            <a:r>
              <a:rPr lang="fa-IR" sz="2800" dirty="0">
                <a:latin typeface="Calibri" panose="020F0502020204030204" pitchFamily="34" charset="0"/>
                <a:ea typeface="Calibri" panose="020F0502020204030204" pitchFamily="34" charset="0"/>
                <a:cs typeface="B Titr" panose="00000700000000000000" pitchFamily="2" charset="-78"/>
              </a:rPr>
              <a:t>    5 – تشویق و تنبیه کارگر</a:t>
            </a:r>
            <a:endParaRPr lang="en-US" sz="2800" dirty="0">
              <a:effectLst/>
              <a:latin typeface="Calibri" panose="020F0502020204030204" pitchFamily="34" charset="0"/>
              <a:ea typeface="Calibri" panose="020F0502020204030204" pitchFamily="34" charset="0"/>
              <a:cs typeface="B Titr" panose="00000700000000000000" pitchFamily="2" charset="-78"/>
            </a:endParaRPr>
          </a:p>
        </p:txBody>
      </p:sp>
    </p:spTree>
    <p:extLst>
      <p:ext uri="{BB962C8B-B14F-4D97-AF65-F5344CB8AC3E}">
        <p14:creationId xmlns:p14="http://schemas.microsoft.com/office/powerpoint/2010/main" val="13307728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845</TotalTime>
  <Words>8929</Words>
  <Application>Microsoft Office PowerPoint</Application>
  <PresentationFormat>Widescreen</PresentationFormat>
  <Paragraphs>689</Paragraphs>
  <Slides>101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101</vt:i4>
      </vt:variant>
    </vt:vector>
  </HeadingPairs>
  <TitlesOfParts>
    <vt:vector size="113" baseType="lpstr">
      <vt:lpstr>2  Titr</vt:lpstr>
      <vt:lpstr>Arial</vt:lpstr>
      <vt:lpstr>B Kaj</vt:lpstr>
      <vt:lpstr>B Koodak</vt:lpstr>
      <vt:lpstr>B Nazanin</vt:lpstr>
      <vt:lpstr>B Titr</vt:lpstr>
      <vt:lpstr>Calibri</vt:lpstr>
      <vt:lpstr>IranNastaliq</vt:lpstr>
      <vt:lpstr>Tahoma</vt:lpstr>
      <vt:lpstr>Trebuchet MS</vt:lpstr>
      <vt:lpstr>Wingdings 3</vt:lpstr>
      <vt:lpstr>Facet</vt:lpstr>
      <vt:lpstr>PowerPoint Presentation</vt:lpstr>
      <vt:lpstr>PowerPoint Presentation</vt:lpstr>
      <vt:lpstr>PowerPoint Presentation</vt:lpstr>
      <vt:lpstr>فصل 1 : اصول و مبانی برنامه ریزی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فرایند منابع انسانی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Ghasedak</dc:creator>
  <cp:lastModifiedBy>good</cp:lastModifiedBy>
  <cp:revision>90</cp:revision>
  <dcterms:created xsi:type="dcterms:W3CDTF">2020-04-16T07:25:03Z</dcterms:created>
  <dcterms:modified xsi:type="dcterms:W3CDTF">2020-05-03T12:13:38Z</dcterms:modified>
</cp:coreProperties>
</file>